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74" r:id="rId6"/>
    <p:sldId id="275" r:id="rId7"/>
    <p:sldId id="278" r:id="rId8"/>
    <p:sldId id="276" r:id="rId9"/>
    <p:sldId id="277" r:id="rId10"/>
    <p:sldId id="279" r:id="rId11"/>
    <p:sldId id="281" r:id="rId12"/>
    <p:sldId id="282" r:id="rId13"/>
    <p:sldId id="258" r:id="rId14"/>
    <p:sldId id="259" r:id="rId15"/>
    <p:sldId id="260" r:id="rId16"/>
    <p:sldId id="261" r:id="rId17"/>
    <p:sldId id="262" r:id="rId18"/>
    <p:sldId id="270" r:id="rId19"/>
    <p:sldId id="263" r:id="rId20"/>
    <p:sldId id="264" r:id="rId21"/>
    <p:sldId id="265" r:id="rId22"/>
    <p:sldId id="288" r:id="rId23"/>
    <p:sldId id="266" r:id="rId24"/>
    <p:sldId id="271" r:id="rId25"/>
    <p:sldId id="272" r:id="rId26"/>
    <p:sldId id="273" r:id="rId27"/>
    <p:sldId id="283" r:id="rId28"/>
    <p:sldId id="284" r:id="rId29"/>
    <p:sldId id="285" r:id="rId30"/>
    <p:sldId id="287" r:id="rId31"/>
    <p:sldId id="286" r:id="rId32"/>
    <p:sldId id="289" r:id="rId33"/>
    <p:sldId id="290" r:id="rId34"/>
    <p:sldId id="291" r:id="rId35"/>
    <p:sldId id="292" r:id="rId36"/>
    <p:sldId id="293" r:id="rId37"/>
    <p:sldId id="294" r:id="rId38"/>
    <p:sldId id="295" r:id="rId39"/>
    <p:sldId id="296"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19253B"/>
    <a:srgbClr val="2D2536"/>
    <a:srgbClr val="2B2B2B"/>
    <a:srgbClr val="9B55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1DDABE-29A3-42A6-9701-5FFD5654AD74}"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4208965-AA36-4EBB-B6CB-BAFE7F56E4A5}">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Design</a:t>
          </a:r>
        </a:p>
      </dgm:t>
    </dgm:pt>
    <dgm:pt modelId="{992E2A21-88C9-4B2B-9C6B-4EBE01386A66}" type="parTrans" cxnId="{5017BC00-4E30-4FC9-AB6E-A256FFC26544}">
      <dgm:prSet/>
      <dgm:spPr/>
      <dgm:t>
        <a:bodyPr/>
        <a:lstStyle/>
        <a:p>
          <a:endParaRPr lang="en-US"/>
        </a:p>
      </dgm:t>
    </dgm:pt>
    <dgm:pt modelId="{31489E48-D8B6-4801-9628-01C43B80A28D}" type="sibTrans" cxnId="{5017BC00-4E30-4FC9-AB6E-A256FFC26544}">
      <dgm:prSet/>
      <dgm:spPr/>
      <dgm:t>
        <a:bodyPr/>
        <a:lstStyle/>
        <a:p>
          <a:endParaRPr lang="en-US"/>
        </a:p>
      </dgm:t>
    </dgm:pt>
    <dgm:pt modelId="{1094E4D7-874D-4E98-8942-1A5D1DD09B7B}">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Build</a:t>
          </a:r>
        </a:p>
      </dgm:t>
    </dgm:pt>
    <dgm:pt modelId="{E6E2C9CA-6408-4BA4-AE04-5BF0358E9D39}" type="parTrans" cxnId="{A3C451B6-90A1-4D1A-93D7-1E547928ED5C}">
      <dgm:prSet/>
      <dgm:spPr/>
      <dgm:t>
        <a:bodyPr/>
        <a:lstStyle/>
        <a:p>
          <a:endParaRPr lang="en-US"/>
        </a:p>
      </dgm:t>
    </dgm:pt>
    <dgm:pt modelId="{44D910BC-E821-473E-A350-3EC287821C5A}" type="sibTrans" cxnId="{A3C451B6-90A1-4D1A-93D7-1E547928ED5C}">
      <dgm:prSet/>
      <dgm:spPr/>
      <dgm:t>
        <a:bodyPr/>
        <a:lstStyle/>
        <a:p>
          <a:endParaRPr lang="en-US"/>
        </a:p>
      </dgm:t>
    </dgm:pt>
    <dgm:pt modelId="{129A34B9-995D-4130-B112-6A4102CC0BBD}">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Test</a:t>
          </a:r>
        </a:p>
      </dgm:t>
    </dgm:pt>
    <dgm:pt modelId="{BE213500-C72B-44F9-B27D-3D0A749FC654}" type="parTrans" cxnId="{743DAFB9-84E1-4DFE-9949-3A450DFB13BD}">
      <dgm:prSet/>
      <dgm:spPr/>
      <dgm:t>
        <a:bodyPr/>
        <a:lstStyle/>
        <a:p>
          <a:endParaRPr lang="en-US"/>
        </a:p>
      </dgm:t>
    </dgm:pt>
    <dgm:pt modelId="{8FD1F953-70D5-4BB5-9365-5A03FE0A6FD1}" type="sibTrans" cxnId="{743DAFB9-84E1-4DFE-9949-3A450DFB13BD}">
      <dgm:prSet/>
      <dgm:spPr/>
      <dgm:t>
        <a:bodyPr/>
        <a:lstStyle/>
        <a:p>
          <a:endParaRPr lang="en-US"/>
        </a:p>
      </dgm:t>
    </dgm:pt>
    <dgm:pt modelId="{0C266698-0B87-4E9B-9B0C-A527F3A88A03}" type="pres">
      <dgm:prSet presAssocID="{5E1DDABE-29A3-42A6-9701-5FFD5654AD74}" presName="cycle" presStyleCnt="0">
        <dgm:presLayoutVars>
          <dgm:dir val="rev"/>
          <dgm:resizeHandles val="exact"/>
        </dgm:presLayoutVars>
      </dgm:prSet>
      <dgm:spPr/>
    </dgm:pt>
    <dgm:pt modelId="{E34F271E-5134-43EA-9BD2-1D49A6C3CA63}" type="pres">
      <dgm:prSet presAssocID="{B4208965-AA36-4EBB-B6CB-BAFE7F56E4A5}" presName="dummy" presStyleCnt="0"/>
      <dgm:spPr/>
    </dgm:pt>
    <dgm:pt modelId="{B2DC387A-DE97-43B0-A7BB-44805DF3A0D0}" type="pres">
      <dgm:prSet presAssocID="{B4208965-AA36-4EBB-B6CB-BAFE7F56E4A5}" presName="node" presStyleLbl="revTx" presStyleIdx="0" presStyleCnt="3">
        <dgm:presLayoutVars>
          <dgm:bulletEnabled val="1"/>
        </dgm:presLayoutVars>
      </dgm:prSet>
      <dgm:spPr/>
    </dgm:pt>
    <dgm:pt modelId="{673DABF6-87E0-4DD3-B18E-37C7B168B16C}" type="pres">
      <dgm:prSet presAssocID="{31489E48-D8B6-4801-9628-01C43B80A28D}" presName="sibTrans" presStyleLbl="node1" presStyleIdx="0" presStyleCnt="3"/>
      <dgm:spPr/>
    </dgm:pt>
    <dgm:pt modelId="{8FAAA19E-BF93-4EF1-AFDE-C7C00EF87D75}" type="pres">
      <dgm:prSet presAssocID="{1094E4D7-874D-4E98-8942-1A5D1DD09B7B}" presName="dummy" presStyleCnt="0"/>
      <dgm:spPr/>
    </dgm:pt>
    <dgm:pt modelId="{D1AAA0B1-22FB-4D33-B33C-4102A9725E27}" type="pres">
      <dgm:prSet presAssocID="{1094E4D7-874D-4E98-8942-1A5D1DD09B7B}" presName="node" presStyleLbl="revTx" presStyleIdx="1" presStyleCnt="3">
        <dgm:presLayoutVars>
          <dgm:bulletEnabled val="1"/>
        </dgm:presLayoutVars>
      </dgm:prSet>
      <dgm:spPr/>
    </dgm:pt>
    <dgm:pt modelId="{F05A685E-F9EA-4489-B26A-BB059F0C0EC0}" type="pres">
      <dgm:prSet presAssocID="{44D910BC-E821-473E-A350-3EC287821C5A}" presName="sibTrans" presStyleLbl="node1" presStyleIdx="1" presStyleCnt="3"/>
      <dgm:spPr/>
    </dgm:pt>
    <dgm:pt modelId="{38EE0D9C-D625-443E-9379-6FB5F03794E8}" type="pres">
      <dgm:prSet presAssocID="{129A34B9-995D-4130-B112-6A4102CC0BBD}" presName="dummy" presStyleCnt="0"/>
      <dgm:spPr/>
    </dgm:pt>
    <dgm:pt modelId="{7EF88DAD-6352-4533-9F17-B44CFD65890A}" type="pres">
      <dgm:prSet presAssocID="{129A34B9-995D-4130-B112-6A4102CC0BBD}" presName="node" presStyleLbl="revTx" presStyleIdx="2" presStyleCnt="3">
        <dgm:presLayoutVars>
          <dgm:bulletEnabled val="1"/>
        </dgm:presLayoutVars>
      </dgm:prSet>
      <dgm:spPr/>
    </dgm:pt>
    <dgm:pt modelId="{77C8E164-0C7D-4344-86DD-EA0B527A905A}" type="pres">
      <dgm:prSet presAssocID="{8FD1F953-70D5-4BB5-9365-5A03FE0A6FD1}" presName="sibTrans" presStyleLbl="node1" presStyleIdx="2" presStyleCnt="3"/>
      <dgm:spPr/>
    </dgm:pt>
  </dgm:ptLst>
  <dgm:cxnLst>
    <dgm:cxn modelId="{5017BC00-4E30-4FC9-AB6E-A256FFC26544}" srcId="{5E1DDABE-29A3-42A6-9701-5FFD5654AD74}" destId="{B4208965-AA36-4EBB-B6CB-BAFE7F56E4A5}" srcOrd="0" destOrd="0" parTransId="{992E2A21-88C9-4B2B-9C6B-4EBE01386A66}" sibTransId="{31489E48-D8B6-4801-9628-01C43B80A28D}"/>
    <dgm:cxn modelId="{D75C9A0A-0C14-43BE-B918-4265A4F4F670}" type="presOf" srcId="{B4208965-AA36-4EBB-B6CB-BAFE7F56E4A5}" destId="{B2DC387A-DE97-43B0-A7BB-44805DF3A0D0}" srcOrd="0" destOrd="0" presId="urn:microsoft.com/office/officeart/2005/8/layout/cycle1"/>
    <dgm:cxn modelId="{885BAE87-3A06-436D-B545-4A63EFF31AD5}" type="presOf" srcId="{8FD1F953-70D5-4BB5-9365-5A03FE0A6FD1}" destId="{77C8E164-0C7D-4344-86DD-EA0B527A905A}" srcOrd="0" destOrd="0" presId="urn:microsoft.com/office/officeart/2005/8/layout/cycle1"/>
    <dgm:cxn modelId="{977F9B9C-609E-4AA6-A4DC-EB41035A09E2}" type="presOf" srcId="{129A34B9-995D-4130-B112-6A4102CC0BBD}" destId="{7EF88DAD-6352-4533-9F17-B44CFD65890A}" srcOrd="0" destOrd="0" presId="urn:microsoft.com/office/officeart/2005/8/layout/cycle1"/>
    <dgm:cxn modelId="{052FB4A8-2BBA-44E0-9E58-162D9A9526E4}" type="presOf" srcId="{1094E4D7-874D-4E98-8942-1A5D1DD09B7B}" destId="{D1AAA0B1-22FB-4D33-B33C-4102A9725E27}" srcOrd="0" destOrd="0" presId="urn:microsoft.com/office/officeart/2005/8/layout/cycle1"/>
    <dgm:cxn modelId="{38B808AA-98A4-49E7-B003-E1852F278036}" type="presOf" srcId="{5E1DDABE-29A3-42A6-9701-5FFD5654AD74}" destId="{0C266698-0B87-4E9B-9B0C-A527F3A88A03}" srcOrd="0" destOrd="0" presId="urn:microsoft.com/office/officeart/2005/8/layout/cycle1"/>
    <dgm:cxn modelId="{E40CFDAA-F756-47EC-93CB-F024981C8896}" type="presOf" srcId="{44D910BC-E821-473E-A350-3EC287821C5A}" destId="{F05A685E-F9EA-4489-B26A-BB059F0C0EC0}" srcOrd="0" destOrd="0" presId="urn:microsoft.com/office/officeart/2005/8/layout/cycle1"/>
    <dgm:cxn modelId="{A3C451B6-90A1-4D1A-93D7-1E547928ED5C}" srcId="{5E1DDABE-29A3-42A6-9701-5FFD5654AD74}" destId="{1094E4D7-874D-4E98-8942-1A5D1DD09B7B}" srcOrd="1" destOrd="0" parTransId="{E6E2C9CA-6408-4BA4-AE04-5BF0358E9D39}" sibTransId="{44D910BC-E821-473E-A350-3EC287821C5A}"/>
    <dgm:cxn modelId="{D52274B7-D619-47F1-B707-E885F65C863E}" type="presOf" srcId="{31489E48-D8B6-4801-9628-01C43B80A28D}" destId="{673DABF6-87E0-4DD3-B18E-37C7B168B16C}" srcOrd="0" destOrd="0" presId="urn:microsoft.com/office/officeart/2005/8/layout/cycle1"/>
    <dgm:cxn modelId="{743DAFB9-84E1-4DFE-9949-3A450DFB13BD}" srcId="{5E1DDABE-29A3-42A6-9701-5FFD5654AD74}" destId="{129A34B9-995D-4130-B112-6A4102CC0BBD}" srcOrd="2" destOrd="0" parTransId="{BE213500-C72B-44F9-B27D-3D0A749FC654}" sibTransId="{8FD1F953-70D5-4BB5-9365-5A03FE0A6FD1}"/>
    <dgm:cxn modelId="{1C89DD53-1A98-4BE0-A88B-4145BD234F87}" type="presParOf" srcId="{0C266698-0B87-4E9B-9B0C-A527F3A88A03}" destId="{E34F271E-5134-43EA-9BD2-1D49A6C3CA63}" srcOrd="0" destOrd="0" presId="urn:microsoft.com/office/officeart/2005/8/layout/cycle1"/>
    <dgm:cxn modelId="{860D8121-F22C-4B06-84AB-7074478C8F62}" type="presParOf" srcId="{0C266698-0B87-4E9B-9B0C-A527F3A88A03}" destId="{B2DC387A-DE97-43B0-A7BB-44805DF3A0D0}" srcOrd="1" destOrd="0" presId="urn:microsoft.com/office/officeart/2005/8/layout/cycle1"/>
    <dgm:cxn modelId="{FA02ACAF-DEA8-4556-A5DF-5B0F6AEEA46B}" type="presParOf" srcId="{0C266698-0B87-4E9B-9B0C-A527F3A88A03}" destId="{673DABF6-87E0-4DD3-B18E-37C7B168B16C}" srcOrd="2" destOrd="0" presId="urn:microsoft.com/office/officeart/2005/8/layout/cycle1"/>
    <dgm:cxn modelId="{34064B71-1A6A-46BD-BD40-42C90694F8F7}" type="presParOf" srcId="{0C266698-0B87-4E9B-9B0C-A527F3A88A03}" destId="{8FAAA19E-BF93-4EF1-AFDE-C7C00EF87D75}" srcOrd="3" destOrd="0" presId="urn:microsoft.com/office/officeart/2005/8/layout/cycle1"/>
    <dgm:cxn modelId="{858935F7-FCD8-4AF0-8DCE-7CB05C0C20E4}" type="presParOf" srcId="{0C266698-0B87-4E9B-9B0C-A527F3A88A03}" destId="{D1AAA0B1-22FB-4D33-B33C-4102A9725E27}" srcOrd="4" destOrd="0" presId="urn:microsoft.com/office/officeart/2005/8/layout/cycle1"/>
    <dgm:cxn modelId="{B1C90325-53BD-4B2C-BA2B-BBBF666BDBDD}" type="presParOf" srcId="{0C266698-0B87-4E9B-9B0C-A527F3A88A03}" destId="{F05A685E-F9EA-4489-B26A-BB059F0C0EC0}" srcOrd="5" destOrd="0" presId="urn:microsoft.com/office/officeart/2005/8/layout/cycle1"/>
    <dgm:cxn modelId="{4963A04B-5BAD-4613-88A7-00D267A9E3C7}" type="presParOf" srcId="{0C266698-0B87-4E9B-9B0C-A527F3A88A03}" destId="{38EE0D9C-D625-443E-9379-6FB5F03794E8}" srcOrd="6" destOrd="0" presId="urn:microsoft.com/office/officeart/2005/8/layout/cycle1"/>
    <dgm:cxn modelId="{E47008E6-C182-4F2C-A62A-142ECA95E16C}" type="presParOf" srcId="{0C266698-0B87-4E9B-9B0C-A527F3A88A03}" destId="{7EF88DAD-6352-4533-9F17-B44CFD65890A}" srcOrd="7" destOrd="0" presId="urn:microsoft.com/office/officeart/2005/8/layout/cycle1"/>
    <dgm:cxn modelId="{BF91A822-40AB-4211-9A74-0C3D7C8BBE5F}" type="presParOf" srcId="{0C266698-0B87-4E9B-9B0C-A527F3A88A03}" destId="{77C8E164-0C7D-4344-86DD-EA0B527A905A}"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E1DDABE-29A3-42A6-9701-5FFD5654AD74}"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4208965-AA36-4EBB-B6CB-BAFE7F56E4A5}">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Design</a:t>
          </a:r>
        </a:p>
      </dgm:t>
    </dgm:pt>
    <dgm:pt modelId="{992E2A21-88C9-4B2B-9C6B-4EBE01386A66}" type="parTrans" cxnId="{5017BC00-4E30-4FC9-AB6E-A256FFC26544}">
      <dgm:prSet/>
      <dgm:spPr/>
      <dgm:t>
        <a:bodyPr/>
        <a:lstStyle/>
        <a:p>
          <a:endParaRPr lang="en-US"/>
        </a:p>
      </dgm:t>
    </dgm:pt>
    <dgm:pt modelId="{31489E48-D8B6-4801-9628-01C43B80A28D}" type="sibTrans" cxnId="{5017BC00-4E30-4FC9-AB6E-A256FFC26544}">
      <dgm:prSet/>
      <dgm:spPr/>
      <dgm:t>
        <a:bodyPr/>
        <a:lstStyle/>
        <a:p>
          <a:endParaRPr lang="en-US"/>
        </a:p>
      </dgm:t>
    </dgm:pt>
    <dgm:pt modelId="{1094E4D7-874D-4E98-8942-1A5D1DD09B7B}">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Build</a:t>
          </a:r>
        </a:p>
      </dgm:t>
    </dgm:pt>
    <dgm:pt modelId="{E6E2C9CA-6408-4BA4-AE04-5BF0358E9D39}" type="parTrans" cxnId="{A3C451B6-90A1-4D1A-93D7-1E547928ED5C}">
      <dgm:prSet/>
      <dgm:spPr/>
      <dgm:t>
        <a:bodyPr/>
        <a:lstStyle/>
        <a:p>
          <a:endParaRPr lang="en-US"/>
        </a:p>
      </dgm:t>
    </dgm:pt>
    <dgm:pt modelId="{44D910BC-E821-473E-A350-3EC287821C5A}" type="sibTrans" cxnId="{A3C451B6-90A1-4D1A-93D7-1E547928ED5C}">
      <dgm:prSet/>
      <dgm:spPr/>
      <dgm:t>
        <a:bodyPr/>
        <a:lstStyle/>
        <a:p>
          <a:endParaRPr lang="en-US"/>
        </a:p>
      </dgm:t>
    </dgm:pt>
    <dgm:pt modelId="{129A34B9-995D-4130-B112-6A4102CC0BBD}">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Test</a:t>
          </a:r>
        </a:p>
      </dgm:t>
    </dgm:pt>
    <dgm:pt modelId="{BE213500-C72B-44F9-B27D-3D0A749FC654}" type="parTrans" cxnId="{743DAFB9-84E1-4DFE-9949-3A450DFB13BD}">
      <dgm:prSet/>
      <dgm:spPr/>
      <dgm:t>
        <a:bodyPr/>
        <a:lstStyle/>
        <a:p>
          <a:endParaRPr lang="en-US"/>
        </a:p>
      </dgm:t>
    </dgm:pt>
    <dgm:pt modelId="{8FD1F953-70D5-4BB5-9365-5A03FE0A6FD1}" type="sibTrans" cxnId="{743DAFB9-84E1-4DFE-9949-3A450DFB13BD}">
      <dgm:prSet/>
      <dgm:spPr/>
      <dgm:t>
        <a:bodyPr/>
        <a:lstStyle/>
        <a:p>
          <a:endParaRPr lang="en-US"/>
        </a:p>
      </dgm:t>
    </dgm:pt>
    <dgm:pt modelId="{0C266698-0B87-4E9B-9B0C-A527F3A88A03}" type="pres">
      <dgm:prSet presAssocID="{5E1DDABE-29A3-42A6-9701-5FFD5654AD74}" presName="cycle" presStyleCnt="0">
        <dgm:presLayoutVars>
          <dgm:dir val="rev"/>
          <dgm:resizeHandles val="exact"/>
        </dgm:presLayoutVars>
      </dgm:prSet>
      <dgm:spPr/>
    </dgm:pt>
    <dgm:pt modelId="{E34F271E-5134-43EA-9BD2-1D49A6C3CA63}" type="pres">
      <dgm:prSet presAssocID="{B4208965-AA36-4EBB-B6CB-BAFE7F56E4A5}" presName="dummy" presStyleCnt="0"/>
      <dgm:spPr/>
    </dgm:pt>
    <dgm:pt modelId="{B2DC387A-DE97-43B0-A7BB-44805DF3A0D0}" type="pres">
      <dgm:prSet presAssocID="{B4208965-AA36-4EBB-B6CB-BAFE7F56E4A5}" presName="node" presStyleLbl="revTx" presStyleIdx="0" presStyleCnt="3">
        <dgm:presLayoutVars>
          <dgm:bulletEnabled val="1"/>
        </dgm:presLayoutVars>
      </dgm:prSet>
      <dgm:spPr/>
    </dgm:pt>
    <dgm:pt modelId="{673DABF6-87E0-4DD3-B18E-37C7B168B16C}" type="pres">
      <dgm:prSet presAssocID="{31489E48-D8B6-4801-9628-01C43B80A28D}" presName="sibTrans" presStyleLbl="node1" presStyleIdx="0" presStyleCnt="3"/>
      <dgm:spPr/>
    </dgm:pt>
    <dgm:pt modelId="{8FAAA19E-BF93-4EF1-AFDE-C7C00EF87D75}" type="pres">
      <dgm:prSet presAssocID="{1094E4D7-874D-4E98-8942-1A5D1DD09B7B}" presName="dummy" presStyleCnt="0"/>
      <dgm:spPr/>
    </dgm:pt>
    <dgm:pt modelId="{D1AAA0B1-22FB-4D33-B33C-4102A9725E27}" type="pres">
      <dgm:prSet presAssocID="{1094E4D7-874D-4E98-8942-1A5D1DD09B7B}" presName="node" presStyleLbl="revTx" presStyleIdx="1" presStyleCnt="3">
        <dgm:presLayoutVars>
          <dgm:bulletEnabled val="1"/>
        </dgm:presLayoutVars>
      </dgm:prSet>
      <dgm:spPr/>
    </dgm:pt>
    <dgm:pt modelId="{F05A685E-F9EA-4489-B26A-BB059F0C0EC0}" type="pres">
      <dgm:prSet presAssocID="{44D910BC-E821-473E-A350-3EC287821C5A}" presName="sibTrans" presStyleLbl="node1" presStyleIdx="1" presStyleCnt="3"/>
      <dgm:spPr/>
    </dgm:pt>
    <dgm:pt modelId="{38EE0D9C-D625-443E-9379-6FB5F03794E8}" type="pres">
      <dgm:prSet presAssocID="{129A34B9-995D-4130-B112-6A4102CC0BBD}" presName="dummy" presStyleCnt="0"/>
      <dgm:spPr/>
    </dgm:pt>
    <dgm:pt modelId="{7EF88DAD-6352-4533-9F17-B44CFD65890A}" type="pres">
      <dgm:prSet presAssocID="{129A34B9-995D-4130-B112-6A4102CC0BBD}" presName="node" presStyleLbl="revTx" presStyleIdx="2" presStyleCnt="3">
        <dgm:presLayoutVars>
          <dgm:bulletEnabled val="1"/>
        </dgm:presLayoutVars>
      </dgm:prSet>
      <dgm:spPr/>
    </dgm:pt>
    <dgm:pt modelId="{77C8E164-0C7D-4344-86DD-EA0B527A905A}" type="pres">
      <dgm:prSet presAssocID="{8FD1F953-70D5-4BB5-9365-5A03FE0A6FD1}" presName="sibTrans" presStyleLbl="node1" presStyleIdx="2" presStyleCnt="3"/>
      <dgm:spPr/>
    </dgm:pt>
  </dgm:ptLst>
  <dgm:cxnLst>
    <dgm:cxn modelId="{5017BC00-4E30-4FC9-AB6E-A256FFC26544}" srcId="{5E1DDABE-29A3-42A6-9701-5FFD5654AD74}" destId="{B4208965-AA36-4EBB-B6CB-BAFE7F56E4A5}" srcOrd="0" destOrd="0" parTransId="{992E2A21-88C9-4B2B-9C6B-4EBE01386A66}" sibTransId="{31489E48-D8B6-4801-9628-01C43B80A28D}"/>
    <dgm:cxn modelId="{D75C9A0A-0C14-43BE-B918-4265A4F4F670}" type="presOf" srcId="{B4208965-AA36-4EBB-B6CB-BAFE7F56E4A5}" destId="{B2DC387A-DE97-43B0-A7BB-44805DF3A0D0}" srcOrd="0" destOrd="0" presId="urn:microsoft.com/office/officeart/2005/8/layout/cycle1"/>
    <dgm:cxn modelId="{885BAE87-3A06-436D-B545-4A63EFF31AD5}" type="presOf" srcId="{8FD1F953-70D5-4BB5-9365-5A03FE0A6FD1}" destId="{77C8E164-0C7D-4344-86DD-EA0B527A905A}" srcOrd="0" destOrd="0" presId="urn:microsoft.com/office/officeart/2005/8/layout/cycle1"/>
    <dgm:cxn modelId="{977F9B9C-609E-4AA6-A4DC-EB41035A09E2}" type="presOf" srcId="{129A34B9-995D-4130-B112-6A4102CC0BBD}" destId="{7EF88DAD-6352-4533-9F17-B44CFD65890A}" srcOrd="0" destOrd="0" presId="urn:microsoft.com/office/officeart/2005/8/layout/cycle1"/>
    <dgm:cxn modelId="{052FB4A8-2BBA-44E0-9E58-162D9A9526E4}" type="presOf" srcId="{1094E4D7-874D-4E98-8942-1A5D1DD09B7B}" destId="{D1AAA0B1-22FB-4D33-B33C-4102A9725E27}" srcOrd="0" destOrd="0" presId="urn:microsoft.com/office/officeart/2005/8/layout/cycle1"/>
    <dgm:cxn modelId="{38B808AA-98A4-49E7-B003-E1852F278036}" type="presOf" srcId="{5E1DDABE-29A3-42A6-9701-5FFD5654AD74}" destId="{0C266698-0B87-4E9B-9B0C-A527F3A88A03}" srcOrd="0" destOrd="0" presId="urn:microsoft.com/office/officeart/2005/8/layout/cycle1"/>
    <dgm:cxn modelId="{E40CFDAA-F756-47EC-93CB-F024981C8896}" type="presOf" srcId="{44D910BC-E821-473E-A350-3EC287821C5A}" destId="{F05A685E-F9EA-4489-B26A-BB059F0C0EC0}" srcOrd="0" destOrd="0" presId="urn:microsoft.com/office/officeart/2005/8/layout/cycle1"/>
    <dgm:cxn modelId="{A3C451B6-90A1-4D1A-93D7-1E547928ED5C}" srcId="{5E1DDABE-29A3-42A6-9701-5FFD5654AD74}" destId="{1094E4D7-874D-4E98-8942-1A5D1DD09B7B}" srcOrd="1" destOrd="0" parTransId="{E6E2C9CA-6408-4BA4-AE04-5BF0358E9D39}" sibTransId="{44D910BC-E821-473E-A350-3EC287821C5A}"/>
    <dgm:cxn modelId="{D52274B7-D619-47F1-B707-E885F65C863E}" type="presOf" srcId="{31489E48-D8B6-4801-9628-01C43B80A28D}" destId="{673DABF6-87E0-4DD3-B18E-37C7B168B16C}" srcOrd="0" destOrd="0" presId="urn:microsoft.com/office/officeart/2005/8/layout/cycle1"/>
    <dgm:cxn modelId="{743DAFB9-84E1-4DFE-9949-3A450DFB13BD}" srcId="{5E1DDABE-29A3-42A6-9701-5FFD5654AD74}" destId="{129A34B9-995D-4130-B112-6A4102CC0BBD}" srcOrd="2" destOrd="0" parTransId="{BE213500-C72B-44F9-B27D-3D0A749FC654}" sibTransId="{8FD1F953-70D5-4BB5-9365-5A03FE0A6FD1}"/>
    <dgm:cxn modelId="{1C89DD53-1A98-4BE0-A88B-4145BD234F87}" type="presParOf" srcId="{0C266698-0B87-4E9B-9B0C-A527F3A88A03}" destId="{E34F271E-5134-43EA-9BD2-1D49A6C3CA63}" srcOrd="0" destOrd="0" presId="urn:microsoft.com/office/officeart/2005/8/layout/cycle1"/>
    <dgm:cxn modelId="{860D8121-F22C-4B06-84AB-7074478C8F62}" type="presParOf" srcId="{0C266698-0B87-4E9B-9B0C-A527F3A88A03}" destId="{B2DC387A-DE97-43B0-A7BB-44805DF3A0D0}" srcOrd="1" destOrd="0" presId="urn:microsoft.com/office/officeart/2005/8/layout/cycle1"/>
    <dgm:cxn modelId="{FA02ACAF-DEA8-4556-A5DF-5B0F6AEEA46B}" type="presParOf" srcId="{0C266698-0B87-4E9B-9B0C-A527F3A88A03}" destId="{673DABF6-87E0-4DD3-B18E-37C7B168B16C}" srcOrd="2" destOrd="0" presId="urn:microsoft.com/office/officeart/2005/8/layout/cycle1"/>
    <dgm:cxn modelId="{34064B71-1A6A-46BD-BD40-42C90694F8F7}" type="presParOf" srcId="{0C266698-0B87-4E9B-9B0C-A527F3A88A03}" destId="{8FAAA19E-BF93-4EF1-AFDE-C7C00EF87D75}" srcOrd="3" destOrd="0" presId="urn:microsoft.com/office/officeart/2005/8/layout/cycle1"/>
    <dgm:cxn modelId="{858935F7-FCD8-4AF0-8DCE-7CB05C0C20E4}" type="presParOf" srcId="{0C266698-0B87-4E9B-9B0C-A527F3A88A03}" destId="{D1AAA0B1-22FB-4D33-B33C-4102A9725E27}" srcOrd="4" destOrd="0" presId="urn:microsoft.com/office/officeart/2005/8/layout/cycle1"/>
    <dgm:cxn modelId="{B1C90325-53BD-4B2C-BA2B-BBBF666BDBDD}" type="presParOf" srcId="{0C266698-0B87-4E9B-9B0C-A527F3A88A03}" destId="{F05A685E-F9EA-4489-B26A-BB059F0C0EC0}" srcOrd="5" destOrd="0" presId="urn:microsoft.com/office/officeart/2005/8/layout/cycle1"/>
    <dgm:cxn modelId="{4963A04B-5BAD-4613-88A7-00D267A9E3C7}" type="presParOf" srcId="{0C266698-0B87-4E9B-9B0C-A527F3A88A03}" destId="{38EE0D9C-D625-443E-9379-6FB5F03794E8}" srcOrd="6" destOrd="0" presId="urn:microsoft.com/office/officeart/2005/8/layout/cycle1"/>
    <dgm:cxn modelId="{E47008E6-C182-4F2C-A62A-142ECA95E16C}" type="presParOf" srcId="{0C266698-0B87-4E9B-9B0C-A527F3A88A03}" destId="{7EF88DAD-6352-4533-9F17-B44CFD65890A}" srcOrd="7" destOrd="0" presId="urn:microsoft.com/office/officeart/2005/8/layout/cycle1"/>
    <dgm:cxn modelId="{BF91A822-40AB-4211-9A74-0C3D7C8BBE5F}" type="presParOf" srcId="{0C266698-0B87-4E9B-9B0C-A527F3A88A03}" destId="{77C8E164-0C7D-4344-86DD-EA0B527A905A}" srcOrd="8" destOrd="0" presId="urn:microsoft.com/office/officeart/2005/8/layout/cycle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2CFB17B-63EC-42BC-AF21-428695D4BE61}" type="doc">
      <dgm:prSet loTypeId="urn:microsoft.com/office/officeart/2005/8/layout/chevron1" loCatId="process" qsTypeId="urn:microsoft.com/office/officeart/2005/8/quickstyle/simple1" qsCatId="simple" csTypeId="urn:microsoft.com/office/officeart/2005/8/colors/colorful5" csCatId="colorful" phldr="1"/>
      <dgm:spPr/>
    </dgm:pt>
    <dgm:pt modelId="{7C41923D-B3AA-4D22-8BFB-F6220768C00C}">
      <dgm:prSet phldrT="[Text]" custT="1"/>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Analyze</a:t>
          </a:r>
        </a:p>
      </dgm:t>
    </dgm:pt>
    <dgm:pt modelId="{86B1D7D4-D87A-4E9F-B6AD-6B8E42A065FB}" type="parTrans" cxnId="{93408D96-AFCC-48CE-BD70-5C0E5CE6927F}">
      <dgm:prSet/>
      <dgm:spPr/>
      <dgm:t>
        <a:bodyPr/>
        <a:lstStyle/>
        <a:p>
          <a:endParaRPr lang="en-US" sz="1600"/>
        </a:p>
      </dgm:t>
    </dgm:pt>
    <dgm:pt modelId="{D062D0DB-9805-44C2-996C-ADAEC982D465}" type="sibTrans" cxnId="{93408D96-AFCC-48CE-BD70-5C0E5CE6927F}">
      <dgm:prSet/>
      <dgm:spPr/>
      <dgm:t>
        <a:bodyPr/>
        <a:lstStyle/>
        <a:p>
          <a:endParaRPr lang="en-US" sz="1600"/>
        </a:p>
      </dgm:t>
    </dgm:pt>
    <dgm:pt modelId="{DAC70456-9687-4AC2-A320-BEF0B706DDFE}">
      <dgm:prSet phldrT="[Text]" custT="1"/>
      <dgm:spPr>
        <a:solidFill>
          <a:srgbClr val="9B55CF"/>
        </a:solidFill>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Plan</a:t>
          </a:r>
        </a:p>
      </dgm:t>
    </dgm:pt>
    <dgm:pt modelId="{DF162816-A086-4D5F-8603-8C12773C5E64}" type="parTrans" cxnId="{25BB92EC-3617-4BBB-9E3F-B0FDFF916185}">
      <dgm:prSet/>
      <dgm:spPr/>
      <dgm:t>
        <a:bodyPr/>
        <a:lstStyle/>
        <a:p>
          <a:endParaRPr lang="en-US" sz="1600"/>
        </a:p>
      </dgm:t>
    </dgm:pt>
    <dgm:pt modelId="{6A690DD3-B768-49A6-A6FD-6098FD11B499}" type="sibTrans" cxnId="{25BB92EC-3617-4BBB-9E3F-B0FDFF916185}">
      <dgm:prSet/>
      <dgm:spPr/>
      <dgm:t>
        <a:bodyPr/>
        <a:lstStyle/>
        <a:p>
          <a:endParaRPr lang="en-US" sz="1600"/>
        </a:p>
      </dgm:t>
    </dgm:pt>
    <dgm:pt modelId="{F501BF19-8A49-4B56-ADEF-9726F9947740}" type="pres">
      <dgm:prSet presAssocID="{82CFB17B-63EC-42BC-AF21-428695D4BE61}" presName="Name0" presStyleCnt="0">
        <dgm:presLayoutVars>
          <dgm:dir/>
          <dgm:animLvl val="lvl"/>
          <dgm:resizeHandles val="exact"/>
        </dgm:presLayoutVars>
      </dgm:prSet>
      <dgm:spPr/>
    </dgm:pt>
    <dgm:pt modelId="{455642EF-0661-4B81-BEA9-AA013BE4FBAE}" type="pres">
      <dgm:prSet presAssocID="{7C41923D-B3AA-4D22-8BFB-F6220768C00C}" presName="parTxOnly" presStyleLbl="node1" presStyleIdx="0" presStyleCnt="2">
        <dgm:presLayoutVars>
          <dgm:chMax val="0"/>
          <dgm:chPref val="0"/>
          <dgm:bulletEnabled val="1"/>
        </dgm:presLayoutVars>
      </dgm:prSet>
      <dgm:spPr/>
    </dgm:pt>
    <dgm:pt modelId="{F4433951-903A-4DED-BCE5-2E232287723F}" type="pres">
      <dgm:prSet presAssocID="{D062D0DB-9805-44C2-996C-ADAEC982D465}" presName="parTxOnlySpace" presStyleCnt="0"/>
      <dgm:spPr/>
    </dgm:pt>
    <dgm:pt modelId="{55B6B0D0-D3EE-4C5E-B411-CAA5A58DE8FF}" type="pres">
      <dgm:prSet presAssocID="{DAC70456-9687-4AC2-A320-BEF0B706DDFE}" presName="parTxOnly" presStyleLbl="node1" presStyleIdx="1" presStyleCnt="2">
        <dgm:presLayoutVars>
          <dgm:chMax val="0"/>
          <dgm:chPref val="0"/>
          <dgm:bulletEnabled val="1"/>
        </dgm:presLayoutVars>
      </dgm:prSet>
      <dgm:spPr/>
    </dgm:pt>
  </dgm:ptLst>
  <dgm:cxnLst>
    <dgm:cxn modelId="{93BEA24F-562A-4A4A-A543-4A053E768182}" type="presOf" srcId="{7C41923D-B3AA-4D22-8BFB-F6220768C00C}" destId="{455642EF-0661-4B81-BEA9-AA013BE4FBAE}" srcOrd="0" destOrd="0" presId="urn:microsoft.com/office/officeart/2005/8/layout/chevron1"/>
    <dgm:cxn modelId="{93408D96-AFCC-48CE-BD70-5C0E5CE6927F}" srcId="{82CFB17B-63EC-42BC-AF21-428695D4BE61}" destId="{7C41923D-B3AA-4D22-8BFB-F6220768C00C}" srcOrd="0" destOrd="0" parTransId="{86B1D7D4-D87A-4E9F-B6AD-6B8E42A065FB}" sibTransId="{D062D0DB-9805-44C2-996C-ADAEC982D465}"/>
    <dgm:cxn modelId="{35AC09B5-628A-4F37-BCD4-D346F1E8217B}" type="presOf" srcId="{DAC70456-9687-4AC2-A320-BEF0B706DDFE}" destId="{55B6B0D0-D3EE-4C5E-B411-CAA5A58DE8FF}" srcOrd="0" destOrd="0" presId="urn:microsoft.com/office/officeart/2005/8/layout/chevron1"/>
    <dgm:cxn modelId="{C26FBED0-D399-4E7D-B021-01019A776793}" type="presOf" srcId="{82CFB17B-63EC-42BC-AF21-428695D4BE61}" destId="{F501BF19-8A49-4B56-ADEF-9726F9947740}" srcOrd="0" destOrd="0" presId="urn:microsoft.com/office/officeart/2005/8/layout/chevron1"/>
    <dgm:cxn modelId="{25BB92EC-3617-4BBB-9E3F-B0FDFF916185}" srcId="{82CFB17B-63EC-42BC-AF21-428695D4BE61}" destId="{DAC70456-9687-4AC2-A320-BEF0B706DDFE}" srcOrd="1" destOrd="0" parTransId="{DF162816-A086-4D5F-8603-8C12773C5E64}" sibTransId="{6A690DD3-B768-49A6-A6FD-6098FD11B499}"/>
    <dgm:cxn modelId="{46543CBE-62EB-4923-92A2-18C7D149D8DF}" type="presParOf" srcId="{F501BF19-8A49-4B56-ADEF-9726F9947740}" destId="{455642EF-0661-4B81-BEA9-AA013BE4FBAE}" srcOrd="0" destOrd="0" presId="urn:microsoft.com/office/officeart/2005/8/layout/chevron1"/>
    <dgm:cxn modelId="{868C0C05-AA20-4184-BC86-F1186549A13D}" type="presParOf" srcId="{F501BF19-8A49-4B56-ADEF-9726F9947740}" destId="{F4433951-903A-4DED-BCE5-2E232287723F}" srcOrd="1" destOrd="0" presId="urn:microsoft.com/office/officeart/2005/8/layout/chevron1"/>
    <dgm:cxn modelId="{B980ACBE-E256-4566-BFEE-C48EE6AE730B}" type="presParOf" srcId="{F501BF19-8A49-4B56-ADEF-9726F9947740}" destId="{55B6B0D0-D3EE-4C5E-B411-CAA5A58DE8FF}" srcOrd="2" destOrd="0" presId="urn:microsoft.com/office/officeart/2005/8/layout/chevro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2CFB17B-63EC-42BC-AF21-428695D4BE61}" type="doc">
      <dgm:prSet loTypeId="urn:microsoft.com/office/officeart/2005/8/layout/chevron1" loCatId="process" qsTypeId="urn:microsoft.com/office/officeart/2005/8/quickstyle/simple1" qsCatId="simple" csTypeId="urn:microsoft.com/office/officeart/2005/8/colors/colorful5" csCatId="colorful" phldr="1"/>
      <dgm:spPr/>
    </dgm:pt>
    <dgm:pt modelId="{7C41923D-B3AA-4D22-8BFB-F6220768C00C}">
      <dgm:prSet phldrT="[Text]" custT="1"/>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Analyze</a:t>
          </a:r>
        </a:p>
      </dgm:t>
    </dgm:pt>
    <dgm:pt modelId="{86B1D7D4-D87A-4E9F-B6AD-6B8E42A065FB}" type="parTrans" cxnId="{93408D96-AFCC-48CE-BD70-5C0E5CE6927F}">
      <dgm:prSet/>
      <dgm:spPr/>
      <dgm:t>
        <a:bodyPr/>
        <a:lstStyle/>
        <a:p>
          <a:endParaRPr lang="en-US" sz="1600"/>
        </a:p>
      </dgm:t>
    </dgm:pt>
    <dgm:pt modelId="{D062D0DB-9805-44C2-996C-ADAEC982D465}" type="sibTrans" cxnId="{93408D96-AFCC-48CE-BD70-5C0E5CE6927F}">
      <dgm:prSet/>
      <dgm:spPr/>
      <dgm:t>
        <a:bodyPr/>
        <a:lstStyle/>
        <a:p>
          <a:endParaRPr lang="en-US" sz="1600"/>
        </a:p>
      </dgm:t>
    </dgm:pt>
    <dgm:pt modelId="{DAC70456-9687-4AC2-A320-BEF0B706DDFE}">
      <dgm:prSet phldrT="[Text]" custT="1"/>
      <dgm:spPr>
        <a:solidFill>
          <a:srgbClr val="9B55CF"/>
        </a:solidFill>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Plan</a:t>
          </a:r>
        </a:p>
      </dgm:t>
    </dgm:pt>
    <dgm:pt modelId="{DF162816-A086-4D5F-8603-8C12773C5E64}" type="parTrans" cxnId="{25BB92EC-3617-4BBB-9E3F-B0FDFF916185}">
      <dgm:prSet/>
      <dgm:spPr/>
      <dgm:t>
        <a:bodyPr/>
        <a:lstStyle/>
        <a:p>
          <a:endParaRPr lang="en-US" sz="1600"/>
        </a:p>
      </dgm:t>
    </dgm:pt>
    <dgm:pt modelId="{6A690DD3-B768-49A6-A6FD-6098FD11B499}" type="sibTrans" cxnId="{25BB92EC-3617-4BBB-9E3F-B0FDFF916185}">
      <dgm:prSet/>
      <dgm:spPr/>
      <dgm:t>
        <a:bodyPr/>
        <a:lstStyle/>
        <a:p>
          <a:endParaRPr lang="en-US" sz="1600"/>
        </a:p>
      </dgm:t>
    </dgm:pt>
    <dgm:pt modelId="{F501BF19-8A49-4B56-ADEF-9726F9947740}" type="pres">
      <dgm:prSet presAssocID="{82CFB17B-63EC-42BC-AF21-428695D4BE61}" presName="Name0" presStyleCnt="0">
        <dgm:presLayoutVars>
          <dgm:dir/>
          <dgm:animLvl val="lvl"/>
          <dgm:resizeHandles val="exact"/>
        </dgm:presLayoutVars>
      </dgm:prSet>
      <dgm:spPr/>
    </dgm:pt>
    <dgm:pt modelId="{455642EF-0661-4B81-BEA9-AA013BE4FBAE}" type="pres">
      <dgm:prSet presAssocID="{7C41923D-B3AA-4D22-8BFB-F6220768C00C}" presName="parTxOnly" presStyleLbl="node1" presStyleIdx="0" presStyleCnt="2">
        <dgm:presLayoutVars>
          <dgm:chMax val="0"/>
          <dgm:chPref val="0"/>
          <dgm:bulletEnabled val="1"/>
        </dgm:presLayoutVars>
      </dgm:prSet>
      <dgm:spPr/>
    </dgm:pt>
    <dgm:pt modelId="{F4433951-903A-4DED-BCE5-2E232287723F}" type="pres">
      <dgm:prSet presAssocID="{D062D0DB-9805-44C2-996C-ADAEC982D465}" presName="parTxOnlySpace" presStyleCnt="0"/>
      <dgm:spPr/>
    </dgm:pt>
    <dgm:pt modelId="{55B6B0D0-D3EE-4C5E-B411-CAA5A58DE8FF}" type="pres">
      <dgm:prSet presAssocID="{DAC70456-9687-4AC2-A320-BEF0B706DDFE}" presName="parTxOnly" presStyleLbl="node1" presStyleIdx="1" presStyleCnt="2">
        <dgm:presLayoutVars>
          <dgm:chMax val="0"/>
          <dgm:chPref val="0"/>
          <dgm:bulletEnabled val="1"/>
        </dgm:presLayoutVars>
      </dgm:prSet>
      <dgm:spPr/>
    </dgm:pt>
  </dgm:ptLst>
  <dgm:cxnLst>
    <dgm:cxn modelId="{93BEA24F-562A-4A4A-A543-4A053E768182}" type="presOf" srcId="{7C41923D-B3AA-4D22-8BFB-F6220768C00C}" destId="{455642EF-0661-4B81-BEA9-AA013BE4FBAE}" srcOrd="0" destOrd="0" presId="urn:microsoft.com/office/officeart/2005/8/layout/chevron1"/>
    <dgm:cxn modelId="{93408D96-AFCC-48CE-BD70-5C0E5CE6927F}" srcId="{82CFB17B-63EC-42BC-AF21-428695D4BE61}" destId="{7C41923D-B3AA-4D22-8BFB-F6220768C00C}" srcOrd="0" destOrd="0" parTransId="{86B1D7D4-D87A-4E9F-B6AD-6B8E42A065FB}" sibTransId="{D062D0DB-9805-44C2-996C-ADAEC982D465}"/>
    <dgm:cxn modelId="{35AC09B5-628A-4F37-BCD4-D346F1E8217B}" type="presOf" srcId="{DAC70456-9687-4AC2-A320-BEF0B706DDFE}" destId="{55B6B0D0-D3EE-4C5E-B411-CAA5A58DE8FF}" srcOrd="0" destOrd="0" presId="urn:microsoft.com/office/officeart/2005/8/layout/chevron1"/>
    <dgm:cxn modelId="{C26FBED0-D399-4E7D-B021-01019A776793}" type="presOf" srcId="{82CFB17B-63EC-42BC-AF21-428695D4BE61}" destId="{F501BF19-8A49-4B56-ADEF-9726F9947740}" srcOrd="0" destOrd="0" presId="urn:microsoft.com/office/officeart/2005/8/layout/chevron1"/>
    <dgm:cxn modelId="{25BB92EC-3617-4BBB-9E3F-B0FDFF916185}" srcId="{82CFB17B-63EC-42BC-AF21-428695D4BE61}" destId="{DAC70456-9687-4AC2-A320-BEF0B706DDFE}" srcOrd="1" destOrd="0" parTransId="{DF162816-A086-4D5F-8603-8C12773C5E64}" sibTransId="{6A690DD3-B768-49A6-A6FD-6098FD11B499}"/>
    <dgm:cxn modelId="{46543CBE-62EB-4923-92A2-18C7D149D8DF}" type="presParOf" srcId="{F501BF19-8A49-4B56-ADEF-9726F9947740}" destId="{455642EF-0661-4B81-BEA9-AA013BE4FBAE}" srcOrd="0" destOrd="0" presId="urn:microsoft.com/office/officeart/2005/8/layout/chevron1"/>
    <dgm:cxn modelId="{868C0C05-AA20-4184-BC86-F1186549A13D}" type="presParOf" srcId="{F501BF19-8A49-4B56-ADEF-9726F9947740}" destId="{F4433951-903A-4DED-BCE5-2E232287723F}" srcOrd="1" destOrd="0" presId="urn:microsoft.com/office/officeart/2005/8/layout/chevron1"/>
    <dgm:cxn modelId="{B980ACBE-E256-4566-BFEE-C48EE6AE730B}" type="presParOf" srcId="{F501BF19-8A49-4B56-ADEF-9726F9947740}" destId="{55B6B0D0-D3EE-4C5E-B411-CAA5A58DE8FF}" srcOrd="2" destOrd="0" presId="urn:microsoft.com/office/officeart/2005/8/layout/chevron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2CFB17B-63EC-42BC-AF21-428695D4BE61}" type="doc">
      <dgm:prSet loTypeId="urn:microsoft.com/office/officeart/2005/8/layout/chevron1" loCatId="process" qsTypeId="urn:microsoft.com/office/officeart/2005/8/quickstyle/simple1" qsCatId="simple" csTypeId="urn:microsoft.com/office/officeart/2005/8/colors/colorful5" csCatId="colorful" phldr="1"/>
      <dgm:spPr/>
    </dgm:pt>
    <dgm:pt modelId="{7C41923D-B3AA-4D22-8BFB-F6220768C00C}">
      <dgm:prSet phldrT="[Text]" custT="1"/>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Analyze</a:t>
          </a:r>
        </a:p>
      </dgm:t>
    </dgm:pt>
    <dgm:pt modelId="{86B1D7D4-D87A-4E9F-B6AD-6B8E42A065FB}" type="parTrans" cxnId="{93408D96-AFCC-48CE-BD70-5C0E5CE6927F}">
      <dgm:prSet/>
      <dgm:spPr/>
      <dgm:t>
        <a:bodyPr/>
        <a:lstStyle/>
        <a:p>
          <a:endParaRPr lang="en-US" sz="1600"/>
        </a:p>
      </dgm:t>
    </dgm:pt>
    <dgm:pt modelId="{D062D0DB-9805-44C2-996C-ADAEC982D465}" type="sibTrans" cxnId="{93408D96-AFCC-48CE-BD70-5C0E5CE6927F}">
      <dgm:prSet/>
      <dgm:spPr/>
      <dgm:t>
        <a:bodyPr/>
        <a:lstStyle/>
        <a:p>
          <a:endParaRPr lang="en-US" sz="1600"/>
        </a:p>
      </dgm:t>
    </dgm:pt>
    <dgm:pt modelId="{DAC70456-9687-4AC2-A320-BEF0B706DDFE}">
      <dgm:prSet phldrT="[Text]" custT="1"/>
      <dgm:spPr>
        <a:solidFill>
          <a:srgbClr val="9B55CF"/>
        </a:solidFill>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Plan</a:t>
          </a:r>
        </a:p>
      </dgm:t>
    </dgm:pt>
    <dgm:pt modelId="{DF162816-A086-4D5F-8603-8C12773C5E64}" type="parTrans" cxnId="{25BB92EC-3617-4BBB-9E3F-B0FDFF916185}">
      <dgm:prSet/>
      <dgm:spPr/>
      <dgm:t>
        <a:bodyPr/>
        <a:lstStyle/>
        <a:p>
          <a:endParaRPr lang="en-US" sz="1600"/>
        </a:p>
      </dgm:t>
    </dgm:pt>
    <dgm:pt modelId="{6A690DD3-B768-49A6-A6FD-6098FD11B499}" type="sibTrans" cxnId="{25BB92EC-3617-4BBB-9E3F-B0FDFF916185}">
      <dgm:prSet/>
      <dgm:spPr/>
      <dgm:t>
        <a:bodyPr/>
        <a:lstStyle/>
        <a:p>
          <a:endParaRPr lang="en-US" sz="1600"/>
        </a:p>
      </dgm:t>
    </dgm:pt>
    <dgm:pt modelId="{F501BF19-8A49-4B56-ADEF-9726F9947740}" type="pres">
      <dgm:prSet presAssocID="{82CFB17B-63EC-42BC-AF21-428695D4BE61}" presName="Name0" presStyleCnt="0">
        <dgm:presLayoutVars>
          <dgm:dir/>
          <dgm:animLvl val="lvl"/>
          <dgm:resizeHandles val="exact"/>
        </dgm:presLayoutVars>
      </dgm:prSet>
      <dgm:spPr/>
    </dgm:pt>
    <dgm:pt modelId="{455642EF-0661-4B81-BEA9-AA013BE4FBAE}" type="pres">
      <dgm:prSet presAssocID="{7C41923D-B3AA-4D22-8BFB-F6220768C00C}" presName="parTxOnly" presStyleLbl="node1" presStyleIdx="0" presStyleCnt="2">
        <dgm:presLayoutVars>
          <dgm:chMax val="0"/>
          <dgm:chPref val="0"/>
          <dgm:bulletEnabled val="1"/>
        </dgm:presLayoutVars>
      </dgm:prSet>
      <dgm:spPr/>
    </dgm:pt>
    <dgm:pt modelId="{F4433951-903A-4DED-BCE5-2E232287723F}" type="pres">
      <dgm:prSet presAssocID="{D062D0DB-9805-44C2-996C-ADAEC982D465}" presName="parTxOnlySpace" presStyleCnt="0"/>
      <dgm:spPr/>
    </dgm:pt>
    <dgm:pt modelId="{55B6B0D0-D3EE-4C5E-B411-CAA5A58DE8FF}" type="pres">
      <dgm:prSet presAssocID="{DAC70456-9687-4AC2-A320-BEF0B706DDFE}" presName="parTxOnly" presStyleLbl="node1" presStyleIdx="1" presStyleCnt="2">
        <dgm:presLayoutVars>
          <dgm:chMax val="0"/>
          <dgm:chPref val="0"/>
          <dgm:bulletEnabled val="1"/>
        </dgm:presLayoutVars>
      </dgm:prSet>
      <dgm:spPr/>
    </dgm:pt>
  </dgm:ptLst>
  <dgm:cxnLst>
    <dgm:cxn modelId="{93BEA24F-562A-4A4A-A543-4A053E768182}" type="presOf" srcId="{7C41923D-B3AA-4D22-8BFB-F6220768C00C}" destId="{455642EF-0661-4B81-BEA9-AA013BE4FBAE}" srcOrd="0" destOrd="0" presId="urn:microsoft.com/office/officeart/2005/8/layout/chevron1"/>
    <dgm:cxn modelId="{93408D96-AFCC-48CE-BD70-5C0E5CE6927F}" srcId="{82CFB17B-63EC-42BC-AF21-428695D4BE61}" destId="{7C41923D-B3AA-4D22-8BFB-F6220768C00C}" srcOrd="0" destOrd="0" parTransId="{86B1D7D4-D87A-4E9F-B6AD-6B8E42A065FB}" sibTransId="{D062D0DB-9805-44C2-996C-ADAEC982D465}"/>
    <dgm:cxn modelId="{35AC09B5-628A-4F37-BCD4-D346F1E8217B}" type="presOf" srcId="{DAC70456-9687-4AC2-A320-BEF0B706DDFE}" destId="{55B6B0D0-D3EE-4C5E-B411-CAA5A58DE8FF}" srcOrd="0" destOrd="0" presId="urn:microsoft.com/office/officeart/2005/8/layout/chevron1"/>
    <dgm:cxn modelId="{C26FBED0-D399-4E7D-B021-01019A776793}" type="presOf" srcId="{82CFB17B-63EC-42BC-AF21-428695D4BE61}" destId="{F501BF19-8A49-4B56-ADEF-9726F9947740}" srcOrd="0" destOrd="0" presId="urn:microsoft.com/office/officeart/2005/8/layout/chevron1"/>
    <dgm:cxn modelId="{25BB92EC-3617-4BBB-9E3F-B0FDFF916185}" srcId="{82CFB17B-63EC-42BC-AF21-428695D4BE61}" destId="{DAC70456-9687-4AC2-A320-BEF0B706DDFE}" srcOrd="1" destOrd="0" parTransId="{DF162816-A086-4D5F-8603-8C12773C5E64}" sibTransId="{6A690DD3-B768-49A6-A6FD-6098FD11B499}"/>
    <dgm:cxn modelId="{46543CBE-62EB-4923-92A2-18C7D149D8DF}" type="presParOf" srcId="{F501BF19-8A49-4B56-ADEF-9726F9947740}" destId="{455642EF-0661-4B81-BEA9-AA013BE4FBAE}" srcOrd="0" destOrd="0" presId="urn:microsoft.com/office/officeart/2005/8/layout/chevron1"/>
    <dgm:cxn modelId="{868C0C05-AA20-4184-BC86-F1186549A13D}" type="presParOf" srcId="{F501BF19-8A49-4B56-ADEF-9726F9947740}" destId="{F4433951-903A-4DED-BCE5-2E232287723F}" srcOrd="1" destOrd="0" presId="urn:microsoft.com/office/officeart/2005/8/layout/chevron1"/>
    <dgm:cxn modelId="{B980ACBE-E256-4566-BFEE-C48EE6AE730B}" type="presParOf" srcId="{F501BF19-8A49-4B56-ADEF-9726F9947740}" destId="{55B6B0D0-D3EE-4C5E-B411-CAA5A58DE8FF}" srcOrd="2" destOrd="0" presId="urn:microsoft.com/office/officeart/2005/8/layout/chevron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143AB48-097D-42CD-B0B2-B8ADC0BF8CDB}" type="doc">
      <dgm:prSet loTypeId="urn:microsoft.com/office/officeart/2005/8/layout/chevron1" loCatId="process" qsTypeId="urn:microsoft.com/office/officeart/2005/8/quickstyle/simple1" qsCatId="simple" csTypeId="urn:microsoft.com/office/officeart/2005/8/colors/accent1_2" csCatId="accent1" phldr="1"/>
      <dgm:spPr/>
    </dgm:pt>
    <dgm:pt modelId="{8148180D-33A6-4E95-B113-DA8CA96A3F5E}">
      <dgm:prSet phldrT="[Text]" custT="1"/>
      <dgm:spPr>
        <a:solidFill>
          <a:srgbClr val="00B050"/>
        </a:solidFill>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Deploy</a:t>
          </a:r>
        </a:p>
      </dgm:t>
    </dgm:pt>
    <dgm:pt modelId="{1301C5C9-ECD4-42C1-B445-325F35EF4F7A}" type="parTrans" cxnId="{17FEC8CD-1D10-4675-9323-AE9899D96A9A}">
      <dgm:prSet/>
      <dgm:spPr/>
      <dgm:t>
        <a:bodyPr/>
        <a:lstStyle/>
        <a:p>
          <a:endParaRPr lang="en-US"/>
        </a:p>
      </dgm:t>
    </dgm:pt>
    <dgm:pt modelId="{988CF56C-2881-4F6B-977D-3127715AFC16}" type="sibTrans" cxnId="{17FEC8CD-1D10-4675-9323-AE9899D96A9A}">
      <dgm:prSet/>
      <dgm:spPr/>
      <dgm:t>
        <a:bodyPr/>
        <a:lstStyle/>
        <a:p>
          <a:endParaRPr lang="en-US"/>
        </a:p>
      </dgm:t>
    </dgm:pt>
    <dgm:pt modelId="{E299236E-DC2B-4662-838E-061AA900A115}" type="pres">
      <dgm:prSet presAssocID="{7143AB48-097D-42CD-B0B2-B8ADC0BF8CDB}" presName="Name0" presStyleCnt="0">
        <dgm:presLayoutVars>
          <dgm:dir/>
          <dgm:animLvl val="lvl"/>
          <dgm:resizeHandles val="exact"/>
        </dgm:presLayoutVars>
      </dgm:prSet>
      <dgm:spPr/>
    </dgm:pt>
    <dgm:pt modelId="{4D7AD17B-FEB5-43A6-A278-1AD0F112ADE2}" type="pres">
      <dgm:prSet presAssocID="{8148180D-33A6-4E95-B113-DA8CA96A3F5E}" presName="parTxOnly" presStyleLbl="node1" presStyleIdx="0" presStyleCnt="1" custScaleX="100098" custLinFactX="-60557" custLinFactY="-100000" custLinFactNeighborX="-100000" custLinFactNeighborY="-161099">
        <dgm:presLayoutVars>
          <dgm:chMax val="0"/>
          <dgm:chPref val="0"/>
          <dgm:bulletEnabled val="1"/>
        </dgm:presLayoutVars>
      </dgm:prSet>
      <dgm:spPr/>
    </dgm:pt>
  </dgm:ptLst>
  <dgm:cxnLst>
    <dgm:cxn modelId="{E64316B1-2208-4A78-8B55-753A8CA34624}" type="presOf" srcId="{7143AB48-097D-42CD-B0B2-B8ADC0BF8CDB}" destId="{E299236E-DC2B-4662-838E-061AA900A115}" srcOrd="0" destOrd="0" presId="urn:microsoft.com/office/officeart/2005/8/layout/chevron1"/>
    <dgm:cxn modelId="{17FEC8CD-1D10-4675-9323-AE9899D96A9A}" srcId="{7143AB48-097D-42CD-B0B2-B8ADC0BF8CDB}" destId="{8148180D-33A6-4E95-B113-DA8CA96A3F5E}" srcOrd="0" destOrd="0" parTransId="{1301C5C9-ECD4-42C1-B445-325F35EF4F7A}" sibTransId="{988CF56C-2881-4F6B-977D-3127715AFC16}"/>
    <dgm:cxn modelId="{4CCA9AFC-CA3A-4990-94E2-EAE1FA9159C9}" type="presOf" srcId="{8148180D-33A6-4E95-B113-DA8CA96A3F5E}" destId="{4D7AD17B-FEB5-43A6-A278-1AD0F112ADE2}" srcOrd="0" destOrd="0" presId="urn:microsoft.com/office/officeart/2005/8/layout/chevron1"/>
    <dgm:cxn modelId="{4EAB42D1-C32C-4B67-B690-AAFFB3A28A84}" type="presParOf" srcId="{E299236E-DC2B-4662-838E-061AA900A115}" destId="{4D7AD17B-FEB5-43A6-A278-1AD0F112ADE2}" srcOrd="0" destOrd="0" presId="urn:microsoft.com/office/officeart/2005/8/layout/chevron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E1DDABE-29A3-42A6-9701-5FFD5654AD74}"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4208965-AA36-4EBB-B6CB-BAFE7F56E4A5}">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Design</a:t>
          </a:r>
        </a:p>
      </dgm:t>
    </dgm:pt>
    <dgm:pt modelId="{992E2A21-88C9-4B2B-9C6B-4EBE01386A66}" type="parTrans" cxnId="{5017BC00-4E30-4FC9-AB6E-A256FFC26544}">
      <dgm:prSet/>
      <dgm:spPr/>
      <dgm:t>
        <a:bodyPr/>
        <a:lstStyle/>
        <a:p>
          <a:endParaRPr lang="en-US"/>
        </a:p>
      </dgm:t>
    </dgm:pt>
    <dgm:pt modelId="{31489E48-D8B6-4801-9628-01C43B80A28D}" type="sibTrans" cxnId="{5017BC00-4E30-4FC9-AB6E-A256FFC26544}">
      <dgm:prSet/>
      <dgm:spPr/>
      <dgm:t>
        <a:bodyPr/>
        <a:lstStyle/>
        <a:p>
          <a:endParaRPr lang="en-US"/>
        </a:p>
      </dgm:t>
    </dgm:pt>
    <dgm:pt modelId="{1094E4D7-874D-4E98-8942-1A5D1DD09B7B}">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Build</a:t>
          </a:r>
        </a:p>
      </dgm:t>
    </dgm:pt>
    <dgm:pt modelId="{E6E2C9CA-6408-4BA4-AE04-5BF0358E9D39}" type="parTrans" cxnId="{A3C451B6-90A1-4D1A-93D7-1E547928ED5C}">
      <dgm:prSet/>
      <dgm:spPr/>
      <dgm:t>
        <a:bodyPr/>
        <a:lstStyle/>
        <a:p>
          <a:endParaRPr lang="en-US"/>
        </a:p>
      </dgm:t>
    </dgm:pt>
    <dgm:pt modelId="{44D910BC-E821-473E-A350-3EC287821C5A}" type="sibTrans" cxnId="{A3C451B6-90A1-4D1A-93D7-1E547928ED5C}">
      <dgm:prSet/>
      <dgm:spPr/>
      <dgm:t>
        <a:bodyPr/>
        <a:lstStyle/>
        <a:p>
          <a:endParaRPr lang="en-US"/>
        </a:p>
      </dgm:t>
    </dgm:pt>
    <dgm:pt modelId="{129A34B9-995D-4130-B112-6A4102CC0BBD}">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Test</a:t>
          </a:r>
        </a:p>
      </dgm:t>
    </dgm:pt>
    <dgm:pt modelId="{BE213500-C72B-44F9-B27D-3D0A749FC654}" type="parTrans" cxnId="{743DAFB9-84E1-4DFE-9949-3A450DFB13BD}">
      <dgm:prSet/>
      <dgm:spPr/>
      <dgm:t>
        <a:bodyPr/>
        <a:lstStyle/>
        <a:p>
          <a:endParaRPr lang="en-US"/>
        </a:p>
      </dgm:t>
    </dgm:pt>
    <dgm:pt modelId="{8FD1F953-70D5-4BB5-9365-5A03FE0A6FD1}" type="sibTrans" cxnId="{743DAFB9-84E1-4DFE-9949-3A450DFB13BD}">
      <dgm:prSet/>
      <dgm:spPr/>
      <dgm:t>
        <a:bodyPr/>
        <a:lstStyle/>
        <a:p>
          <a:endParaRPr lang="en-US"/>
        </a:p>
      </dgm:t>
    </dgm:pt>
    <dgm:pt modelId="{0C266698-0B87-4E9B-9B0C-A527F3A88A03}" type="pres">
      <dgm:prSet presAssocID="{5E1DDABE-29A3-42A6-9701-5FFD5654AD74}" presName="cycle" presStyleCnt="0">
        <dgm:presLayoutVars>
          <dgm:dir val="rev"/>
          <dgm:resizeHandles val="exact"/>
        </dgm:presLayoutVars>
      </dgm:prSet>
      <dgm:spPr/>
    </dgm:pt>
    <dgm:pt modelId="{E34F271E-5134-43EA-9BD2-1D49A6C3CA63}" type="pres">
      <dgm:prSet presAssocID="{B4208965-AA36-4EBB-B6CB-BAFE7F56E4A5}" presName="dummy" presStyleCnt="0"/>
      <dgm:spPr/>
    </dgm:pt>
    <dgm:pt modelId="{B2DC387A-DE97-43B0-A7BB-44805DF3A0D0}" type="pres">
      <dgm:prSet presAssocID="{B4208965-AA36-4EBB-B6CB-BAFE7F56E4A5}" presName="node" presStyleLbl="revTx" presStyleIdx="0" presStyleCnt="3">
        <dgm:presLayoutVars>
          <dgm:bulletEnabled val="1"/>
        </dgm:presLayoutVars>
      </dgm:prSet>
      <dgm:spPr/>
    </dgm:pt>
    <dgm:pt modelId="{673DABF6-87E0-4DD3-B18E-37C7B168B16C}" type="pres">
      <dgm:prSet presAssocID="{31489E48-D8B6-4801-9628-01C43B80A28D}" presName="sibTrans" presStyleLbl="node1" presStyleIdx="0" presStyleCnt="3"/>
      <dgm:spPr/>
    </dgm:pt>
    <dgm:pt modelId="{8FAAA19E-BF93-4EF1-AFDE-C7C00EF87D75}" type="pres">
      <dgm:prSet presAssocID="{1094E4D7-874D-4E98-8942-1A5D1DD09B7B}" presName="dummy" presStyleCnt="0"/>
      <dgm:spPr/>
    </dgm:pt>
    <dgm:pt modelId="{D1AAA0B1-22FB-4D33-B33C-4102A9725E27}" type="pres">
      <dgm:prSet presAssocID="{1094E4D7-874D-4E98-8942-1A5D1DD09B7B}" presName="node" presStyleLbl="revTx" presStyleIdx="1" presStyleCnt="3">
        <dgm:presLayoutVars>
          <dgm:bulletEnabled val="1"/>
        </dgm:presLayoutVars>
      </dgm:prSet>
      <dgm:spPr/>
    </dgm:pt>
    <dgm:pt modelId="{F05A685E-F9EA-4489-B26A-BB059F0C0EC0}" type="pres">
      <dgm:prSet presAssocID="{44D910BC-E821-473E-A350-3EC287821C5A}" presName="sibTrans" presStyleLbl="node1" presStyleIdx="1" presStyleCnt="3"/>
      <dgm:spPr/>
    </dgm:pt>
    <dgm:pt modelId="{38EE0D9C-D625-443E-9379-6FB5F03794E8}" type="pres">
      <dgm:prSet presAssocID="{129A34B9-995D-4130-B112-6A4102CC0BBD}" presName="dummy" presStyleCnt="0"/>
      <dgm:spPr/>
    </dgm:pt>
    <dgm:pt modelId="{7EF88DAD-6352-4533-9F17-B44CFD65890A}" type="pres">
      <dgm:prSet presAssocID="{129A34B9-995D-4130-B112-6A4102CC0BBD}" presName="node" presStyleLbl="revTx" presStyleIdx="2" presStyleCnt="3">
        <dgm:presLayoutVars>
          <dgm:bulletEnabled val="1"/>
        </dgm:presLayoutVars>
      </dgm:prSet>
      <dgm:spPr/>
    </dgm:pt>
    <dgm:pt modelId="{77C8E164-0C7D-4344-86DD-EA0B527A905A}" type="pres">
      <dgm:prSet presAssocID="{8FD1F953-70D5-4BB5-9365-5A03FE0A6FD1}" presName="sibTrans" presStyleLbl="node1" presStyleIdx="2" presStyleCnt="3"/>
      <dgm:spPr/>
    </dgm:pt>
  </dgm:ptLst>
  <dgm:cxnLst>
    <dgm:cxn modelId="{5017BC00-4E30-4FC9-AB6E-A256FFC26544}" srcId="{5E1DDABE-29A3-42A6-9701-5FFD5654AD74}" destId="{B4208965-AA36-4EBB-B6CB-BAFE7F56E4A5}" srcOrd="0" destOrd="0" parTransId="{992E2A21-88C9-4B2B-9C6B-4EBE01386A66}" sibTransId="{31489E48-D8B6-4801-9628-01C43B80A28D}"/>
    <dgm:cxn modelId="{D75C9A0A-0C14-43BE-B918-4265A4F4F670}" type="presOf" srcId="{B4208965-AA36-4EBB-B6CB-BAFE7F56E4A5}" destId="{B2DC387A-DE97-43B0-A7BB-44805DF3A0D0}" srcOrd="0" destOrd="0" presId="urn:microsoft.com/office/officeart/2005/8/layout/cycle1"/>
    <dgm:cxn modelId="{885BAE87-3A06-436D-B545-4A63EFF31AD5}" type="presOf" srcId="{8FD1F953-70D5-4BB5-9365-5A03FE0A6FD1}" destId="{77C8E164-0C7D-4344-86DD-EA0B527A905A}" srcOrd="0" destOrd="0" presId="urn:microsoft.com/office/officeart/2005/8/layout/cycle1"/>
    <dgm:cxn modelId="{977F9B9C-609E-4AA6-A4DC-EB41035A09E2}" type="presOf" srcId="{129A34B9-995D-4130-B112-6A4102CC0BBD}" destId="{7EF88DAD-6352-4533-9F17-B44CFD65890A}" srcOrd="0" destOrd="0" presId="urn:microsoft.com/office/officeart/2005/8/layout/cycle1"/>
    <dgm:cxn modelId="{052FB4A8-2BBA-44E0-9E58-162D9A9526E4}" type="presOf" srcId="{1094E4D7-874D-4E98-8942-1A5D1DD09B7B}" destId="{D1AAA0B1-22FB-4D33-B33C-4102A9725E27}" srcOrd="0" destOrd="0" presId="urn:microsoft.com/office/officeart/2005/8/layout/cycle1"/>
    <dgm:cxn modelId="{38B808AA-98A4-49E7-B003-E1852F278036}" type="presOf" srcId="{5E1DDABE-29A3-42A6-9701-5FFD5654AD74}" destId="{0C266698-0B87-4E9B-9B0C-A527F3A88A03}" srcOrd="0" destOrd="0" presId="urn:microsoft.com/office/officeart/2005/8/layout/cycle1"/>
    <dgm:cxn modelId="{E40CFDAA-F756-47EC-93CB-F024981C8896}" type="presOf" srcId="{44D910BC-E821-473E-A350-3EC287821C5A}" destId="{F05A685E-F9EA-4489-B26A-BB059F0C0EC0}" srcOrd="0" destOrd="0" presId="urn:microsoft.com/office/officeart/2005/8/layout/cycle1"/>
    <dgm:cxn modelId="{A3C451B6-90A1-4D1A-93D7-1E547928ED5C}" srcId="{5E1DDABE-29A3-42A6-9701-5FFD5654AD74}" destId="{1094E4D7-874D-4E98-8942-1A5D1DD09B7B}" srcOrd="1" destOrd="0" parTransId="{E6E2C9CA-6408-4BA4-AE04-5BF0358E9D39}" sibTransId="{44D910BC-E821-473E-A350-3EC287821C5A}"/>
    <dgm:cxn modelId="{D52274B7-D619-47F1-B707-E885F65C863E}" type="presOf" srcId="{31489E48-D8B6-4801-9628-01C43B80A28D}" destId="{673DABF6-87E0-4DD3-B18E-37C7B168B16C}" srcOrd="0" destOrd="0" presId="urn:microsoft.com/office/officeart/2005/8/layout/cycle1"/>
    <dgm:cxn modelId="{743DAFB9-84E1-4DFE-9949-3A450DFB13BD}" srcId="{5E1DDABE-29A3-42A6-9701-5FFD5654AD74}" destId="{129A34B9-995D-4130-B112-6A4102CC0BBD}" srcOrd="2" destOrd="0" parTransId="{BE213500-C72B-44F9-B27D-3D0A749FC654}" sibTransId="{8FD1F953-70D5-4BB5-9365-5A03FE0A6FD1}"/>
    <dgm:cxn modelId="{1C89DD53-1A98-4BE0-A88B-4145BD234F87}" type="presParOf" srcId="{0C266698-0B87-4E9B-9B0C-A527F3A88A03}" destId="{E34F271E-5134-43EA-9BD2-1D49A6C3CA63}" srcOrd="0" destOrd="0" presId="urn:microsoft.com/office/officeart/2005/8/layout/cycle1"/>
    <dgm:cxn modelId="{860D8121-F22C-4B06-84AB-7074478C8F62}" type="presParOf" srcId="{0C266698-0B87-4E9B-9B0C-A527F3A88A03}" destId="{B2DC387A-DE97-43B0-A7BB-44805DF3A0D0}" srcOrd="1" destOrd="0" presId="urn:microsoft.com/office/officeart/2005/8/layout/cycle1"/>
    <dgm:cxn modelId="{FA02ACAF-DEA8-4556-A5DF-5B0F6AEEA46B}" type="presParOf" srcId="{0C266698-0B87-4E9B-9B0C-A527F3A88A03}" destId="{673DABF6-87E0-4DD3-B18E-37C7B168B16C}" srcOrd="2" destOrd="0" presId="urn:microsoft.com/office/officeart/2005/8/layout/cycle1"/>
    <dgm:cxn modelId="{34064B71-1A6A-46BD-BD40-42C90694F8F7}" type="presParOf" srcId="{0C266698-0B87-4E9B-9B0C-A527F3A88A03}" destId="{8FAAA19E-BF93-4EF1-AFDE-C7C00EF87D75}" srcOrd="3" destOrd="0" presId="urn:microsoft.com/office/officeart/2005/8/layout/cycle1"/>
    <dgm:cxn modelId="{858935F7-FCD8-4AF0-8DCE-7CB05C0C20E4}" type="presParOf" srcId="{0C266698-0B87-4E9B-9B0C-A527F3A88A03}" destId="{D1AAA0B1-22FB-4D33-B33C-4102A9725E27}" srcOrd="4" destOrd="0" presId="urn:microsoft.com/office/officeart/2005/8/layout/cycle1"/>
    <dgm:cxn modelId="{B1C90325-53BD-4B2C-BA2B-BBBF666BDBDD}" type="presParOf" srcId="{0C266698-0B87-4E9B-9B0C-A527F3A88A03}" destId="{F05A685E-F9EA-4489-B26A-BB059F0C0EC0}" srcOrd="5" destOrd="0" presId="urn:microsoft.com/office/officeart/2005/8/layout/cycle1"/>
    <dgm:cxn modelId="{4963A04B-5BAD-4613-88A7-00D267A9E3C7}" type="presParOf" srcId="{0C266698-0B87-4E9B-9B0C-A527F3A88A03}" destId="{38EE0D9C-D625-443E-9379-6FB5F03794E8}" srcOrd="6" destOrd="0" presId="urn:microsoft.com/office/officeart/2005/8/layout/cycle1"/>
    <dgm:cxn modelId="{E47008E6-C182-4F2C-A62A-142ECA95E16C}" type="presParOf" srcId="{0C266698-0B87-4E9B-9B0C-A527F3A88A03}" destId="{7EF88DAD-6352-4533-9F17-B44CFD65890A}" srcOrd="7" destOrd="0" presId="urn:microsoft.com/office/officeart/2005/8/layout/cycle1"/>
    <dgm:cxn modelId="{BF91A822-40AB-4211-9A74-0C3D7C8BBE5F}" type="presParOf" srcId="{0C266698-0B87-4E9B-9B0C-A527F3A88A03}" destId="{77C8E164-0C7D-4344-86DD-EA0B527A905A}"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E1DDABE-29A3-42A6-9701-5FFD5654AD74}"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4208965-AA36-4EBB-B6CB-BAFE7F56E4A5}">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Design</a:t>
          </a:r>
        </a:p>
      </dgm:t>
    </dgm:pt>
    <dgm:pt modelId="{992E2A21-88C9-4B2B-9C6B-4EBE01386A66}" type="parTrans" cxnId="{5017BC00-4E30-4FC9-AB6E-A256FFC26544}">
      <dgm:prSet/>
      <dgm:spPr/>
      <dgm:t>
        <a:bodyPr/>
        <a:lstStyle/>
        <a:p>
          <a:endParaRPr lang="en-US"/>
        </a:p>
      </dgm:t>
    </dgm:pt>
    <dgm:pt modelId="{31489E48-D8B6-4801-9628-01C43B80A28D}" type="sibTrans" cxnId="{5017BC00-4E30-4FC9-AB6E-A256FFC26544}">
      <dgm:prSet/>
      <dgm:spPr/>
      <dgm:t>
        <a:bodyPr/>
        <a:lstStyle/>
        <a:p>
          <a:endParaRPr lang="en-US"/>
        </a:p>
      </dgm:t>
    </dgm:pt>
    <dgm:pt modelId="{1094E4D7-874D-4E98-8942-1A5D1DD09B7B}">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Build</a:t>
          </a:r>
        </a:p>
      </dgm:t>
    </dgm:pt>
    <dgm:pt modelId="{E6E2C9CA-6408-4BA4-AE04-5BF0358E9D39}" type="parTrans" cxnId="{A3C451B6-90A1-4D1A-93D7-1E547928ED5C}">
      <dgm:prSet/>
      <dgm:spPr/>
      <dgm:t>
        <a:bodyPr/>
        <a:lstStyle/>
        <a:p>
          <a:endParaRPr lang="en-US"/>
        </a:p>
      </dgm:t>
    </dgm:pt>
    <dgm:pt modelId="{44D910BC-E821-473E-A350-3EC287821C5A}" type="sibTrans" cxnId="{A3C451B6-90A1-4D1A-93D7-1E547928ED5C}">
      <dgm:prSet/>
      <dgm:spPr/>
      <dgm:t>
        <a:bodyPr/>
        <a:lstStyle/>
        <a:p>
          <a:endParaRPr lang="en-US"/>
        </a:p>
      </dgm:t>
    </dgm:pt>
    <dgm:pt modelId="{129A34B9-995D-4130-B112-6A4102CC0BBD}">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Test</a:t>
          </a:r>
        </a:p>
      </dgm:t>
    </dgm:pt>
    <dgm:pt modelId="{BE213500-C72B-44F9-B27D-3D0A749FC654}" type="parTrans" cxnId="{743DAFB9-84E1-4DFE-9949-3A450DFB13BD}">
      <dgm:prSet/>
      <dgm:spPr/>
      <dgm:t>
        <a:bodyPr/>
        <a:lstStyle/>
        <a:p>
          <a:endParaRPr lang="en-US"/>
        </a:p>
      </dgm:t>
    </dgm:pt>
    <dgm:pt modelId="{8FD1F953-70D5-4BB5-9365-5A03FE0A6FD1}" type="sibTrans" cxnId="{743DAFB9-84E1-4DFE-9949-3A450DFB13BD}">
      <dgm:prSet/>
      <dgm:spPr/>
      <dgm:t>
        <a:bodyPr/>
        <a:lstStyle/>
        <a:p>
          <a:endParaRPr lang="en-US"/>
        </a:p>
      </dgm:t>
    </dgm:pt>
    <dgm:pt modelId="{0C266698-0B87-4E9B-9B0C-A527F3A88A03}" type="pres">
      <dgm:prSet presAssocID="{5E1DDABE-29A3-42A6-9701-5FFD5654AD74}" presName="cycle" presStyleCnt="0">
        <dgm:presLayoutVars>
          <dgm:dir val="rev"/>
          <dgm:resizeHandles val="exact"/>
        </dgm:presLayoutVars>
      </dgm:prSet>
      <dgm:spPr/>
    </dgm:pt>
    <dgm:pt modelId="{E34F271E-5134-43EA-9BD2-1D49A6C3CA63}" type="pres">
      <dgm:prSet presAssocID="{B4208965-AA36-4EBB-B6CB-BAFE7F56E4A5}" presName="dummy" presStyleCnt="0"/>
      <dgm:spPr/>
    </dgm:pt>
    <dgm:pt modelId="{B2DC387A-DE97-43B0-A7BB-44805DF3A0D0}" type="pres">
      <dgm:prSet presAssocID="{B4208965-AA36-4EBB-B6CB-BAFE7F56E4A5}" presName="node" presStyleLbl="revTx" presStyleIdx="0" presStyleCnt="3">
        <dgm:presLayoutVars>
          <dgm:bulletEnabled val="1"/>
        </dgm:presLayoutVars>
      </dgm:prSet>
      <dgm:spPr/>
    </dgm:pt>
    <dgm:pt modelId="{673DABF6-87E0-4DD3-B18E-37C7B168B16C}" type="pres">
      <dgm:prSet presAssocID="{31489E48-D8B6-4801-9628-01C43B80A28D}" presName="sibTrans" presStyleLbl="node1" presStyleIdx="0" presStyleCnt="3"/>
      <dgm:spPr/>
    </dgm:pt>
    <dgm:pt modelId="{8FAAA19E-BF93-4EF1-AFDE-C7C00EF87D75}" type="pres">
      <dgm:prSet presAssocID="{1094E4D7-874D-4E98-8942-1A5D1DD09B7B}" presName="dummy" presStyleCnt="0"/>
      <dgm:spPr/>
    </dgm:pt>
    <dgm:pt modelId="{D1AAA0B1-22FB-4D33-B33C-4102A9725E27}" type="pres">
      <dgm:prSet presAssocID="{1094E4D7-874D-4E98-8942-1A5D1DD09B7B}" presName="node" presStyleLbl="revTx" presStyleIdx="1" presStyleCnt="3">
        <dgm:presLayoutVars>
          <dgm:bulletEnabled val="1"/>
        </dgm:presLayoutVars>
      </dgm:prSet>
      <dgm:spPr/>
    </dgm:pt>
    <dgm:pt modelId="{F05A685E-F9EA-4489-B26A-BB059F0C0EC0}" type="pres">
      <dgm:prSet presAssocID="{44D910BC-E821-473E-A350-3EC287821C5A}" presName="sibTrans" presStyleLbl="node1" presStyleIdx="1" presStyleCnt="3"/>
      <dgm:spPr/>
    </dgm:pt>
    <dgm:pt modelId="{38EE0D9C-D625-443E-9379-6FB5F03794E8}" type="pres">
      <dgm:prSet presAssocID="{129A34B9-995D-4130-B112-6A4102CC0BBD}" presName="dummy" presStyleCnt="0"/>
      <dgm:spPr/>
    </dgm:pt>
    <dgm:pt modelId="{7EF88DAD-6352-4533-9F17-B44CFD65890A}" type="pres">
      <dgm:prSet presAssocID="{129A34B9-995D-4130-B112-6A4102CC0BBD}" presName="node" presStyleLbl="revTx" presStyleIdx="2" presStyleCnt="3">
        <dgm:presLayoutVars>
          <dgm:bulletEnabled val="1"/>
        </dgm:presLayoutVars>
      </dgm:prSet>
      <dgm:spPr/>
    </dgm:pt>
    <dgm:pt modelId="{77C8E164-0C7D-4344-86DD-EA0B527A905A}" type="pres">
      <dgm:prSet presAssocID="{8FD1F953-70D5-4BB5-9365-5A03FE0A6FD1}" presName="sibTrans" presStyleLbl="node1" presStyleIdx="2" presStyleCnt="3"/>
      <dgm:spPr/>
    </dgm:pt>
  </dgm:ptLst>
  <dgm:cxnLst>
    <dgm:cxn modelId="{5017BC00-4E30-4FC9-AB6E-A256FFC26544}" srcId="{5E1DDABE-29A3-42A6-9701-5FFD5654AD74}" destId="{B4208965-AA36-4EBB-B6CB-BAFE7F56E4A5}" srcOrd="0" destOrd="0" parTransId="{992E2A21-88C9-4B2B-9C6B-4EBE01386A66}" sibTransId="{31489E48-D8B6-4801-9628-01C43B80A28D}"/>
    <dgm:cxn modelId="{D75C9A0A-0C14-43BE-B918-4265A4F4F670}" type="presOf" srcId="{B4208965-AA36-4EBB-B6CB-BAFE7F56E4A5}" destId="{B2DC387A-DE97-43B0-A7BB-44805DF3A0D0}" srcOrd="0" destOrd="0" presId="urn:microsoft.com/office/officeart/2005/8/layout/cycle1"/>
    <dgm:cxn modelId="{885BAE87-3A06-436D-B545-4A63EFF31AD5}" type="presOf" srcId="{8FD1F953-70D5-4BB5-9365-5A03FE0A6FD1}" destId="{77C8E164-0C7D-4344-86DD-EA0B527A905A}" srcOrd="0" destOrd="0" presId="urn:microsoft.com/office/officeart/2005/8/layout/cycle1"/>
    <dgm:cxn modelId="{977F9B9C-609E-4AA6-A4DC-EB41035A09E2}" type="presOf" srcId="{129A34B9-995D-4130-B112-6A4102CC0BBD}" destId="{7EF88DAD-6352-4533-9F17-B44CFD65890A}" srcOrd="0" destOrd="0" presId="urn:microsoft.com/office/officeart/2005/8/layout/cycle1"/>
    <dgm:cxn modelId="{052FB4A8-2BBA-44E0-9E58-162D9A9526E4}" type="presOf" srcId="{1094E4D7-874D-4E98-8942-1A5D1DD09B7B}" destId="{D1AAA0B1-22FB-4D33-B33C-4102A9725E27}" srcOrd="0" destOrd="0" presId="urn:microsoft.com/office/officeart/2005/8/layout/cycle1"/>
    <dgm:cxn modelId="{38B808AA-98A4-49E7-B003-E1852F278036}" type="presOf" srcId="{5E1DDABE-29A3-42A6-9701-5FFD5654AD74}" destId="{0C266698-0B87-4E9B-9B0C-A527F3A88A03}" srcOrd="0" destOrd="0" presId="urn:microsoft.com/office/officeart/2005/8/layout/cycle1"/>
    <dgm:cxn modelId="{E40CFDAA-F756-47EC-93CB-F024981C8896}" type="presOf" srcId="{44D910BC-E821-473E-A350-3EC287821C5A}" destId="{F05A685E-F9EA-4489-B26A-BB059F0C0EC0}" srcOrd="0" destOrd="0" presId="urn:microsoft.com/office/officeart/2005/8/layout/cycle1"/>
    <dgm:cxn modelId="{A3C451B6-90A1-4D1A-93D7-1E547928ED5C}" srcId="{5E1DDABE-29A3-42A6-9701-5FFD5654AD74}" destId="{1094E4D7-874D-4E98-8942-1A5D1DD09B7B}" srcOrd="1" destOrd="0" parTransId="{E6E2C9CA-6408-4BA4-AE04-5BF0358E9D39}" sibTransId="{44D910BC-E821-473E-A350-3EC287821C5A}"/>
    <dgm:cxn modelId="{D52274B7-D619-47F1-B707-E885F65C863E}" type="presOf" srcId="{31489E48-D8B6-4801-9628-01C43B80A28D}" destId="{673DABF6-87E0-4DD3-B18E-37C7B168B16C}" srcOrd="0" destOrd="0" presId="urn:microsoft.com/office/officeart/2005/8/layout/cycle1"/>
    <dgm:cxn modelId="{743DAFB9-84E1-4DFE-9949-3A450DFB13BD}" srcId="{5E1DDABE-29A3-42A6-9701-5FFD5654AD74}" destId="{129A34B9-995D-4130-B112-6A4102CC0BBD}" srcOrd="2" destOrd="0" parTransId="{BE213500-C72B-44F9-B27D-3D0A749FC654}" sibTransId="{8FD1F953-70D5-4BB5-9365-5A03FE0A6FD1}"/>
    <dgm:cxn modelId="{1C89DD53-1A98-4BE0-A88B-4145BD234F87}" type="presParOf" srcId="{0C266698-0B87-4E9B-9B0C-A527F3A88A03}" destId="{E34F271E-5134-43EA-9BD2-1D49A6C3CA63}" srcOrd="0" destOrd="0" presId="urn:microsoft.com/office/officeart/2005/8/layout/cycle1"/>
    <dgm:cxn modelId="{860D8121-F22C-4B06-84AB-7074478C8F62}" type="presParOf" srcId="{0C266698-0B87-4E9B-9B0C-A527F3A88A03}" destId="{B2DC387A-DE97-43B0-A7BB-44805DF3A0D0}" srcOrd="1" destOrd="0" presId="urn:microsoft.com/office/officeart/2005/8/layout/cycle1"/>
    <dgm:cxn modelId="{FA02ACAF-DEA8-4556-A5DF-5B0F6AEEA46B}" type="presParOf" srcId="{0C266698-0B87-4E9B-9B0C-A527F3A88A03}" destId="{673DABF6-87E0-4DD3-B18E-37C7B168B16C}" srcOrd="2" destOrd="0" presId="urn:microsoft.com/office/officeart/2005/8/layout/cycle1"/>
    <dgm:cxn modelId="{34064B71-1A6A-46BD-BD40-42C90694F8F7}" type="presParOf" srcId="{0C266698-0B87-4E9B-9B0C-A527F3A88A03}" destId="{8FAAA19E-BF93-4EF1-AFDE-C7C00EF87D75}" srcOrd="3" destOrd="0" presId="urn:microsoft.com/office/officeart/2005/8/layout/cycle1"/>
    <dgm:cxn modelId="{858935F7-FCD8-4AF0-8DCE-7CB05C0C20E4}" type="presParOf" srcId="{0C266698-0B87-4E9B-9B0C-A527F3A88A03}" destId="{D1AAA0B1-22FB-4D33-B33C-4102A9725E27}" srcOrd="4" destOrd="0" presId="urn:microsoft.com/office/officeart/2005/8/layout/cycle1"/>
    <dgm:cxn modelId="{B1C90325-53BD-4B2C-BA2B-BBBF666BDBDD}" type="presParOf" srcId="{0C266698-0B87-4E9B-9B0C-A527F3A88A03}" destId="{F05A685E-F9EA-4489-B26A-BB059F0C0EC0}" srcOrd="5" destOrd="0" presId="urn:microsoft.com/office/officeart/2005/8/layout/cycle1"/>
    <dgm:cxn modelId="{4963A04B-5BAD-4613-88A7-00D267A9E3C7}" type="presParOf" srcId="{0C266698-0B87-4E9B-9B0C-A527F3A88A03}" destId="{38EE0D9C-D625-443E-9379-6FB5F03794E8}" srcOrd="6" destOrd="0" presId="urn:microsoft.com/office/officeart/2005/8/layout/cycle1"/>
    <dgm:cxn modelId="{E47008E6-C182-4F2C-A62A-142ECA95E16C}" type="presParOf" srcId="{0C266698-0B87-4E9B-9B0C-A527F3A88A03}" destId="{7EF88DAD-6352-4533-9F17-B44CFD65890A}" srcOrd="7" destOrd="0" presId="urn:microsoft.com/office/officeart/2005/8/layout/cycle1"/>
    <dgm:cxn modelId="{BF91A822-40AB-4211-9A74-0C3D7C8BBE5F}" type="presParOf" srcId="{0C266698-0B87-4E9B-9B0C-A527F3A88A03}" destId="{77C8E164-0C7D-4344-86DD-EA0B527A905A}" srcOrd="8" destOrd="0" presId="urn:microsoft.com/office/officeart/2005/8/layout/cycle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E1DDABE-29A3-42A6-9701-5FFD5654AD74}"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4208965-AA36-4EBB-B6CB-BAFE7F56E4A5}">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Design</a:t>
          </a:r>
        </a:p>
      </dgm:t>
    </dgm:pt>
    <dgm:pt modelId="{992E2A21-88C9-4B2B-9C6B-4EBE01386A66}" type="parTrans" cxnId="{5017BC00-4E30-4FC9-AB6E-A256FFC26544}">
      <dgm:prSet/>
      <dgm:spPr/>
      <dgm:t>
        <a:bodyPr/>
        <a:lstStyle/>
        <a:p>
          <a:endParaRPr lang="en-US"/>
        </a:p>
      </dgm:t>
    </dgm:pt>
    <dgm:pt modelId="{31489E48-D8B6-4801-9628-01C43B80A28D}" type="sibTrans" cxnId="{5017BC00-4E30-4FC9-AB6E-A256FFC26544}">
      <dgm:prSet/>
      <dgm:spPr/>
      <dgm:t>
        <a:bodyPr/>
        <a:lstStyle/>
        <a:p>
          <a:endParaRPr lang="en-US"/>
        </a:p>
      </dgm:t>
    </dgm:pt>
    <dgm:pt modelId="{1094E4D7-874D-4E98-8942-1A5D1DD09B7B}">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Build</a:t>
          </a:r>
        </a:p>
      </dgm:t>
    </dgm:pt>
    <dgm:pt modelId="{E6E2C9CA-6408-4BA4-AE04-5BF0358E9D39}" type="parTrans" cxnId="{A3C451B6-90A1-4D1A-93D7-1E547928ED5C}">
      <dgm:prSet/>
      <dgm:spPr/>
      <dgm:t>
        <a:bodyPr/>
        <a:lstStyle/>
        <a:p>
          <a:endParaRPr lang="en-US"/>
        </a:p>
      </dgm:t>
    </dgm:pt>
    <dgm:pt modelId="{44D910BC-E821-473E-A350-3EC287821C5A}" type="sibTrans" cxnId="{A3C451B6-90A1-4D1A-93D7-1E547928ED5C}">
      <dgm:prSet/>
      <dgm:spPr/>
      <dgm:t>
        <a:bodyPr/>
        <a:lstStyle/>
        <a:p>
          <a:endParaRPr lang="en-US"/>
        </a:p>
      </dgm:t>
    </dgm:pt>
    <dgm:pt modelId="{129A34B9-995D-4130-B112-6A4102CC0BBD}">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Test</a:t>
          </a:r>
        </a:p>
      </dgm:t>
    </dgm:pt>
    <dgm:pt modelId="{BE213500-C72B-44F9-B27D-3D0A749FC654}" type="parTrans" cxnId="{743DAFB9-84E1-4DFE-9949-3A450DFB13BD}">
      <dgm:prSet/>
      <dgm:spPr/>
      <dgm:t>
        <a:bodyPr/>
        <a:lstStyle/>
        <a:p>
          <a:endParaRPr lang="en-US"/>
        </a:p>
      </dgm:t>
    </dgm:pt>
    <dgm:pt modelId="{8FD1F953-70D5-4BB5-9365-5A03FE0A6FD1}" type="sibTrans" cxnId="{743DAFB9-84E1-4DFE-9949-3A450DFB13BD}">
      <dgm:prSet/>
      <dgm:spPr/>
      <dgm:t>
        <a:bodyPr/>
        <a:lstStyle/>
        <a:p>
          <a:endParaRPr lang="en-US"/>
        </a:p>
      </dgm:t>
    </dgm:pt>
    <dgm:pt modelId="{0C266698-0B87-4E9B-9B0C-A527F3A88A03}" type="pres">
      <dgm:prSet presAssocID="{5E1DDABE-29A3-42A6-9701-5FFD5654AD74}" presName="cycle" presStyleCnt="0">
        <dgm:presLayoutVars>
          <dgm:dir val="rev"/>
          <dgm:resizeHandles val="exact"/>
        </dgm:presLayoutVars>
      </dgm:prSet>
      <dgm:spPr/>
    </dgm:pt>
    <dgm:pt modelId="{E34F271E-5134-43EA-9BD2-1D49A6C3CA63}" type="pres">
      <dgm:prSet presAssocID="{B4208965-AA36-4EBB-B6CB-BAFE7F56E4A5}" presName="dummy" presStyleCnt="0"/>
      <dgm:spPr/>
    </dgm:pt>
    <dgm:pt modelId="{B2DC387A-DE97-43B0-A7BB-44805DF3A0D0}" type="pres">
      <dgm:prSet presAssocID="{B4208965-AA36-4EBB-B6CB-BAFE7F56E4A5}" presName="node" presStyleLbl="revTx" presStyleIdx="0" presStyleCnt="3">
        <dgm:presLayoutVars>
          <dgm:bulletEnabled val="1"/>
        </dgm:presLayoutVars>
      </dgm:prSet>
      <dgm:spPr/>
    </dgm:pt>
    <dgm:pt modelId="{673DABF6-87E0-4DD3-B18E-37C7B168B16C}" type="pres">
      <dgm:prSet presAssocID="{31489E48-D8B6-4801-9628-01C43B80A28D}" presName="sibTrans" presStyleLbl="node1" presStyleIdx="0" presStyleCnt="3"/>
      <dgm:spPr/>
    </dgm:pt>
    <dgm:pt modelId="{8FAAA19E-BF93-4EF1-AFDE-C7C00EF87D75}" type="pres">
      <dgm:prSet presAssocID="{1094E4D7-874D-4E98-8942-1A5D1DD09B7B}" presName="dummy" presStyleCnt="0"/>
      <dgm:spPr/>
    </dgm:pt>
    <dgm:pt modelId="{D1AAA0B1-22FB-4D33-B33C-4102A9725E27}" type="pres">
      <dgm:prSet presAssocID="{1094E4D7-874D-4E98-8942-1A5D1DD09B7B}" presName="node" presStyleLbl="revTx" presStyleIdx="1" presStyleCnt="3">
        <dgm:presLayoutVars>
          <dgm:bulletEnabled val="1"/>
        </dgm:presLayoutVars>
      </dgm:prSet>
      <dgm:spPr/>
    </dgm:pt>
    <dgm:pt modelId="{F05A685E-F9EA-4489-B26A-BB059F0C0EC0}" type="pres">
      <dgm:prSet presAssocID="{44D910BC-E821-473E-A350-3EC287821C5A}" presName="sibTrans" presStyleLbl="node1" presStyleIdx="1" presStyleCnt="3"/>
      <dgm:spPr/>
    </dgm:pt>
    <dgm:pt modelId="{38EE0D9C-D625-443E-9379-6FB5F03794E8}" type="pres">
      <dgm:prSet presAssocID="{129A34B9-995D-4130-B112-6A4102CC0BBD}" presName="dummy" presStyleCnt="0"/>
      <dgm:spPr/>
    </dgm:pt>
    <dgm:pt modelId="{7EF88DAD-6352-4533-9F17-B44CFD65890A}" type="pres">
      <dgm:prSet presAssocID="{129A34B9-995D-4130-B112-6A4102CC0BBD}" presName="node" presStyleLbl="revTx" presStyleIdx="2" presStyleCnt="3">
        <dgm:presLayoutVars>
          <dgm:bulletEnabled val="1"/>
        </dgm:presLayoutVars>
      </dgm:prSet>
      <dgm:spPr/>
    </dgm:pt>
    <dgm:pt modelId="{77C8E164-0C7D-4344-86DD-EA0B527A905A}" type="pres">
      <dgm:prSet presAssocID="{8FD1F953-70D5-4BB5-9365-5A03FE0A6FD1}" presName="sibTrans" presStyleLbl="node1" presStyleIdx="2" presStyleCnt="3"/>
      <dgm:spPr/>
    </dgm:pt>
  </dgm:ptLst>
  <dgm:cxnLst>
    <dgm:cxn modelId="{5017BC00-4E30-4FC9-AB6E-A256FFC26544}" srcId="{5E1DDABE-29A3-42A6-9701-5FFD5654AD74}" destId="{B4208965-AA36-4EBB-B6CB-BAFE7F56E4A5}" srcOrd="0" destOrd="0" parTransId="{992E2A21-88C9-4B2B-9C6B-4EBE01386A66}" sibTransId="{31489E48-D8B6-4801-9628-01C43B80A28D}"/>
    <dgm:cxn modelId="{D75C9A0A-0C14-43BE-B918-4265A4F4F670}" type="presOf" srcId="{B4208965-AA36-4EBB-B6CB-BAFE7F56E4A5}" destId="{B2DC387A-DE97-43B0-A7BB-44805DF3A0D0}" srcOrd="0" destOrd="0" presId="urn:microsoft.com/office/officeart/2005/8/layout/cycle1"/>
    <dgm:cxn modelId="{885BAE87-3A06-436D-B545-4A63EFF31AD5}" type="presOf" srcId="{8FD1F953-70D5-4BB5-9365-5A03FE0A6FD1}" destId="{77C8E164-0C7D-4344-86DD-EA0B527A905A}" srcOrd="0" destOrd="0" presId="urn:microsoft.com/office/officeart/2005/8/layout/cycle1"/>
    <dgm:cxn modelId="{977F9B9C-609E-4AA6-A4DC-EB41035A09E2}" type="presOf" srcId="{129A34B9-995D-4130-B112-6A4102CC0BBD}" destId="{7EF88DAD-6352-4533-9F17-B44CFD65890A}" srcOrd="0" destOrd="0" presId="urn:microsoft.com/office/officeart/2005/8/layout/cycle1"/>
    <dgm:cxn modelId="{052FB4A8-2BBA-44E0-9E58-162D9A9526E4}" type="presOf" srcId="{1094E4D7-874D-4E98-8942-1A5D1DD09B7B}" destId="{D1AAA0B1-22FB-4D33-B33C-4102A9725E27}" srcOrd="0" destOrd="0" presId="urn:microsoft.com/office/officeart/2005/8/layout/cycle1"/>
    <dgm:cxn modelId="{38B808AA-98A4-49E7-B003-E1852F278036}" type="presOf" srcId="{5E1DDABE-29A3-42A6-9701-5FFD5654AD74}" destId="{0C266698-0B87-4E9B-9B0C-A527F3A88A03}" srcOrd="0" destOrd="0" presId="urn:microsoft.com/office/officeart/2005/8/layout/cycle1"/>
    <dgm:cxn modelId="{E40CFDAA-F756-47EC-93CB-F024981C8896}" type="presOf" srcId="{44D910BC-E821-473E-A350-3EC287821C5A}" destId="{F05A685E-F9EA-4489-B26A-BB059F0C0EC0}" srcOrd="0" destOrd="0" presId="urn:microsoft.com/office/officeart/2005/8/layout/cycle1"/>
    <dgm:cxn modelId="{A3C451B6-90A1-4D1A-93D7-1E547928ED5C}" srcId="{5E1DDABE-29A3-42A6-9701-5FFD5654AD74}" destId="{1094E4D7-874D-4E98-8942-1A5D1DD09B7B}" srcOrd="1" destOrd="0" parTransId="{E6E2C9CA-6408-4BA4-AE04-5BF0358E9D39}" sibTransId="{44D910BC-E821-473E-A350-3EC287821C5A}"/>
    <dgm:cxn modelId="{D52274B7-D619-47F1-B707-E885F65C863E}" type="presOf" srcId="{31489E48-D8B6-4801-9628-01C43B80A28D}" destId="{673DABF6-87E0-4DD3-B18E-37C7B168B16C}" srcOrd="0" destOrd="0" presId="urn:microsoft.com/office/officeart/2005/8/layout/cycle1"/>
    <dgm:cxn modelId="{743DAFB9-84E1-4DFE-9949-3A450DFB13BD}" srcId="{5E1DDABE-29A3-42A6-9701-5FFD5654AD74}" destId="{129A34B9-995D-4130-B112-6A4102CC0BBD}" srcOrd="2" destOrd="0" parTransId="{BE213500-C72B-44F9-B27D-3D0A749FC654}" sibTransId="{8FD1F953-70D5-4BB5-9365-5A03FE0A6FD1}"/>
    <dgm:cxn modelId="{1C89DD53-1A98-4BE0-A88B-4145BD234F87}" type="presParOf" srcId="{0C266698-0B87-4E9B-9B0C-A527F3A88A03}" destId="{E34F271E-5134-43EA-9BD2-1D49A6C3CA63}" srcOrd="0" destOrd="0" presId="urn:microsoft.com/office/officeart/2005/8/layout/cycle1"/>
    <dgm:cxn modelId="{860D8121-F22C-4B06-84AB-7074478C8F62}" type="presParOf" srcId="{0C266698-0B87-4E9B-9B0C-A527F3A88A03}" destId="{B2DC387A-DE97-43B0-A7BB-44805DF3A0D0}" srcOrd="1" destOrd="0" presId="urn:microsoft.com/office/officeart/2005/8/layout/cycle1"/>
    <dgm:cxn modelId="{FA02ACAF-DEA8-4556-A5DF-5B0F6AEEA46B}" type="presParOf" srcId="{0C266698-0B87-4E9B-9B0C-A527F3A88A03}" destId="{673DABF6-87E0-4DD3-B18E-37C7B168B16C}" srcOrd="2" destOrd="0" presId="urn:microsoft.com/office/officeart/2005/8/layout/cycle1"/>
    <dgm:cxn modelId="{34064B71-1A6A-46BD-BD40-42C90694F8F7}" type="presParOf" srcId="{0C266698-0B87-4E9B-9B0C-A527F3A88A03}" destId="{8FAAA19E-BF93-4EF1-AFDE-C7C00EF87D75}" srcOrd="3" destOrd="0" presId="urn:microsoft.com/office/officeart/2005/8/layout/cycle1"/>
    <dgm:cxn modelId="{858935F7-FCD8-4AF0-8DCE-7CB05C0C20E4}" type="presParOf" srcId="{0C266698-0B87-4E9B-9B0C-A527F3A88A03}" destId="{D1AAA0B1-22FB-4D33-B33C-4102A9725E27}" srcOrd="4" destOrd="0" presId="urn:microsoft.com/office/officeart/2005/8/layout/cycle1"/>
    <dgm:cxn modelId="{B1C90325-53BD-4B2C-BA2B-BBBF666BDBDD}" type="presParOf" srcId="{0C266698-0B87-4E9B-9B0C-A527F3A88A03}" destId="{F05A685E-F9EA-4489-B26A-BB059F0C0EC0}" srcOrd="5" destOrd="0" presId="urn:microsoft.com/office/officeart/2005/8/layout/cycle1"/>
    <dgm:cxn modelId="{4963A04B-5BAD-4613-88A7-00D267A9E3C7}" type="presParOf" srcId="{0C266698-0B87-4E9B-9B0C-A527F3A88A03}" destId="{38EE0D9C-D625-443E-9379-6FB5F03794E8}" srcOrd="6" destOrd="0" presId="urn:microsoft.com/office/officeart/2005/8/layout/cycle1"/>
    <dgm:cxn modelId="{E47008E6-C182-4F2C-A62A-142ECA95E16C}" type="presParOf" srcId="{0C266698-0B87-4E9B-9B0C-A527F3A88A03}" destId="{7EF88DAD-6352-4533-9F17-B44CFD65890A}" srcOrd="7" destOrd="0" presId="urn:microsoft.com/office/officeart/2005/8/layout/cycle1"/>
    <dgm:cxn modelId="{BF91A822-40AB-4211-9A74-0C3D7C8BBE5F}" type="presParOf" srcId="{0C266698-0B87-4E9B-9B0C-A527F3A88A03}" destId="{77C8E164-0C7D-4344-86DD-EA0B527A905A}" srcOrd="8" destOrd="0" presId="urn:microsoft.com/office/officeart/2005/8/layout/cycle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2CFB17B-63EC-42BC-AF21-428695D4BE61}" type="doc">
      <dgm:prSet loTypeId="urn:microsoft.com/office/officeart/2005/8/layout/chevron1" loCatId="process" qsTypeId="urn:microsoft.com/office/officeart/2005/8/quickstyle/simple1" qsCatId="simple" csTypeId="urn:microsoft.com/office/officeart/2005/8/colors/colorful5" csCatId="colorful" phldr="1"/>
      <dgm:spPr/>
    </dgm:pt>
    <dgm:pt modelId="{7C41923D-B3AA-4D22-8BFB-F6220768C00C}">
      <dgm:prSet phldrT="[Text]" custT="1"/>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Analyze</a:t>
          </a:r>
        </a:p>
      </dgm:t>
    </dgm:pt>
    <dgm:pt modelId="{86B1D7D4-D87A-4E9F-B6AD-6B8E42A065FB}" type="parTrans" cxnId="{93408D96-AFCC-48CE-BD70-5C0E5CE6927F}">
      <dgm:prSet/>
      <dgm:spPr/>
      <dgm:t>
        <a:bodyPr/>
        <a:lstStyle/>
        <a:p>
          <a:endParaRPr lang="en-US" sz="1600"/>
        </a:p>
      </dgm:t>
    </dgm:pt>
    <dgm:pt modelId="{D062D0DB-9805-44C2-996C-ADAEC982D465}" type="sibTrans" cxnId="{93408D96-AFCC-48CE-BD70-5C0E5CE6927F}">
      <dgm:prSet/>
      <dgm:spPr/>
      <dgm:t>
        <a:bodyPr/>
        <a:lstStyle/>
        <a:p>
          <a:endParaRPr lang="en-US" sz="1600"/>
        </a:p>
      </dgm:t>
    </dgm:pt>
    <dgm:pt modelId="{DAC70456-9687-4AC2-A320-BEF0B706DDFE}">
      <dgm:prSet phldrT="[Text]" custT="1"/>
      <dgm:spPr>
        <a:solidFill>
          <a:srgbClr val="9B55CF"/>
        </a:solidFill>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Plan</a:t>
          </a:r>
        </a:p>
      </dgm:t>
    </dgm:pt>
    <dgm:pt modelId="{DF162816-A086-4D5F-8603-8C12773C5E64}" type="parTrans" cxnId="{25BB92EC-3617-4BBB-9E3F-B0FDFF916185}">
      <dgm:prSet/>
      <dgm:spPr/>
      <dgm:t>
        <a:bodyPr/>
        <a:lstStyle/>
        <a:p>
          <a:endParaRPr lang="en-US" sz="1600"/>
        </a:p>
      </dgm:t>
    </dgm:pt>
    <dgm:pt modelId="{6A690DD3-B768-49A6-A6FD-6098FD11B499}" type="sibTrans" cxnId="{25BB92EC-3617-4BBB-9E3F-B0FDFF916185}">
      <dgm:prSet/>
      <dgm:spPr/>
      <dgm:t>
        <a:bodyPr/>
        <a:lstStyle/>
        <a:p>
          <a:endParaRPr lang="en-US" sz="1600"/>
        </a:p>
      </dgm:t>
    </dgm:pt>
    <dgm:pt modelId="{F501BF19-8A49-4B56-ADEF-9726F9947740}" type="pres">
      <dgm:prSet presAssocID="{82CFB17B-63EC-42BC-AF21-428695D4BE61}" presName="Name0" presStyleCnt="0">
        <dgm:presLayoutVars>
          <dgm:dir/>
          <dgm:animLvl val="lvl"/>
          <dgm:resizeHandles val="exact"/>
        </dgm:presLayoutVars>
      </dgm:prSet>
      <dgm:spPr/>
    </dgm:pt>
    <dgm:pt modelId="{455642EF-0661-4B81-BEA9-AA013BE4FBAE}" type="pres">
      <dgm:prSet presAssocID="{7C41923D-B3AA-4D22-8BFB-F6220768C00C}" presName="parTxOnly" presStyleLbl="node1" presStyleIdx="0" presStyleCnt="2">
        <dgm:presLayoutVars>
          <dgm:chMax val="0"/>
          <dgm:chPref val="0"/>
          <dgm:bulletEnabled val="1"/>
        </dgm:presLayoutVars>
      </dgm:prSet>
      <dgm:spPr/>
    </dgm:pt>
    <dgm:pt modelId="{F4433951-903A-4DED-BCE5-2E232287723F}" type="pres">
      <dgm:prSet presAssocID="{D062D0DB-9805-44C2-996C-ADAEC982D465}" presName="parTxOnlySpace" presStyleCnt="0"/>
      <dgm:spPr/>
    </dgm:pt>
    <dgm:pt modelId="{55B6B0D0-D3EE-4C5E-B411-CAA5A58DE8FF}" type="pres">
      <dgm:prSet presAssocID="{DAC70456-9687-4AC2-A320-BEF0B706DDFE}" presName="parTxOnly" presStyleLbl="node1" presStyleIdx="1" presStyleCnt="2">
        <dgm:presLayoutVars>
          <dgm:chMax val="0"/>
          <dgm:chPref val="0"/>
          <dgm:bulletEnabled val="1"/>
        </dgm:presLayoutVars>
      </dgm:prSet>
      <dgm:spPr/>
    </dgm:pt>
  </dgm:ptLst>
  <dgm:cxnLst>
    <dgm:cxn modelId="{93BEA24F-562A-4A4A-A543-4A053E768182}" type="presOf" srcId="{7C41923D-B3AA-4D22-8BFB-F6220768C00C}" destId="{455642EF-0661-4B81-BEA9-AA013BE4FBAE}" srcOrd="0" destOrd="0" presId="urn:microsoft.com/office/officeart/2005/8/layout/chevron1"/>
    <dgm:cxn modelId="{93408D96-AFCC-48CE-BD70-5C0E5CE6927F}" srcId="{82CFB17B-63EC-42BC-AF21-428695D4BE61}" destId="{7C41923D-B3AA-4D22-8BFB-F6220768C00C}" srcOrd="0" destOrd="0" parTransId="{86B1D7D4-D87A-4E9F-B6AD-6B8E42A065FB}" sibTransId="{D062D0DB-9805-44C2-996C-ADAEC982D465}"/>
    <dgm:cxn modelId="{35AC09B5-628A-4F37-BCD4-D346F1E8217B}" type="presOf" srcId="{DAC70456-9687-4AC2-A320-BEF0B706DDFE}" destId="{55B6B0D0-D3EE-4C5E-B411-CAA5A58DE8FF}" srcOrd="0" destOrd="0" presId="urn:microsoft.com/office/officeart/2005/8/layout/chevron1"/>
    <dgm:cxn modelId="{C26FBED0-D399-4E7D-B021-01019A776793}" type="presOf" srcId="{82CFB17B-63EC-42BC-AF21-428695D4BE61}" destId="{F501BF19-8A49-4B56-ADEF-9726F9947740}" srcOrd="0" destOrd="0" presId="urn:microsoft.com/office/officeart/2005/8/layout/chevron1"/>
    <dgm:cxn modelId="{25BB92EC-3617-4BBB-9E3F-B0FDFF916185}" srcId="{82CFB17B-63EC-42BC-AF21-428695D4BE61}" destId="{DAC70456-9687-4AC2-A320-BEF0B706DDFE}" srcOrd="1" destOrd="0" parTransId="{DF162816-A086-4D5F-8603-8C12773C5E64}" sibTransId="{6A690DD3-B768-49A6-A6FD-6098FD11B499}"/>
    <dgm:cxn modelId="{46543CBE-62EB-4923-92A2-18C7D149D8DF}" type="presParOf" srcId="{F501BF19-8A49-4B56-ADEF-9726F9947740}" destId="{455642EF-0661-4B81-BEA9-AA013BE4FBAE}" srcOrd="0" destOrd="0" presId="urn:microsoft.com/office/officeart/2005/8/layout/chevron1"/>
    <dgm:cxn modelId="{868C0C05-AA20-4184-BC86-F1186549A13D}" type="presParOf" srcId="{F501BF19-8A49-4B56-ADEF-9726F9947740}" destId="{F4433951-903A-4DED-BCE5-2E232287723F}" srcOrd="1" destOrd="0" presId="urn:microsoft.com/office/officeart/2005/8/layout/chevron1"/>
    <dgm:cxn modelId="{B980ACBE-E256-4566-BFEE-C48EE6AE730B}" type="presParOf" srcId="{F501BF19-8A49-4B56-ADEF-9726F9947740}" destId="{55B6B0D0-D3EE-4C5E-B411-CAA5A58DE8FF}" srcOrd="2" destOrd="0" presId="urn:microsoft.com/office/officeart/2005/8/layout/chevro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2CFB17B-63EC-42BC-AF21-428695D4BE61}" type="doc">
      <dgm:prSet loTypeId="urn:microsoft.com/office/officeart/2005/8/layout/chevron1" loCatId="process" qsTypeId="urn:microsoft.com/office/officeart/2005/8/quickstyle/simple1" qsCatId="simple" csTypeId="urn:microsoft.com/office/officeart/2005/8/colors/colorful5" csCatId="colorful" phldr="1"/>
      <dgm:spPr/>
    </dgm:pt>
    <dgm:pt modelId="{7C41923D-B3AA-4D22-8BFB-F6220768C00C}">
      <dgm:prSet phldrT="[Text]" custT="1"/>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Analyze</a:t>
          </a:r>
        </a:p>
      </dgm:t>
    </dgm:pt>
    <dgm:pt modelId="{86B1D7D4-D87A-4E9F-B6AD-6B8E42A065FB}" type="parTrans" cxnId="{93408D96-AFCC-48CE-BD70-5C0E5CE6927F}">
      <dgm:prSet/>
      <dgm:spPr/>
      <dgm:t>
        <a:bodyPr/>
        <a:lstStyle/>
        <a:p>
          <a:endParaRPr lang="en-US" sz="1600"/>
        </a:p>
      </dgm:t>
    </dgm:pt>
    <dgm:pt modelId="{D062D0DB-9805-44C2-996C-ADAEC982D465}" type="sibTrans" cxnId="{93408D96-AFCC-48CE-BD70-5C0E5CE6927F}">
      <dgm:prSet/>
      <dgm:spPr/>
      <dgm:t>
        <a:bodyPr/>
        <a:lstStyle/>
        <a:p>
          <a:endParaRPr lang="en-US" sz="1600"/>
        </a:p>
      </dgm:t>
    </dgm:pt>
    <dgm:pt modelId="{DAC70456-9687-4AC2-A320-BEF0B706DDFE}">
      <dgm:prSet phldrT="[Text]" custT="1"/>
      <dgm:spPr>
        <a:solidFill>
          <a:srgbClr val="9B55CF"/>
        </a:solidFill>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Plan</a:t>
          </a:r>
        </a:p>
      </dgm:t>
    </dgm:pt>
    <dgm:pt modelId="{DF162816-A086-4D5F-8603-8C12773C5E64}" type="parTrans" cxnId="{25BB92EC-3617-4BBB-9E3F-B0FDFF916185}">
      <dgm:prSet/>
      <dgm:spPr/>
      <dgm:t>
        <a:bodyPr/>
        <a:lstStyle/>
        <a:p>
          <a:endParaRPr lang="en-US" sz="1600"/>
        </a:p>
      </dgm:t>
    </dgm:pt>
    <dgm:pt modelId="{6A690DD3-B768-49A6-A6FD-6098FD11B499}" type="sibTrans" cxnId="{25BB92EC-3617-4BBB-9E3F-B0FDFF916185}">
      <dgm:prSet/>
      <dgm:spPr/>
      <dgm:t>
        <a:bodyPr/>
        <a:lstStyle/>
        <a:p>
          <a:endParaRPr lang="en-US" sz="1600"/>
        </a:p>
      </dgm:t>
    </dgm:pt>
    <dgm:pt modelId="{F501BF19-8A49-4B56-ADEF-9726F9947740}" type="pres">
      <dgm:prSet presAssocID="{82CFB17B-63EC-42BC-AF21-428695D4BE61}" presName="Name0" presStyleCnt="0">
        <dgm:presLayoutVars>
          <dgm:dir/>
          <dgm:animLvl val="lvl"/>
          <dgm:resizeHandles val="exact"/>
        </dgm:presLayoutVars>
      </dgm:prSet>
      <dgm:spPr/>
    </dgm:pt>
    <dgm:pt modelId="{455642EF-0661-4B81-BEA9-AA013BE4FBAE}" type="pres">
      <dgm:prSet presAssocID="{7C41923D-B3AA-4D22-8BFB-F6220768C00C}" presName="parTxOnly" presStyleLbl="node1" presStyleIdx="0" presStyleCnt="2">
        <dgm:presLayoutVars>
          <dgm:chMax val="0"/>
          <dgm:chPref val="0"/>
          <dgm:bulletEnabled val="1"/>
        </dgm:presLayoutVars>
      </dgm:prSet>
      <dgm:spPr/>
    </dgm:pt>
    <dgm:pt modelId="{F4433951-903A-4DED-BCE5-2E232287723F}" type="pres">
      <dgm:prSet presAssocID="{D062D0DB-9805-44C2-996C-ADAEC982D465}" presName="parTxOnlySpace" presStyleCnt="0"/>
      <dgm:spPr/>
    </dgm:pt>
    <dgm:pt modelId="{55B6B0D0-D3EE-4C5E-B411-CAA5A58DE8FF}" type="pres">
      <dgm:prSet presAssocID="{DAC70456-9687-4AC2-A320-BEF0B706DDFE}" presName="parTxOnly" presStyleLbl="node1" presStyleIdx="1" presStyleCnt="2">
        <dgm:presLayoutVars>
          <dgm:chMax val="0"/>
          <dgm:chPref val="0"/>
          <dgm:bulletEnabled val="1"/>
        </dgm:presLayoutVars>
      </dgm:prSet>
      <dgm:spPr/>
    </dgm:pt>
  </dgm:ptLst>
  <dgm:cxnLst>
    <dgm:cxn modelId="{93BEA24F-562A-4A4A-A543-4A053E768182}" type="presOf" srcId="{7C41923D-B3AA-4D22-8BFB-F6220768C00C}" destId="{455642EF-0661-4B81-BEA9-AA013BE4FBAE}" srcOrd="0" destOrd="0" presId="urn:microsoft.com/office/officeart/2005/8/layout/chevron1"/>
    <dgm:cxn modelId="{93408D96-AFCC-48CE-BD70-5C0E5CE6927F}" srcId="{82CFB17B-63EC-42BC-AF21-428695D4BE61}" destId="{7C41923D-B3AA-4D22-8BFB-F6220768C00C}" srcOrd="0" destOrd="0" parTransId="{86B1D7D4-D87A-4E9F-B6AD-6B8E42A065FB}" sibTransId="{D062D0DB-9805-44C2-996C-ADAEC982D465}"/>
    <dgm:cxn modelId="{35AC09B5-628A-4F37-BCD4-D346F1E8217B}" type="presOf" srcId="{DAC70456-9687-4AC2-A320-BEF0B706DDFE}" destId="{55B6B0D0-D3EE-4C5E-B411-CAA5A58DE8FF}" srcOrd="0" destOrd="0" presId="urn:microsoft.com/office/officeart/2005/8/layout/chevron1"/>
    <dgm:cxn modelId="{C26FBED0-D399-4E7D-B021-01019A776793}" type="presOf" srcId="{82CFB17B-63EC-42BC-AF21-428695D4BE61}" destId="{F501BF19-8A49-4B56-ADEF-9726F9947740}" srcOrd="0" destOrd="0" presId="urn:microsoft.com/office/officeart/2005/8/layout/chevron1"/>
    <dgm:cxn modelId="{25BB92EC-3617-4BBB-9E3F-B0FDFF916185}" srcId="{82CFB17B-63EC-42BC-AF21-428695D4BE61}" destId="{DAC70456-9687-4AC2-A320-BEF0B706DDFE}" srcOrd="1" destOrd="0" parTransId="{DF162816-A086-4D5F-8603-8C12773C5E64}" sibTransId="{6A690DD3-B768-49A6-A6FD-6098FD11B499}"/>
    <dgm:cxn modelId="{46543CBE-62EB-4923-92A2-18C7D149D8DF}" type="presParOf" srcId="{F501BF19-8A49-4B56-ADEF-9726F9947740}" destId="{455642EF-0661-4B81-BEA9-AA013BE4FBAE}" srcOrd="0" destOrd="0" presId="urn:microsoft.com/office/officeart/2005/8/layout/chevron1"/>
    <dgm:cxn modelId="{868C0C05-AA20-4184-BC86-F1186549A13D}" type="presParOf" srcId="{F501BF19-8A49-4B56-ADEF-9726F9947740}" destId="{F4433951-903A-4DED-BCE5-2E232287723F}" srcOrd="1" destOrd="0" presId="urn:microsoft.com/office/officeart/2005/8/layout/chevron1"/>
    <dgm:cxn modelId="{B980ACBE-E256-4566-BFEE-C48EE6AE730B}" type="presParOf" srcId="{F501BF19-8A49-4B56-ADEF-9726F9947740}" destId="{55B6B0D0-D3EE-4C5E-B411-CAA5A58DE8FF}" srcOrd="2" destOrd="0" presId="urn:microsoft.com/office/officeart/2005/8/layout/chevron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1DDABE-29A3-42A6-9701-5FFD5654AD74}"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4208965-AA36-4EBB-B6CB-BAFE7F56E4A5}">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Design</a:t>
          </a:r>
        </a:p>
      </dgm:t>
    </dgm:pt>
    <dgm:pt modelId="{992E2A21-88C9-4B2B-9C6B-4EBE01386A66}" type="parTrans" cxnId="{5017BC00-4E30-4FC9-AB6E-A256FFC26544}">
      <dgm:prSet/>
      <dgm:spPr/>
      <dgm:t>
        <a:bodyPr/>
        <a:lstStyle/>
        <a:p>
          <a:endParaRPr lang="en-US"/>
        </a:p>
      </dgm:t>
    </dgm:pt>
    <dgm:pt modelId="{31489E48-D8B6-4801-9628-01C43B80A28D}" type="sibTrans" cxnId="{5017BC00-4E30-4FC9-AB6E-A256FFC26544}">
      <dgm:prSet/>
      <dgm:spPr/>
      <dgm:t>
        <a:bodyPr/>
        <a:lstStyle/>
        <a:p>
          <a:endParaRPr lang="en-US"/>
        </a:p>
      </dgm:t>
    </dgm:pt>
    <dgm:pt modelId="{1094E4D7-874D-4E98-8942-1A5D1DD09B7B}">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Build</a:t>
          </a:r>
        </a:p>
      </dgm:t>
    </dgm:pt>
    <dgm:pt modelId="{E6E2C9CA-6408-4BA4-AE04-5BF0358E9D39}" type="parTrans" cxnId="{A3C451B6-90A1-4D1A-93D7-1E547928ED5C}">
      <dgm:prSet/>
      <dgm:spPr/>
      <dgm:t>
        <a:bodyPr/>
        <a:lstStyle/>
        <a:p>
          <a:endParaRPr lang="en-US"/>
        </a:p>
      </dgm:t>
    </dgm:pt>
    <dgm:pt modelId="{44D910BC-E821-473E-A350-3EC287821C5A}" type="sibTrans" cxnId="{A3C451B6-90A1-4D1A-93D7-1E547928ED5C}">
      <dgm:prSet/>
      <dgm:spPr/>
      <dgm:t>
        <a:bodyPr/>
        <a:lstStyle/>
        <a:p>
          <a:endParaRPr lang="en-US"/>
        </a:p>
      </dgm:t>
    </dgm:pt>
    <dgm:pt modelId="{129A34B9-995D-4130-B112-6A4102CC0BBD}">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Test</a:t>
          </a:r>
        </a:p>
      </dgm:t>
    </dgm:pt>
    <dgm:pt modelId="{BE213500-C72B-44F9-B27D-3D0A749FC654}" type="parTrans" cxnId="{743DAFB9-84E1-4DFE-9949-3A450DFB13BD}">
      <dgm:prSet/>
      <dgm:spPr/>
      <dgm:t>
        <a:bodyPr/>
        <a:lstStyle/>
        <a:p>
          <a:endParaRPr lang="en-US"/>
        </a:p>
      </dgm:t>
    </dgm:pt>
    <dgm:pt modelId="{8FD1F953-70D5-4BB5-9365-5A03FE0A6FD1}" type="sibTrans" cxnId="{743DAFB9-84E1-4DFE-9949-3A450DFB13BD}">
      <dgm:prSet/>
      <dgm:spPr/>
      <dgm:t>
        <a:bodyPr/>
        <a:lstStyle/>
        <a:p>
          <a:endParaRPr lang="en-US"/>
        </a:p>
      </dgm:t>
    </dgm:pt>
    <dgm:pt modelId="{0C266698-0B87-4E9B-9B0C-A527F3A88A03}" type="pres">
      <dgm:prSet presAssocID="{5E1DDABE-29A3-42A6-9701-5FFD5654AD74}" presName="cycle" presStyleCnt="0">
        <dgm:presLayoutVars>
          <dgm:dir val="rev"/>
          <dgm:resizeHandles val="exact"/>
        </dgm:presLayoutVars>
      </dgm:prSet>
      <dgm:spPr/>
    </dgm:pt>
    <dgm:pt modelId="{E34F271E-5134-43EA-9BD2-1D49A6C3CA63}" type="pres">
      <dgm:prSet presAssocID="{B4208965-AA36-4EBB-B6CB-BAFE7F56E4A5}" presName="dummy" presStyleCnt="0"/>
      <dgm:spPr/>
    </dgm:pt>
    <dgm:pt modelId="{B2DC387A-DE97-43B0-A7BB-44805DF3A0D0}" type="pres">
      <dgm:prSet presAssocID="{B4208965-AA36-4EBB-B6CB-BAFE7F56E4A5}" presName="node" presStyleLbl="revTx" presStyleIdx="0" presStyleCnt="3">
        <dgm:presLayoutVars>
          <dgm:bulletEnabled val="1"/>
        </dgm:presLayoutVars>
      </dgm:prSet>
      <dgm:spPr/>
    </dgm:pt>
    <dgm:pt modelId="{673DABF6-87E0-4DD3-B18E-37C7B168B16C}" type="pres">
      <dgm:prSet presAssocID="{31489E48-D8B6-4801-9628-01C43B80A28D}" presName="sibTrans" presStyleLbl="node1" presStyleIdx="0" presStyleCnt="3"/>
      <dgm:spPr/>
    </dgm:pt>
    <dgm:pt modelId="{8FAAA19E-BF93-4EF1-AFDE-C7C00EF87D75}" type="pres">
      <dgm:prSet presAssocID="{1094E4D7-874D-4E98-8942-1A5D1DD09B7B}" presName="dummy" presStyleCnt="0"/>
      <dgm:spPr/>
    </dgm:pt>
    <dgm:pt modelId="{D1AAA0B1-22FB-4D33-B33C-4102A9725E27}" type="pres">
      <dgm:prSet presAssocID="{1094E4D7-874D-4E98-8942-1A5D1DD09B7B}" presName="node" presStyleLbl="revTx" presStyleIdx="1" presStyleCnt="3">
        <dgm:presLayoutVars>
          <dgm:bulletEnabled val="1"/>
        </dgm:presLayoutVars>
      </dgm:prSet>
      <dgm:spPr/>
    </dgm:pt>
    <dgm:pt modelId="{F05A685E-F9EA-4489-B26A-BB059F0C0EC0}" type="pres">
      <dgm:prSet presAssocID="{44D910BC-E821-473E-A350-3EC287821C5A}" presName="sibTrans" presStyleLbl="node1" presStyleIdx="1" presStyleCnt="3"/>
      <dgm:spPr/>
    </dgm:pt>
    <dgm:pt modelId="{38EE0D9C-D625-443E-9379-6FB5F03794E8}" type="pres">
      <dgm:prSet presAssocID="{129A34B9-995D-4130-B112-6A4102CC0BBD}" presName="dummy" presStyleCnt="0"/>
      <dgm:spPr/>
    </dgm:pt>
    <dgm:pt modelId="{7EF88DAD-6352-4533-9F17-B44CFD65890A}" type="pres">
      <dgm:prSet presAssocID="{129A34B9-995D-4130-B112-6A4102CC0BBD}" presName="node" presStyleLbl="revTx" presStyleIdx="2" presStyleCnt="3">
        <dgm:presLayoutVars>
          <dgm:bulletEnabled val="1"/>
        </dgm:presLayoutVars>
      </dgm:prSet>
      <dgm:spPr/>
    </dgm:pt>
    <dgm:pt modelId="{77C8E164-0C7D-4344-86DD-EA0B527A905A}" type="pres">
      <dgm:prSet presAssocID="{8FD1F953-70D5-4BB5-9365-5A03FE0A6FD1}" presName="sibTrans" presStyleLbl="node1" presStyleIdx="2" presStyleCnt="3"/>
      <dgm:spPr/>
    </dgm:pt>
  </dgm:ptLst>
  <dgm:cxnLst>
    <dgm:cxn modelId="{5017BC00-4E30-4FC9-AB6E-A256FFC26544}" srcId="{5E1DDABE-29A3-42A6-9701-5FFD5654AD74}" destId="{B4208965-AA36-4EBB-B6CB-BAFE7F56E4A5}" srcOrd="0" destOrd="0" parTransId="{992E2A21-88C9-4B2B-9C6B-4EBE01386A66}" sibTransId="{31489E48-D8B6-4801-9628-01C43B80A28D}"/>
    <dgm:cxn modelId="{D75C9A0A-0C14-43BE-B918-4265A4F4F670}" type="presOf" srcId="{B4208965-AA36-4EBB-B6CB-BAFE7F56E4A5}" destId="{B2DC387A-DE97-43B0-A7BB-44805DF3A0D0}" srcOrd="0" destOrd="0" presId="urn:microsoft.com/office/officeart/2005/8/layout/cycle1"/>
    <dgm:cxn modelId="{885BAE87-3A06-436D-B545-4A63EFF31AD5}" type="presOf" srcId="{8FD1F953-70D5-4BB5-9365-5A03FE0A6FD1}" destId="{77C8E164-0C7D-4344-86DD-EA0B527A905A}" srcOrd="0" destOrd="0" presId="urn:microsoft.com/office/officeart/2005/8/layout/cycle1"/>
    <dgm:cxn modelId="{977F9B9C-609E-4AA6-A4DC-EB41035A09E2}" type="presOf" srcId="{129A34B9-995D-4130-B112-6A4102CC0BBD}" destId="{7EF88DAD-6352-4533-9F17-B44CFD65890A}" srcOrd="0" destOrd="0" presId="urn:microsoft.com/office/officeart/2005/8/layout/cycle1"/>
    <dgm:cxn modelId="{052FB4A8-2BBA-44E0-9E58-162D9A9526E4}" type="presOf" srcId="{1094E4D7-874D-4E98-8942-1A5D1DD09B7B}" destId="{D1AAA0B1-22FB-4D33-B33C-4102A9725E27}" srcOrd="0" destOrd="0" presId="urn:microsoft.com/office/officeart/2005/8/layout/cycle1"/>
    <dgm:cxn modelId="{38B808AA-98A4-49E7-B003-E1852F278036}" type="presOf" srcId="{5E1DDABE-29A3-42A6-9701-5FFD5654AD74}" destId="{0C266698-0B87-4E9B-9B0C-A527F3A88A03}" srcOrd="0" destOrd="0" presId="urn:microsoft.com/office/officeart/2005/8/layout/cycle1"/>
    <dgm:cxn modelId="{E40CFDAA-F756-47EC-93CB-F024981C8896}" type="presOf" srcId="{44D910BC-E821-473E-A350-3EC287821C5A}" destId="{F05A685E-F9EA-4489-B26A-BB059F0C0EC0}" srcOrd="0" destOrd="0" presId="urn:microsoft.com/office/officeart/2005/8/layout/cycle1"/>
    <dgm:cxn modelId="{A3C451B6-90A1-4D1A-93D7-1E547928ED5C}" srcId="{5E1DDABE-29A3-42A6-9701-5FFD5654AD74}" destId="{1094E4D7-874D-4E98-8942-1A5D1DD09B7B}" srcOrd="1" destOrd="0" parTransId="{E6E2C9CA-6408-4BA4-AE04-5BF0358E9D39}" sibTransId="{44D910BC-E821-473E-A350-3EC287821C5A}"/>
    <dgm:cxn modelId="{D52274B7-D619-47F1-B707-E885F65C863E}" type="presOf" srcId="{31489E48-D8B6-4801-9628-01C43B80A28D}" destId="{673DABF6-87E0-4DD3-B18E-37C7B168B16C}" srcOrd="0" destOrd="0" presId="urn:microsoft.com/office/officeart/2005/8/layout/cycle1"/>
    <dgm:cxn modelId="{743DAFB9-84E1-4DFE-9949-3A450DFB13BD}" srcId="{5E1DDABE-29A3-42A6-9701-5FFD5654AD74}" destId="{129A34B9-995D-4130-B112-6A4102CC0BBD}" srcOrd="2" destOrd="0" parTransId="{BE213500-C72B-44F9-B27D-3D0A749FC654}" sibTransId="{8FD1F953-70D5-4BB5-9365-5A03FE0A6FD1}"/>
    <dgm:cxn modelId="{1C89DD53-1A98-4BE0-A88B-4145BD234F87}" type="presParOf" srcId="{0C266698-0B87-4E9B-9B0C-A527F3A88A03}" destId="{E34F271E-5134-43EA-9BD2-1D49A6C3CA63}" srcOrd="0" destOrd="0" presId="urn:microsoft.com/office/officeart/2005/8/layout/cycle1"/>
    <dgm:cxn modelId="{860D8121-F22C-4B06-84AB-7074478C8F62}" type="presParOf" srcId="{0C266698-0B87-4E9B-9B0C-A527F3A88A03}" destId="{B2DC387A-DE97-43B0-A7BB-44805DF3A0D0}" srcOrd="1" destOrd="0" presId="urn:microsoft.com/office/officeart/2005/8/layout/cycle1"/>
    <dgm:cxn modelId="{FA02ACAF-DEA8-4556-A5DF-5B0F6AEEA46B}" type="presParOf" srcId="{0C266698-0B87-4E9B-9B0C-A527F3A88A03}" destId="{673DABF6-87E0-4DD3-B18E-37C7B168B16C}" srcOrd="2" destOrd="0" presId="urn:microsoft.com/office/officeart/2005/8/layout/cycle1"/>
    <dgm:cxn modelId="{34064B71-1A6A-46BD-BD40-42C90694F8F7}" type="presParOf" srcId="{0C266698-0B87-4E9B-9B0C-A527F3A88A03}" destId="{8FAAA19E-BF93-4EF1-AFDE-C7C00EF87D75}" srcOrd="3" destOrd="0" presId="urn:microsoft.com/office/officeart/2005/8/layout/cycle1"/>
    <dgm:cxn modelId="{858935F7-FCD8-4AF0-8DCE-7CB05C0C20E4}" type="presParOf" srcId="{0C266698-0B87-4E9B-9B0C-A527F3A88A03}" destId="{D1AAA0B1-22FB-4D33-B33C-4102A9725E27}" srcOrd="4" destOrd="0" presId="urn:microsoft.com/office/officeart/2005/8/layout/cycle1"/>
    <dgm:cxn modelId="{B1C90325-53BD-4B2C-BA2B-BBBF666BDBDD}" type="presParOf" srcId="{0C266698-0B87-4E9B-9B0C-A527F3A88A03}" destId="{F05A685E-F9EA-4489-B26A-BB059F0C0EC0}" srcOrd="5" destOrd="0" presId="urn:microsoft.com/office/officeart/2005/8/layout/cycle1"/>
    <dgm:cxn modelId="{4963A04B-5BAD-4613-88A7-00D267A9E3C7}" type="presParOf" srcId="{0C266698-0B87-4E9B-9B0C-A527F3A88A03}" destId="{38EE0D9C-D625-443E-9379-6FB5F03794E8}" srcOrd="6" destOrd="0" presId="urn:microsoft.com/office/officeart/2005/8/layout/cycle1"/>
    <dgm:cxn modelId="{E47008E6-C182-4F2C-A62A-142ECA95E16C}" type="presParOf" srcId="{0C266698-0B87-4E9B-9B0C-A527F3A88A03}" destId="{7EF88DAD-6352-4533-9F17-B44CFD65890A}" srcOrd="7" destOrd="0" presId="urn:microsoft.com/office/officeart/2005/8/layout/cycle1"/>
    <dgm:cxn modelId="{BF91A822-40AB-4211-9A74-0C3D7C8BBE5F}" type="presParOf" srcId="{0C266698-0B87-4E9B-9B0C-A527F3A88A03}" destId="{77C8E164-0C7D-4344-86DD-EA0B527A905A}" srcOrd="8" destOrd="0" presId="urn:microsoft.com/office/officeart/2005/8/layout/cycle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2CFB17B-63EC-42BC-AF21-428695D4BE61}" type="doc">
      <dgm:prSet loTypeId="urn:microsoft.com/office/officeart/2005/8/layout/chevron1" loCatId="process" qsTypeId="urn:microsoft.com/office/officeart/2005/8/quickstyle/simple1" qsCatId="simple" csTypeId="urn:microsoft.com/office/officeart/2005/8/colors/colorful5" csCatId="colorful" phldr="1"/>
      <dgm:spPr/>
    </dgm:pt>
    <dgm:pt modelId="{7C41923D-B3AA-4D22-8BFB-F6220768C00C}">
      <dgm:prSet phldrT="[Text]" custT="1"/>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Analyze</a:t>
          </a:r>
        </a:p>
      </dgm:t>
    </dgm:pt>
    <dgm:pt modelId="{86B1D7D4-D87A-4E9F-B6AD-6B8E42A065FB}" type="parTrans" cxnId="{93408D96-AFCC-48CE-BD70-5C0E5CE6927F}">
      <dgm:prSet/>
      <dgm:spPr/>
      <dgm:t>
        <a:bodyPr/>
        <a:lstStyle/>
        <a:p>
          <a:endParaRPr lang="en-US" sz="1600"/>
        </a:p>
      </dgm:t>
    </dgm:pt>
    <dgm:pt modelId="{D062D0DB-9805-44C2-996C-ADAEC982D465}" type="sibTrans" cxnId="{93408D96-AFCC-48CE-BD70-5C0E5CE6927F}">
      <dgm:prSet/>
      <dgm:spPr/>
      <dgm:t>
        <a:bodyPr/>
        <a:lstStyle/>
        <a:p>
          <a:endParaRPr lang="en-US" sz="1600"/>
        </a:p>
      </dgm:t>
    </dgm:pt>
    <dgm:pt modelId="{DAC70456-9687-4AC2-A320-BEF0B706DDFE}">
      <dgm:prSet phldrT="[Text]" custT="1"/>
      <dgm:spPr>
        <a:solidFill>
          <a:srgbClr val="9B55CF"/>
        </a:solidFill>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Plan</a:t>
          </a:r>
        </a:p>
      </dgm:t>
    </dgm:pt>
    <dgm:pt modelId="{DF162816-A086-4D5F-8603-8C12773C5E64}" type="parTrans" cxnId="{25BB92EC-3617-4BBB-9E3F-B0FDFF916185}">
      <dgm:prSet/>
      <dgm:spPr/>
      <dgm:t>
        <a:bodyPr/>
        <a:lstStyle/>
        <a:p>
          <a:endParaRPr lang="en-US" sz="1600"/>
        </a:p>
      </dgm:t>
    </dgm:pt>
    <dgm:pt modelId="{6A690DD3-B768-49A6-A6FD-6098FD11B499}" type="sibTrans" cxnId="{25BB92EC-3617-4BBB-9E3F-B0FDFF916185}">
      <dgm:prSet/>
      <dgm:spPr/>
      <dgm:t>
        <a:bodyPr/>
        <a:lstStyle/>
        <a:p>
          <a:endParaRPr lang="en-US" sz="1600"/>
        </a:p>
      </dgm:t>
    </dgm:pt>
    <dgm:pt modelId="{F501BF19-8A49-4B56-ADEF-9726F9947740}" type="pres">
      <dgm:prSet presAssocID="{82CFB17B-63EC-42BC-AF21-428695D4BE61}" presName="Name0" presStyleCnt="0">
        <dgm:presLayoutVars>
          <dgm:dir/>
          <dgm:animLvl val="lvl"/>
          <dgm:resizeHandles val="exact"/>
        </dgm:presLayoutVars>
      </dgm:prSet>
      <dgm:spPr/>
    </dgm:pt>
    <dgm:pt modelId="{455642EF-0661-4B81-BEA9-AA013BE4FBAE}" type="pres">
      <dgm:prSet presAssocID="{7C41923D-B3AA-4D22-8BFB-F6220768C00C}" presName="parTxOnly" presStyleLbl="node1" presStyleIdx="0" presStyleCnt="2">
        <dgm:presLayoutVars>
          <dgm:chMax val="0"/>
          <dgm:chPref val="0"/>
          <dgm:bulletEnabled val="1"/>
        </dgm:presLayoutVars>
      </dgm:prSet>
      <dgm:spPr/>
    </dgm:pt>
    <dgm:pt modelId="{F4433951-903A-4DED-BCE5-2E232287723F}" type="pres">
      <dgm:prSet presAssocID="{D062D0DB-9805-44C2-996C-ADAEC982D465}" presName="parTxOnlySpace" presStyleCnt="0"/>
      <dgm:spPr/>
    </dgm:pt>
    <dgm:pt modelId="{55B6B0D0-D3EE-4C5E-B411-CAA5A58DE8FF}" type="pres">
      <dgm:prSet presAssocID="{DAC70456-9687-4AC2-A320-BEF0B706DDFE}" presName="parTxOnly" presStyleLbl="node1" presStyleIdx="1" presStyleCnt="2">
        <dgm:presLayoutVars>
          <dgm:chMax val="0"/>
          <dgm:chPref val="0"/>
          <dgm:bulletEnabled val="1"/>
        </dgm:presLayoutVars>
      </dgm:prSet>
      <dgm:spPr/>
    </dgm:pt>
  </dgm:ptLst>
  <dgm:cxnLst>
    <dgm:cxn modelId="{93BEA24F-562A-4A4A-A543-4A053E768182}" type="presOf" srcId="{7C41923D-B3AA-4D22-8BFB-F6220768C00C}" destId="{455642EF-0661-4B81-BEA9-AA013BE4FBAE}" srcOrd="0" destOrd="0" presId="urn:microsoft.com/office/officeart/2005/8/layout/chevron1"/>
    <dgm:cxn modelId="{93408D96-AFCC-48CE-BD70-5C0E5CE6927F}" srcId="{82CFB17B-63EC-42BC-AF21-428695D4BE61}" destId="{7C41923D-B3AA-4D22-8BFB-F6220768C00C}" srcOrd="0" destOrd="0" parTransId="{86B1D7D4-D87A-4E9F-B6AD-6B8E42A065FB}" sibTransId="{D062D0DB-9805-44C2-996C-ADAEC982D465}"/>
    <dgm:cxn modelId="{35AC09B5-628A-4F37-BCD4-D346F1E8217B}" type="presOf" srcId="{DAC70456-9687-4AC2-A320-BEF0B706DDFE}" destId="{55B6B0D0-D3EE-4C5E-B411-CAA5A58DE8FF}" srcOrd="0" destOrd="0" presId="urn:microsoft.com/office/officeart/2005/8/layout/chevron1"/>
    <dgm:cxn modelId="{C26FBED0-D399-4E7D-B021-01019A776793}" type="presOf" srcId="{82CFB17B-63EC-42BC-AF21-428695D4BE61}" destId="{F501BF19-8A49-4B56-ADEF-9726F9947740}" srcOrd="0" destOrd="0" presId="urn:microsoft.com/office/officeart/2005/8/layout/chevron1"/>
    <dgm:cxn modelId="{25BB92EC-3617-4BBB-9E3F-B0FDFF916185}" srcId="{82CFB17B-63EC-42BC-AF21-428695D4BE61}" destId="{DAC70456-9687-4AC2-A320-BEF0B706DDFE}" srcOrd="1" destOrd="0" parTransId="{DF162816-A086-4D5F-8603-8C12773C5E64}" sibTransId="{6A690DD3-B768-49A6-A6FD-6098FD11B499}"/>
    <dgm:cxn modelId="{46543CBE-62EB-4923-92A2-18C7D149D8DF}" type="presParOf" srcId="{F501BF19-8A49-4B56-ADEF-9726F9947740}" destId="{455642EF-0661-4B81-BEA9-AA013BE4FBAE}" srcOrd="0" destOrd="0" presId="urn:microsoft.com/office/officeart/2005/8/layout/chevron1"/>
    <dgm:cxn modelId="{868C0C05-AA20-4184-BC86-F1186549A13D}" type="presParOf" srcId="{F501BF19-8A49-4B56-ADEF-9726F9947740}" destId="{F4433951-903A-4DED-BCE5-2E232287723F}" srcOrd="1" destOrd="0" presId="urn:microsoft.com/office/officeart/2005/8/layout/chevron1"/>
    <dgm:cxn modelId="{B980ACBE-E256-4566-BFEE-C48EE6AE730B}" type="presParOf" srcId="{F501BF19-8A49-4B56-ADEF-9726F9947740}" destId="{55B6B0D0-D3EE-4C5E-B411-CAA5A58DE8FF}" srcOrd="2" destOrd="0" presId="urn:microsoft.com/office/officeart/2005/8/layout/chevron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143AB48-097D-42CD-B0B2-B8ADC0BF8CDB}" type="doc">
      <dgm:prSet loTypeId="urn:microsoft.com/office/officeart/2005/8/layout/chevron1" loCatId="process" qsTypeId="urn:microsoft.com/office/officeart/2005/8/quickstyle/simple1" qsCatId="simple" csTypeId="urn:microsoft.com/office/officeart/2005/8/colors/accent1_2" csCatId="accent1" phldr="1"/>
      <dgm:spPr/>
    </dgm:pt>
    <dgm:pt modelId="{8148180D-33A6-4E95-B113-DA8CA96A3F5E}">
      <dgm:prSet phldrT="[Text]"/>
      <dgm:spPr>
        <a:solidFill>
          <a:srgbClr val="00B050"/>
        </a:solidFill>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Commit</a:t>
          </a:r>
        </a:p>
      </dgm:t>
    </dgm:pt>
    <dgm:pt modelId="{1301C5C9-ECD4-42C1-B445-325F35EF4F7A}" type="parTrans" cxnId="{17FEC8CD-1D10-4675-9323-AE9899D96A9A}">
      <dgm:prSet/>
      <dgm:spPr/>
      <dgm:t>
        <a:bodyPr/>
        <a:lstStyle/>
        <a:p>
          <a:endParaRPr lang="en-US"/>
        </a:p>
      </dgm:t>
    </dgm:pt>
    <dgm:pt modelId="{988CF56C-2881-4F6B-977D-3127715AFC16}" type="sibTrans" cxnId="{17FEC8CD-1D10-4675-9323-AE9899D96A9A}">
      <dgm:prSet/>
      <dgm:spPr/>
      <dgm:t>
        <a:bodyPr/>
        <a:lstStyle/>
        <a:p>
          <a:endParaRPr lang="en-US"/>
        </a:p>
      </dgm:t>
    </dgm:pt>
    <dgm:pt modelId="{E299236E-DC2B-4662-838E-061AA900A115}" type="pres">
      <dgm:prSet presAssocID="{7143AB48-097D-42CD-B0B2-B8ADC0BF8CDB}" presName="Name0" presStyleCnt="0">
        <dgm:presLayoutVars>
          <dgm:dir/>
          <dgm:animLvl val="lvl"/>
          <dgm:resizeHandles val="exact"/>
        </dgm:presLayoutVars>
      </dgm:prSet>
      <dgm:spPr/>
    </dgm:pt>
    <dgm:pt modelId="{4D7AD17B-FEB5-43A6-A278-1AD0F112ADE2}" type="pres">
      <dgm:prSet presAssocID="{8148180D-33A6-4E95-B113-DA8CA96A3F5E}" presName="parTxOnly" presStyleLbl="node1" presStyleIdx="0" presStyleCnt="1" custScaleX="100098" custLinFactX="-60557" custLinFactY="-100000" custLinFactNeighborX="-100000" custLinFactNeighborY="-161099">
        <dgm:presLayoutVars>
          <dgm:chMax val="0"/>
          <dgm:chPref val="0"/>
          <dgm:bulletEnabled val="1"/>
        </dgm:presLayoutVars>
      </dgm:prSet>
      <dgm:spPr/>
    </dgm:pt>
  </dgm:ptLst>
  <dgm:cxnLst>
    <dgm:cxn modelId="{E64316B1-2208-4A78-8B55-753A8CA34624}" type="presOf" srcId="{7143AB48-097D-42CD-B0B2-B8ADC0BF8CDB}" destId="{E299236E-DC2B-4662-838E-061AA900A115}" srcOrd="0" destOrd="0" presId="urn:microsoft.com/office/officeart/2005/8/layout/chevron1"/>
    <dgm:cxn modelId="{17FEC8CD-1D10-4675-9323-AE9899D96A9A}" srcId="{7143AB48-097D-42CD-B0B2-B8ADC0BF8CDB}" destId="{8148180D-33A6-4E95-B113-DA8CA96A3F5E}" srcOrd="0" destOrd="0" parTransId="{1301C5C9-ECD4-42C1-B445-325F35EF4F7A}" sibTransId="{988CF56C-2881-4F6B-977D-3127715AFC16}"/>
    <dgm:cxn modelId="{4CCA9AFC-CA3A-4990-94E2-EAE1FA9159C9}" type="presOf" srcId="{8148180D-33A6-4E95-B113-DA8CA96A3F5E}" destId="{4D7AD17B-FEB5-43A6-A278-1AD0F112ADE2}" srcOrd="0" destOrd="0" presId="urn:microsoft.com/office/officeart/2005/8/layout/chevron1"/>
    <dgm:cxn modelId="{4EAB42D1-C32C-4B67-B690-AAFFB3A28A84}" type="presParOf" srcId="{E299236E-DC2B-4662-838E-061AA900A115}" destId="{4D7AD17B-FEB5-43A6-A278-1AD0F112ADE2}" srcOrd="0" destOrd="0" presId="urn:microsoft.com/office/officeart/2005/8/layout/chevron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9DFE4C1-4787-4440-8E7E-BC413660FC8B}" type="doc">
      <dgm:prSet loTypeId="urn:microsoft.com/office/officeart/2005/8/layout/cycle8" loCatId="cycle" qsTypeId="urn:microsoft.com/office/officeart/2005/8/quickstyle/simple1" qsCatId="simple" csTypeId="urn:microsoft.com/office/officeart/2005/8/colors/accent1_2" csCatId="accent1" phldr="1"/>
      <dgm:spPr/>
    </dgm:pt>
    <dgm:pt modelId="{EC37107E-5302-4B89-9D58-C09869442187}">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Code</a:t>
          </a:r>
        </a:p>
      </dgm:t>
    </dgm:pt>
    <dgm:pt modelId="{69B2185A-0A38-437C-9C34-7D61DC6F1CFE}" type="parTrans" cxnId="{908AE7BF-5FCB-4169-9B30-96C824CAD27D}">
      <dgm:prSet/>
      <dgm:spPr/>
      <dgm:t>
        <a:bodyPr/>
        <a:lstStyle/>
        <a:p>
          <a:endParaRPr lang="en-US"/>
        </a:p>
      </dgm:t>
    </dgm:pt>
    <dgm:pt modelId="{36251F57-82A4-4701-A045-11E52FD66E92}" type="sibTrans" cxnId="{908AE7BF-5FCB-4169-9B30-96C824CAD27D}">
      <dgm:prSet/>
      <dgm:spPr/>
      <dgm:t>
        <a:bodyPr/>
        <a:lstStyle/>
        <a:p>
          <a:endParaRPr lang="en-US"/>
        </a:p>
      </dgm:t>
    </dgm:pt>
    <dgm:pt modelId="{44FF7780-303C-4FC0-A2CE-E1640211A9E3}">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Refactor</a:t>
          </a:r>
        </a:p>
      </dgm:t>
    </dgm:pt>
    <dgm:pt modelId="{070398A6-8755-42EC-8816-FE7CED10C5A2}" type="parTrans" cxnId="{20D99510-E9DC-4183-9DB1-053F7715BCCD}">
      <dgm:prSet/>
      <dgm:spPr/>
      <dgm:t>
        <a:bodyPr/>
        <a:lstStyle/>
        <a:p>
          <a:endParaRPr lang="en-US"/>
        </a:p>
      </dgm:t>
    </dgm:pt>
    <dgm:pt modelId="{C5CD29F5-DDE9-4D6C-8AF8-2CAA355CCDE8}" type="sibTrans" cxnId="{20D99510-E9DC-4183-9DB1-053F7715BCCD}">
      <dgm:prSet/>
      <dgm:spPr/>
      <dgm:t>
        <a:bodyPr/>
        <a:lstStyle/>
        <a:p>
          <a:endParaRPr lang="en-US"/>
        </a:p>
      </dgm:t>
    </dgm:pt>
    <dgm:pt modelId="{9398D043-C258-4F9B-9E4C-F4AA8D1F7613}">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Test</a:t>
          </a:r>
        </a:p>
      </dgm:t>
    </dgm:pt>
    <dgm:pt modelId="{CE5F32D5-0DAE-4F9B-A2E5-DAFC15D4D8EB}" type="parTrans" cxnId="{E36E8D2A-8ED4-43FE-8676-0CDB44A83F96}">
      <dgm:prSet/>
      <dgm:spPr/>
      <dgm:t>
        <a:bodyPr/>
        <a:lstStyle/>
        <a:p>
          <a:endParaRPr lang="en-US"/>
        </a:p>
      </dgm:t>
    </dgm:pt>
    <dgm:pt modelId="{9AF3AB87-4FA9-46FE-91B2-5CD0CD9C568B}" type="sibTrans" cxnId="{E36E8D2A-8ED4-43FE-8676-0CDB44A83F96}">
      <dgm:prSet/>
      <dgm:spPr/>
      <dgm:t>
        <a:bodyPr/>
        <a:lstStyle/>
        <a:p>
          <a:endParaRPr lang="en-US"/>
        </a:p>
      </dgm:t>
    </dgm:pt>
    <dgm:pt modelId="{ABD6CB72-F255-42FF-A800-BB6DE0FFD2A7}" type="pres">
      <dgm:prSet presAssocID="{19DFE4C1-4787-4440-8E7E-BC413660FC8B}" presName="compositeShape" presStyleCnt="0">
        <dgm:presLayoutVars>
          <dgm:chMax val="7"/>
          <dgm:dir/>
          <dgm:resizeHandles val="exact"/>
        </dgm:presLayoutVars>
      </dgm:prSet>
      <dgm:spPr/>
    </dgm:pt>
    <dgm:pt modelId="{186F2933-9563-41FB-9820-54876A4EE968}" type="pres">
      <dgm:prSet presAssocID="{19DFE4C1-4787-4440-8E7E-BC413660FC8B}" presName="wedge1" presStyleLbl="node1" presStyleIdx="0" presStyleCnt="3"/>
      <dgm:spPr/>
    </dgm:pt>
    <dgm:pt modelId="{7EBDE657-A826-442A-8163-DF9786CF32CB}" type="pres">
      <dgm:prSet presAssocID="{19DFE4C1-4787-4440-8E7E-BC413660FC8B}" presName="dummy1a" presStyleCnt="0"/>
      <dgm:spPr/>
    </dgm:pt>
    <dgm:pt modelId="{42CDA609-C0E4-4576-B242-72A0D7558EB0}" type="pres">
      <dgm:prSet presAssocID="{19DFE4C1-4787-4440-8E7E-BC413660FC8B}" presName="dummy1b" presStyleCnt="0"/>
      <dgm:spPr/>
    </dgm:pt>
    <dgm:pt modelId="{95ABC967-105D-44D1-9769-74BE61BE0411}" type="pres">
      <dgm:prSet presAssocID="{19DFE4C1-4787-4440-8E7E-BC413660FC8B}" presName="wedge1Tx" presStyleLbl="node1" presStyleIdx="0" presStyleCnt="3">
        <dgm:presLayoutVars>
          <dgm:chMax val="0"/>
          <dgm:chPref val="0"/>
          <dgm:bulletEnabled val="1"/>
        </dgm:presLayoutVars>
      </dgm:prSet>
      <dgm:spPr/>
    </dgm:pt>
    <dgm:pt modelId="{8627D2AB-C48B-4065-8C96-B911C4F55A2E}" type="pres">
      <dgm:prSet presAssocID="{19DFE4C1-4787-4440-8E7E-BC413660FC8B}" presName="wedge2" presStyleLbl="node1" presStyleIdx="1" presStyleCnt="3"/>
      <dgm:spPr/>
    </dgm:pt>
    <dgm:pt modelId="{4462B686-FD20-49BC-8B5C-AC078A9BF68B}" type="pres">
      <dgm:prSet presAssocID="{19DFE4C1-4787-4440-8E7E-BC413660FC8B}" presName="dummy2a" presStyleCnt="0"/>
      <dgm:spPr/>
    </dgm:pt>
    <dgm:pt modelId="{ABA4DA47-F6C4-4DD5-8D1F-678743634EB9}" type="pres">
      <dgm:prSet presAssocID="{19DFE4C1-4787-4440-8E7E-BC413660FC8B}" presName="dummy2b" presStyleCnt="0"/>
      <dgm:spPr/>
    </dgm:pt>
    <dgm:pt modelId="{F5AAA80E-0502-4BA5-8F96-92C162CF30B7}" type="pres">
      <dgm:prSet presAssocID="{19DFE4C1-4787-4440-8E7E-BC413660FC8B}" presName="wedge2Tx" presStyleLbl="node1" presStyleIdx="1" presStyleCnt="3">
        <dgm:presLayoutVars>
          <dgm:chMax val="0"/>
          <dgm:chPref val="0"/>
          <dgm:bulletEnabled val="1"/>
        </dgm:presLayoutVars>
      </dgm:prSet>
      <dgm:spPr/>
    </dgm:pt>
    <dgm:pt modelId="{396C3120-F5BB-4147-B9DD-F34A1A3A996B}" type="pres">
      <dgm:prSet presAssocID="{19DFE4C1-4787-4440-8E7E-BC413660FC8B}" presName="wedge3" presStyleLbl="node1" presStyleIdx="2" presStyleCnt="3"/>
      <dgm:spPr/>
    </dgm:pt>
    <dgm:pt modelId="{B782CAD8-7D14-4022-BFE7-B18455EA48E2}" type="pres">
      <dgm:prSet presAssocID="{19DFE4C1-4787-4440-8E7E-BC413660FC8B}" presName="dummy3a" presStyleCnt="0"/>
      <dgm:spPr/>
    </dgm:pt>
    <dgm:pt modelId="{EF6ACD7E-65E4-4C00-AEAA-589C24457772}" type="pres">
      <dgm:prSet presAssocID="{19DFE4C1-4787-4440-8E7E-BC413660FC8B}" presName="dummy3b" presStyleCnt="0"/>
      <dgm:spPr/>
    </dgm:pt>
    <dgm:pt modelId="{1EC260F9-2AC3-4DB2-8B8C-091C455022CC}" type="pres">
      <dgm:prSet presAssocID="{19DFE4C1-4787-4440-8E7E-BC413660FC8B}" presName="wedge3Tx" presStyleLbl="node1" presStyleIdx="2" presStyleCnt="3">
        <dgm:presLayoutVars>
          <dgm:chMax val="0"/>
          <dgm:chPref val="0"/>
          <dgm:bulletEnabled val="1"/>
        </dgm:presLayoutVars>
      </dgm:prSet>
      <dgm:spPr/>
    </dgm:pt>
    <dgm:pt modelId="{7338738A-4B5B-4746-8C5D-F31FD75A4275}" type="pres">
      <dgm:prSet presAssocID="{36251F57-82A4-4701-A045-11E52FD66E92}" presName="arrowWedge1" presStyleLbl="fgSibTrans2D1" presStyleIdx="0" presStyleCnt="3"/>
      <dgm:spPr/>
    </dgm:pt>
    <dgm:pt modelId="{81E30278-ED1A-40D2-9A61-52CD7D61E910}" type="pres">
      <dgm:prSet presAssocID="{C5CD29F5-DDE9-4D6C-8AF8-2CAA355CCDE8}" presName="arrowWedge2" presStyleLbl="fgSibTrans2D1" presStyleIdx="1" presStyleCnt="3"/>
      <dgm:spPr/>
    </dgm:pt>
    <dgm:pt modelId="{B2E5C70B-5E84-4B3B-967E-15FCBCC8CF94}" type="pres">
      <dgm:prSet presAssocID="{9AF3AB87-4FA9-46FE-91B2-5CD0CD9C568B}" presName="arrowWedge3" presStyleLbl="fgSibTrans2D1" presStyleIdx="2" presStyleCnt="3"/>
      <dgm:spPr/>
    </dgm:pt>
  </dgm:ptLst>
  <dgm:cxnLst>
    <dgm:cxn modelId="{20D99510-E9DC-4183-9DB1-053F7715BCCD}" srcId="{19DFE4C1-4787-4440-8E7E-BC413660FC8B}" destId="{44FF7780-303C-4FC0-A2CE-E1640211A9E3}" srcOrd="1" destOrd="0" parTransId="{070398A6-8755-42EC-8816-FE7CED10C5A2}" sibTransId="{C5CD29F5-DDE9-4D6C-8AF8-2CAA355CCDE8}"/>
    <dgm:cxn modelId="{E36E8D2A-8ED4-43FE-8676-0CDB44A83F96}" srcId="{19DFE4C1-4787-4440-8E7E-BC413660FC8B}" destId="{9398D043-C258-4F9B-9E4C-F4AA8D1F7613}" srcOrd="2" destOrd="0" parTransId="{CE5F32D5-0DAE-4F9B-A2E5-DAFC15D4D8EB}" sibTransId="{9AF3AB87-4FA9-46FE-91B2-5CD0CD9C568B}"/>
    <dgm:cxn modelId="{857FE63C-751D-4F66-96D4-3B00572DABC9}" type="presOf" srcId="{44FF7780-303C-4FC0-A2CE-E1640211A9E3}" destId="{F5AAA80E-0502-4BA5-8F96-92C162CF30B7}" srcOrd="1" destOrd="0" presId="urn:microsoft.com/office/officeart/2005/8/layout/cycle8"/>
    <dgm:cxn modelId="{9EA3C442-2D3E-46FE-90E0-1E6EDD48847F}" type="presOf" srcId="{44FF7780-303C-4FC0-A2CE-E1640211A9E3}" destId="{8627D2AB-C48B-4065-8C96-B911C4F55A2E}" srcOrd="0" destOrd="0" presId="urn:microsoft.com/office/officeart/2005/8/layout/cycle8"/>
    <dgm:cxn modelId="{E05DE07A-6792-42E6-890D-5D2CDA39C03E}" type="presOf" srcId="{9398D043-C258-4F9B-9E4C-F4AA8D1F7613}" destId="{1EC260F9-2AC3-4DB2-8B8C-091C455022CC}" srcOrd="1" destOrd="0" presId="urn:microsoft.com/office/officeart/2005/8/layout/cycle8"/>
    <dgm:cxn modelId="{BE061A86-52C6-4A98-BBE3-107A4D229CFC}" type="presOf" srcId="{EC37107E-5302-4B89-9D58-C09869442187}" destId="{95ABC967-105D-44D1-9769-74BE61BE0411}" srcOrd="1" destOrd="0" presId="urn:microsoft.com/office/officeart/2005/8/layout/cycle8"/>
    <dgm:cxn modelId="{98D60389-20B6-4B58-8969-3F009B70F4E8}" type="presOf" srcId="{9398D043-C258-4F9B-9E4C-F4AA8D1F7613}" destId="{396C3120-F5BB-4147-B9DD-F34A1A3A996B}" srcOrd="0" destOrd="0" presId="urn:microsoft.com/office/officeart/2005/8/layout/cycle8"/>
    <dgm:cxn modelId="{B2A706B1-77BC-4D18-884D-E06CD9C5846C}" type="presOf" srcId="{19DFE4C1-4787-4440-8E7E-BC413660FC8B}" destId="{ABD6CB72-F255-42FF-A800-BB6DE0FFD2A7}" srcOrd="0" destOrd="0" presId="urn:microsoft.com/office/officeart/2005/8/layout/cycle8"/>
    <dgm:cxn modelId="{908AE7BF-5FCB-4169-9B30-96C824CAD27D}" srcId="{19DFE4C1-4787-4440-8E7E-BC413660FC8B}" destId="{EC37107E-5302-4B89-9D58-C09869442187}" srcOrd="0" destOrd="0" parTransId="{69B2185A-0A38-437C-9C34-7D61DC6F1CFE}" sibTransId="{36251F57-82A4-4701-A045-11E52FD66E92}"/>
    <dgm:cxn modelId="{D96820CF-4A69-4DC7-B76B-96F8967DBCC6}" type="presOf" srcId="{EC37107E-5302-4B89-9D58-C09869442187}" destId="{186F2933-9563-41FB-9820-54876A4EE968}" srcOrd="0" destOrd="0" presId="urn:microsoft.com/office/officeart/2005/8/layout/cycle8"/>
    <dgm:cxn modelId="{38B3F55C-179E-445C-8402-F926475ABB77}" type="presParOf" srcId="{ABD6CB72-F255-42FF-A800-BB6DE0FFD2A7}" destId="{186F2933-9563-41FB-9820-54876A4EE968}" srcOrd="0" destOrd="0" presId="urn:microsoft.com/office/officeart/2005/8/layout/cycle8"/>
    <dgm:cxn modelId="{64E3E3E8-9CE4-417F-91D8-A69A1AF34627}" type="presParOf" srcId="{ABD6CB72-F255-42FF-A800-BB6DE0FFD2A7}" destId="{7EBDE657-A826-442A-8163-DF9786CF32CB}" srcOrd="1" destOrd="0" presId="urn:microsoft.com/office/officeart/2005/8/layout/cycle8"/>
    <dgm:cxn modelId="{94F199C9-7101-4ED9-8798-02FE04C5FC24}" type="presParOf" srcId="{ABD6CB72-F255-42FF-A800-BB6DE0FFD2A7}" destId="{42CDA609-C0E4-4576-B242-72A0D7558EB0}" srcOrd="2" destOrd="0" presId="urn:microsoft.com/office/officeart/2005/8/layout/cycle8"/>
    <dgm:cxn modelId="{483541A5-BAF8-4648-9486-374127779F73}" type="presParOf" srcId="{ABD6CB72-F255-42FF-A800-BB6DE0FFD2A7}" destId="{95ABC967-105D-44D1-9769-74BE61BE0411}" srcOrd="3" destOrd="0" presId="urn:microsoft.com/office/officeart/2005/8/layout/cycle8"/>
    <dgm:cxn modelId="{38A9B7B6-BC5A-4AE9-8258-A1ED941A036E}" type="presParOf" srcId="{ABD6CB72-F255-42FF-A800-BB6DE0FFD2A7}" destId="{8627D2AB-C48B-4065-8C96-B911C4F55A2E}" srcOrd="4" destOrd="0" presId="urn:microsoft.com/office/officeart/2005/8/layout/cycle8"/>
    <dgm:cxn modelId="{3922842B-705B-4F6C-97D3-A76539ADA156}" type="presParOf" srcId="{ABD6CB72-F255-42FF-A800-BB6DE0FFD2A7}" destId="{4462B686-FD20-49BC-8B5C-AC078A9BF68B}" srcOrd="5" destOrd="0" presId="urn:microsoft.com/office/officeart/2005/8/layout/cycle8"/>
    <dgm:cxn modelId="{ED8BD519-9ABF-4F0E-914D-A5486E41F78A}" type="presParOf" srcId="{ABD6CB72-F255-42FF-A800-BB6DE0FFD2A7}" destId="{ABA4DA47-F6C4-4DD5-8D1F-678743634EB9}" srcOrd="6" destOrd="0" presId="urn:microsoft.com/office/officeart/2005/8/layout/cycle8"/>
    <dgm:cxn modelId="{DD933701-421A-412B-905A-79724A8D9A8A}" type="presParOf" srcId="{ABD6CB72-F255-42FF-A800-BB6DE0FFD2A7}" destId="{F5AAA80E-0502-4BA5-8F96-92C162CF30B7}" srcOrd="7" destOrd="0" presId="urn:microsoft.com/office/officeart/2005/8/layout/cycle8"/>
    <dgm:cxn modelId="{D307A0F6-EB94-4D5A-940C-7FDF637795BD}" type="presParOf" srcId="{ABD6CB72-F255-42FF-A800-BB6DE0FFD2A7}" destId="{396C3120-F5BB-4147-B9DD-F34A1A3A996B}" srcOrd="8" destOrd="0" presId="urn:microsoft.com/office/officeart/2005/8/layout/cycle8"/>
    <dgm:cxn modelId="{3A92BC3A-9C9B-4248-95CE-849E8FA59339}" type="presParOf" srcId="{ABD6CB72-F255-42FF-A800-BB6DE0FFD2A7}" destId="{B782CAD8-7D14-4022-BFE7-B18455EA48E2}" srcOrd="9" destOrd="0" presId="urn:microsoft.com/office/officeart/2005/8/layout/cycle8"/>
    <dgm:cxn modelId="{8E02CDA4-6BBF-4A89-A974-84651602AA92}" type="presParOf" srcId="{ABD6CB72-F255-42FF-A800-BB6DE0FFD2A7}" destId="{EF6ACD7E-65E4-4C00-AEAA-589C24457772}" srcOrd="10" destOrd="0" presId="urn:microsoft.com/office/officeart/2005/8/layout/cycle8"/>
    <dgm:cxn modelId="{5D49EC02-044A-46E7-9A54-653ECBAE919F}" type="presParOf" srcId="{ABD6CB72-F255-42FF-A800-BB6DE0FFD2A7}" destId="{1EC260F9-2AC3-4DB2-8B8C-091C455022CC}" srcOrd="11" destOrd="0" presId="urn:microsoft.com/office/officeart/2005/8/layout/cycle8"/>
    <dgm:cxn modelId="{21B53E84-89D4-4F88-BF63-92C6DFE7C263}" type="presParOf" srcId="{ABD6CB72-F255-42FF-A800-BB6DE0FFD2A7}" destId="{7338738A-4B5B-4746-8C5D-F31FD75A4275}" srcOrd="12" destOrd="0" presId="urn:microsoft.com/office/officeart/2005/8/layout/cycle8"/>
    <dgm:cxn modelId="{A0547A4D-5E66-4E75-AF44-C2F437979487}" type="presParOf" srcId="{ABD6CB72-F255-42FF-A800-BB6DE0FFD2A7}" destId="{81E30278-ED1A-40D2-9A61-52CD7D61E910}" srcOrd="13" destOrd="0" presId="urn:microsoft.com/office/officeart/2005/8/layout/cycle8"/>
    <dgm:cxn modelId="{B6EAAB05-D997-4D78-8891-558E0B8FD355}" type="presParOf" srcId="{ABD6CB72-F255-42FF-A800-BB6DE0FFD2A7}" destId="{B2E5C70B-5E84-4B3B-967E-15FCBCC8CF94}"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9DFE4C1-4787-4440-8E7E-BC413660FC8B}" type="doc">
      <dgm:prSet loTypeId="urn:microsoft.com/office/officeart/2005/8/layout/cycle8" loCatId="cycle" qsTypeId="urn:microsoft.com/office/officeart/2005/8/quickstyle/simple1" qsCatId="simple" csTypeId="urn:microsoft.com/office/officeart/2005/8/colors/accent1_2" csCatId="accent1" phldr="1"/>
      <dgm:spPr/>
    </dgm:pt>
    <dgm:pt modelId="{EC37107E-5302-4B89-9D58-C09869442187}">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Code</a:t>
          </a:r>
        </a:p>
      </dgm:t>
    </dgm:pt>
    <dgm:pt modelId="{69B2185A-0A38-437C-9C34-7D61DC6F1CFE}" type="parTrans" cxnId="{908AE7BF-5FCB-4169-9B30-96C824CAD27D}">
      <dgm:prSet/>
      <dgm:spPr/>
      <dgm:t>
        <a:bodyPr/>
        <a:lstStyle/>
        <a:p>
          <a:endParaRPr lang="en-US"/>
        </a:p>
      </dgm:t>
    </dgm:pt>
    <dgm:pt modelId="{36251F57-82A4-4701-A045-11E52FD66E92}" type="sibTrans" cxnId="{908AE7BF-5FCB-4169-9B30-96C824CAD27D}">
      <dgm:prSet/>
      <dgm:spPr/>
      <dgm:t>
        <a:bodyPr/>
        <a:lstStyle/>
        <a:p>
          <a:endParaRPr lang="en-US"/>
        </a:p>
      </dgm:t>
    </dgm:pt>
    <dgm:pt modelId="{44FF7780-303C-4FC0-A2CE-E1640211A9E3}">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Refactor</a:t>
          </a:r>
        </a:p>
      </dgm:t>
    </dgm:pt>
    <dgm:pt modelId="{070398A6-8755-42EC-8816-FE7CED10C5A2}" type="parTrans" cxnId="{20D99510-E9DC-4183-9DB1-053F7715BCCD}">
      <dgm:prSet/>
      <dgm:spPr/>
      <dgm:t>
        <a:bodyPr/>
        <a:lstStyle/>
        <a:p>
          <a:endParaRPr lang="en-US"/>
        </a:p>
      </dgm:t>
    </dgm:pt>
    <dgm:pt modelId="{C5CD29F5-DDE9-4D6C-8AF8-2CAA355CCDE8}" type="sibTrans" cxnId="{20D99510-E9DC-4183-9DB1-053F7715BCCD}">
      <dgm:prSet/>
      <dgm:spPr/>
      <dgm:t>
        <a:bodyPr/>
        <a:lstStyle/>
        <a:p>
          <a:endParaRPr lang="en-US"/>
        </a:p>
      </dgm:t>
    </dgm:pt>
    <dgm:pt modelId="{9398D043-C258-4F9B-9E4C-F4AA8D1F7613}">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Test</a:t>
          </a:r>
        </a:p>
      </dgm:t>
    </dgm:pt>
    <dgm:pt modelId="{CE5F32D5-0DAE-4F9B-A2E5-DAFC15D4D8EB}" type="parTrans" cxnId="{E36E8D2A-8ED4-43FE-8676-0CDB44A83F96}">
      <dgm:prSet/>
      <dgm:spPr/>
      <dgm:t>
        <a:bodyPr/>
        <a:lstStyle/>
        <a:p>
          <a:endParaRPr lang="en-US"/>
        </a:p>
      </dgm:t>
    </dgm:pt>
    <dgm:pt modelId="{9AF3AB87-4FA9-46FE-91B2-5CD0CD9C568B}" type="sibTrans" cxnId="{E36E8D2A-8ED4-43FE-8676-0CDB44A83F96}">
      <dgm:prSet/>
      <dgm:spPr/>
      <dgm:t>
        <a:bodyPr/>
        <a:lstStyle/>
        <a:p>
          <a:endParaRPr lang="en-US"/>
        </a:p>
      </dgm:t>
    </dgm:pt>
    <dgm:pt modelId="{ABD6CB72-F255-42FF-A800-BB6DE0FFD2A7}" type="pres">
      <dgm:prSet presAssocID="{19DFE4C1-4787-4440-8E7E-BC413660FC8B}" presName="compositeShape" presStyleCnt="0">
        <dgm:presLayoutVars>
          <dgm:chMax val="7"/>
          <dgm:dir/>
          <dgm:resizeHandles val="exact"/>
        </dgm:presLayoutVars>
      </dgm:prSet>
      <dgm:spPr/>
    </dgm:pt>
    <dgm:pt modelId="{186F2933-9563-41FB-9820-54876A4EE968}" type="pres">
      <dgm:prSet presAssocID="{19DFE4C1-4787-4440-8E7E-BC413660FC8B}" presName="wedge1" presStyleLbl="node1" presStyleIdx="0" presStyleCnt="3"/>
      <dgm:spPr/>
    </dgm:pt>
    <dgm:pt modelId="{7EBDE657-A826-442A-8163-DF9786CF32CB}" type="pres">
      <dgm:prSet presAssocID="{19DFE4C1-4787-4440-8E7E-BC413660FC8B}" presName="dummy1a" presStyleCnt="0"/>
      <dgm:spPr/>
    </dgm:pt>
    <dgm:pt modelId="{42CDA609-C0E4-4576-B242-72A0D7558EB0}" type="pres">
      <dgm:prSet presAssocID="{19DFE4C1-4787-4440-8E7E-BC413660FC8B}" presName="dummy1b" presStyleCnt="0"/>
      <dgm:spPr/>
    </dgm:pt>
    <dgm:pt modelId="{95ABC967-105D-44D1-9769-74BE61BE0411}" type="pres">
      <dgm:prSet presAssocID="{19DFE4C1-4787-4440-8E7E-BC413660FC8B}" presName="wedge1Tx" presStyleLbl="node1" presStyleIdx="0" presStyleCnt="3">
        <dgm:presLayoutVars>
          <dgm:chMax val="0"/>
          <dgm:chPref val="0"/>
          <dgm:bulletEnabled val="1"/>
        </dgm:presLayoutVars>
      </dgm:prSet>
      <dgm:spPr/>
    </dgm:pt>
    <dgm:pt modelId="{8627D2AB-C48B-4065-8C96-B911C4F55A2E}" type="pres">
      <dgm:prSet presAssocID="{19DFE4C1-4787-4440-8E7E-BC413660FC8B}" presName="wedge2" presStyleLbl="node1" presStyleIdx="1" presStyleCnt="3"/>
      <dgm:spPr/>
    </dgm:pt>
    <dgm:pt modelId="{4462B686-FD20-49BC-8B5C-AC078A9BF68B}" type="pres">
      <dgm:prSet presAssocID="{19DFE4C1-4787-4440-8E7E-BC413660FC8B}" presName="dummy2a" presStyleCnt="0"/>
      <dgm:spPr/>
    </dgm:pt>
    <dgm:pt modelId="{ABA4DA47-F6C4-4DD5-8D1F-678743634EB9}" type="pres">
      <dgm:prSet presAssocID="{19DFE4C1-4787-4440-8E7E-BC413660FC8B}" presName="dummy2b" presStyleCnt="0"/>
      <dgm:spPr/>
    </dgm:pt>
    <dgm:pt modelId="{F5AAA80E-0502-4BA5-8F96-92C162CF30B7}" type="pres">
      <dgm:prSet presAssocID="{19DFE4C1-4787-4440-8E7E-BC413660FC8B}" presName="wedge2Tx" presStyleLbl="node1" presStyleIdx="1" presStyleCnt="3">
        <dgm:presLayoutVars>
          <dgm:chMax val="0"/>
          <dgm:chPref val="0"/>
          <dgm:bulletEnabled val="1"/>
        </dgm:presLayoutVars>
      </dgm:prSet>
      <dgm:spPr/>
    </dgm:pt>
    <dgm:pt modelId="{396C3120-F5BB-4147-B9DD-F34A1A3A996B}" type="pres">
      <dgm:prSet presAssocID="{19DFE4C1-4787-4440-8E7E-BC413660FC8B}" presName="wedge3" presStyleLbl="node1" presStyleIdx="2" presStyleCnt="3"/>
      <dgm:spPr/>
    </dgm:pt>
    <dgm:pt modelId="{B782CAD8-7D14-4022-BFE7-B18455EA48E2}" type="pres">
      <dgm:prSet presAssocID="{19DFE4C1-4787-4440-8E7E-BC413660FC8B}" presName="dummy3a" presStyleCnt="0"/>
      <dgm:spPr/>
    </dgm:pt>
    <dgm:pt modelId="{EF6ACD7E-65E4-4C00-AEAA-589C24457772}" type="pres">
      <dgm:prSet presAssocID="{19DFE4C1-4787-4440-8E7E-BC413660FC8B}" presName="dummy3b" presStyleCnt="0"/>
      <dgm:spPr/>
    </dgm:pt>
    <dgm:pt modelId="{1EC260F9-2AC3-4DB2-8B8C-091C455022CC}" type="pres">
      <dgm:prSet presAssocID="{19DFE4C1-4787-4440-8E7E-BC413660FC8B}" presName="wedge3Tx" presStyleLbl="node1" presStyleIdx="2" presStyleCnt="3">
        <dgm:presLayoutVars>
          <dgm:chMax val="0"/>
          <dgm:chPref val="0"/>
          <dgm:bulletEnabled val="1"/>
        </dgm:presLayoutVars>
      </dgm:prSet>
      <dgm:spPr/>
    </dgm:pt>
    <dgm:pt modelId="{7338738A-4B5B-4746-8C5D-F31FD75A4275}" type="pres">
      <dgm:prSet presAssocID="{36251F57-82A4-4701-A045-11E52FD66E92}" presName="arrowWedge1" presStyleLbl="fgSibTrans2D1" presStyleIdx="0" presStyleCnt="3"/>
      <dgm:spPr/>
    </dgm:pt>
    <dgm:pt modelId="{81E30278-ED1A-40D2-9A61-52CD7D61E910}" type="pres">
      <dgm:prSet presAssocID="{C5CD29F5-DDE9-4D6C-8AF8-2CAA355CCDE8}" presName="arrowWedge2" presStyleLbl="fgSibTrans2D1" presStyleIdx="1" presStyleCnt="3"/>
      <dgm:spPr/>
    </dgm:pt>
    <dgm:pt modelId="{B2E5C70B-5E84-4B3B-967E-15FCBCC8CF94}" type="pres">
      <dgm:prSet presAssocID="{9AF3AB87-4FA9-46FE-91B2-5CD0CD9C568B}" presName="arrowWedge3" presStyleLbl="fgSibTrans2D1" presStyleIdx="2" presStyleCnt="3"/>
      <dgm:spPr/>
    </dgm:pt>
  </dgm:ptLst>
  <dgm:cxnLst>
    <dgm:cxn modelId="{20D99510-E9DC-4183-9DB1-053F7715BCCD}" srcId="{19DFE4C1-4787-4440-8E7E-BC413660FC8B}" destId="{44FF7780-303C-4FC0-A2CE-E1640211A9E3}" srcOrd="1" destOrd="0" parTransId="{070398A6-8755-42EC-8816-FE7CED10C5A2}" sibTransId="{C5CD29F5-DDE9-4D6C-8AF8-2CAA355CCDE8}"/>
    <dgm:cxn modelId="{E36E8D2A-8ED4-43FE-8676-0CDB44A83F96}" srcId="{19DFE4C1-4787-4440-8E7E-BC413660FC8B}" destId="{9398D043-C258-4F9B-9E4C-F4AA8D1F7613}" srcOrd="2" destOrd="0" parTransId="{CE5F32D5-0DAE-4F9B-A2E5-DAFC15D4D8EB}" sibTransId="{9AF3AB87-4FA9-46FE-91B2-5CD0CD9C568B}"/>
    <dgm:cxn modelId="{857FE63C-751D-4F66-96D4-3B00572DABC9}" type="presOf" srcId="{44FF7780-303C-4FC0-A2CE-E1640211A9E3}" destId="{F5AAA80E-0502-4BA5-8F96-92C162CF30B7}" srcOrd="1" destOrd="0" presId="urn:microsoft.com/office/officeart/2005/8/layout/cycle8"/>
    <dgm:cxn modelId="{9EA3C442-2D3E-46FE-90E0-1E6EDD48847F}" type="presOf" srcId="{44FF7780-303C-4FC0-A2CE-E1640211A9E3}" destId="{8627D2AB-C48B-4065-8C96-B911C4F55A2E}" srcOrd="0" destOrd="0" presId="urn:microsoft.com/office/officeart/2005/8/layout/cycle8"/>
    <dgm:cxn modelId="{E05DE07A-6792-42E6-890D-5D2CDA39C03E}" type="presOf" srcId="{9398D043-C258-4F9B-9E4C-F4AA8D1F7613}" destId="{1EC260F9-2AC3-4DB2-8B8C-091C455022CC}" srcOrd="1" destOrd="0" presId="urn:microsoft.com/office/officeart/2005/8/layout/cycle8"/>
    <dgm:cxn modelId="{BE061A86-52C6-4A98-BBE3-107A4D229CFC}" type="presOf" srcId="{EC37107E-5302-4B89-9D58-C09869442187}" destId="{95ABC967-105D-44D1-9769-74BE61BE0411}" srcOrd="1" destOrd="0" presId="urn:microsoft.com/office/officeart/2005/8/layout/cycle8"/>
    <dgm:cxn modelId="{98D60389-20B6-4B58-8969-3F009B70F4E8}" type="presOf" srcId="{9398D043-C258-4F9B-9E4C-F4AA8D1F7613}" destId="{396C3120-F5BB-4147-B9DD-F34A1A3A996B}" srcOrd="0" destOrd="0" presId="urn:microsoft.com/office/officeart/2005/8/layout/cycle8"/>
    <dgm:cxn modelId="{B2A706B1-77BC-4D18-884D-E06CD9C5846C}" type="presOf" srcId="{19DFE4C1-4787-4440-8E7E-BC413660FC8B}" destId="{ABD6CB72-F255-42FF-A800-BB6DE0FFD2A7}" srcOrd="0" destOrd="0" presId="urn:microsoft.com/office/officeart/2005/8/layout/cycle8"/>
    <dgm:cxn modelId="{908AE7BF-5FCB-4169-9B30-96C824CAD27D}" srcId="{19DFE4C1-4787-4440-8E7E-BC413660FC8B}" destId="{EC37107E-5302-4B89-9D58-C09869442187}" srcOrd="0" destOrd="0" parTransId="{69B2185A-0A38-437C-9C34-7D61DC6F1CFE}" sibTransId="{36251F57-82A4-4701-A045-11E52FD66E92}"/>
    <dgm:cxn modelId="{D96820CF-4A69-4DC7-B76B-96F8967DBCC6}" type="presOf" srcId="{EC37107E-5302-4B89-9D58-C09869442187}" destId="{186F2933-9563-41FB-9820-54876A4EE968}" srcOrd="0" destOrd="0" presId="urn:microsoft.com/office/officeart/2005/8/layout/cycle8"/>
    <dgm:cxn modelId="{38B3F55C-179E-445C-8402-F926475ABB77}" type="presParOf" srcId="{ABD6CB72-F255-42FF-A800-BB6DE0FFD2A7}" destId="{186F2933-9563-41FB-9820-54876A4EE968}" srcOrd="0" destOrd="0" presId="urn:microsoft.com/office/officeart/2005/8/layout/cycle8"/>
    <dgm:cxn modelId="{64E3E3E8-9CE4-417F-91D8-A69A1AF34627}" type="presParOf" srcId="{ABD6CB72-F255-42FF-A800-BB6DE0FFD2A7}" destId="{7EBDE657-A826-442A-8163-DF9786CF32CB}" srcOrd="1" destOrd="0" presId="urn:microsoft.com/office/officeart/2005/8/layout/cycle8"/>
    <dgm:cxn modelId="{94F199C9-7101-4ED9-8798-02FE04C5FC24}" type="presParOf" srcId="{ABD6CB72-F255-42FF-A800-BB6DE0FFD2A7}" destId="{42CDA609-C0E4-4576-B242-72A0D7558EB0}" srcOrd="2" destOrd="0" presId="urn:microsoft.com/office/officeart/2005/8/layout/cycle8"/>
    <dgm:cxn modelId="{483541A5-BAF8-4648-9486-374127779F73}" type="presParOf" srcId="{ABD6CB72-F255-42FF-A800-BB6DE0FFD2A7}" destId="{95ABC967-105D-44D1-9769-74BE61BE0411}" srcOrd="3" destOrd="0" presId="urn:microsoft.com/office/officeart/2005/8/layout/cycle8"/>
    <dgm:cxn modelId="{38A9B7B6-BC5A-4AE9-8258-A1ED941A036E}" type="presParOf" srcId="{ABD6CB72-F255-42FF-A800-BB6DE0FFD2A7}" destId="{8627D2AB-C48B-4065-8C96-B911C4F55A2E}" srcOrd="4" destOrd="0" presId="urn:microsoft.com/office/officeart/2005/8/layout/cycle8"/>
    <dgm:cxn modelId="{3922842B-705B-4F6C-97D3-A76539ADA156}" type="presParOf" srcId="{ABD6CB72-F255-42FF-A800-BB6DE0FFD2A7}" destId="{4462B686-FD20-49BC-8B5C-AC078A9BF68B}" srcOrd="5" destOrd="0" presId="urn:microsoft.com/office/officeart/2005/8/layout/cycle8"/>
    <dgm:cxn modelId="{ED8BD519-9ABF-4F0E-914D-A5486E41F78A}" type="presParOf" srcId="{ABD6CB72-F255-42FF-A800-BB6DE0FFD2A7}" destId="{ABA4DA47-F6C4-4DD5-8D1F-678743634EB9}" srcOrd="6" destOrd="0" presId="urn:microsoft.com/office/officeart/2005/8/layout/cycle8"/>
    <dgm:cxn modelId="{DD933701-421A-412B-905A-79724A8D9A8A}" type="presParOf" srcId="{ABD6CB72-F255-42FF-A800-BB6DE0FFD2A7}" destId="{F5AAA80E-0502-4BA5-8F96-92C162CF30B7}" srcOrd="7" destOrd="0" presId="urn:microsoft.com/office/officeart/2005/8/layout/cycle8"/>
    <dgm:cxn modelId="{D307A0F6-EB94-4D5A-940C-7FDF637795BD}" type="presParOf" srcId="{ABD6CB72-F255-42FF-A800-BB6DE0FFD2A7}" destId="{396C3120-F5BB-4147-B9DD-F34A1A3A996B}" srcOrd="8" destOrd="0" presId="urn:microsoft.com/office/officeart/2005/8/layout/cycle8"/>
    <dgm:cxn modelId="{3A92BC3A-9C9B-4248-95CE-849E8FA59339}" type="presParOf" srcId="{ABD6CB72-F255-42FF-A800-BB6DE0FFD2A7}" destId="{B782CAD8-7D14-4022-BFE7-B18455EA48E2}" srcOrd="9" destOrd="0" presId="urn:microsoft.com/office/officeart/2005/8/layout/cycle8"/>
    <dgm:cxn modelId="{8E02CDA4-6BBF-4A89-A974-84651602AA92}" type="presParOf" srcId="{ABD6CB72-F255-42FF-A800-BB6DE0FFD2A7}" destId="{EF6ACD7E-65E4-4C00-AEAA-589C24457772}" srcOrd="10" destOrd="0" presId="urn:microsoft.com/office/officeart/2005/8/layout/cycle8"/>
    <dgm:cxn modelId="{5D49EC02-044A-46E7-9A54-653ECBAE919F}" type="presParOf" srcId="{ABD6CB72-F255-42FF-A800-BB6DE0FFD2A7}" destId="{1EC260F9-2AC3-4DB2-8B8C-091C455022CC}" srcOrd="11" destOrd="0" presId="urn:microsoft.com/office/officeart/2005/8/layout/cycle8"/>
    <dgm:cxn modelId="{21B53E84-89D4-4F88-BF63-92C6DFE7C263}" type="presParOf" srcId="{ABD6CB72-F255-42FF-A800-BB6DE0FFD2A7}" destId="{7338738A-4B5B-4746-8C5D-F31FD75A4275}" srcOrd="12" destOrd="0" presId="urn:microsoft.com/office/officeart/2005/8/layout/cycle8"/>
    <dgm:cxn modelId="{A0547A4D-5E66-4E75-AF44-C2F437979487}" type="presParOf" srcId="{ABD6CB72-F255-42FF-A800-BB6DE0FFD2A7}" destId="{81E30278-ED1A-40D2-9A61-52CD7D61E910}" srcOrd="13" destOrd="0" presId="urn:microsoft.com/office/officeart/2005/8/layout/cycle8"/>
    <dgm:cxn modelId="{B6EAAB05-D997-4D78-8891-558E0B8FD355}" type="presParOf" srcId="{ABD6CB72-F255-42FF-A800-BB6DE0FFD2A7}" destId="{B2E5C70B-5E84-4B3B-967E-15FCBCC8CF94}"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9DFE4C1-4787-4440-8E7E-BC413660FC8B}" type="doc">
      <dgm:prSet loTypeId="urn:microsoft.com/office/officeart/2005/8/layout/cycle8" loCatId="cycle" qsTypeId="urn:microsoft.com/office/officeart/2005/8/quickstyle/simple1" qsCatId="simple" csTypeId="urn:microsoft.com/office/officeart/2005/8/colors/accent1_2" csCatId="accent1" phldr="1"/>
      <dgm:spPr/>
    </dgm:pt>
    <dgm:pt modelId="{EC37107E-5302-4B89-9D58-C09869442187}">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Code</a:t>
          </a:r>
        </a:p>
      </dgm:t>
    </dgm:pt>
    <dgm:pt modelId="{69B2185A-0A38-437C-9C34-7D61DC6F1CFE}" type="parTrans" cxnId="{908AE7BF-5FCB-4169-9B30-96C824CAD27D}">
      <dgm:prSet/>
      <dgm:spPr/>
      <dgm:t>
        <a:bodyPr/>
        <a:lstStyle/>
        <a:p>
          <a:endParaRPr lang="en-US"/>
        </a:p>
      </dgm:t>
    </dgm:pt>
    <dgm:pt modelId="{36251F57-82A4-4701-A045-11E52FD66E92}" type="sibTrans" cxnId="{908AE7BF-5FCB-4169-9B30-96C824CAD27D}">
      <dgm:prSet/>
      <dgm:spPr/>
      <dgm:t>
        <a:bodyPr/>
        <a:lstStyle/>
        <a:p>
          <a:endParaRPr lang="en-US"/>
        </a:p>
      </dgm:t>
    </dgm:pt>
    <dgm:pt modelId="{44FF7780-303C-4FC0-A2CE-E1640211A9E3}">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Refactor</a:t>
          </a:r>
        </a:p>
      </dgm:t>
    </dgm:pt>
    <dgm:pt modelId="{070398A6-8755-42EC-8816-FE7CED10C5A2}" type="parTrans" cxnId="{20D99510-E9DC-4183-9DB1-053F7715BCCD}">
      <dgm:prSet/>
      <dgm:spPr/>
      <dgm:t>
        <a:bodyPr/>
        <a:lstStyle/>
        <a:p>
          <a:endParaRPr lang="en-US"/>
        </a:p>
      </dgm:t>
    </dgm:pt>
    <dgm:pt modelId="{C5CD29F5-DDE9-4D6C-8AF8-2CAA355CCDE8}" type="sibTrans" cxnId="{20D99510-E9DC-4183-9DB1-053F7715BCCD}">
      <dgm:prSet/>
      <dgm:spPr/>
      <dgm:t>
        <a:bodyPr/>
        <a:lstStyle/>
        <a:p>
          <a:endParaRPr lang="en-US"/>
        </a:p>
      </dgm:t>
    </dgm:pt>
    <dgm:pt modelId="{9398D043-C258-4F9B-9E4C-F4AA8D1F7613}">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Test</a:t>
          </a:r>
        </a:p>
      </dgm:t>
    </dgm:pt>
    <dgm:pt modelId="{CE5F32D5-0DAE-4F9B-A2E5-DAFC15D4D8EB}" type="parTrans" cxnId="{E36E8D2A-8ED4-43FE-8676-0CDB44A83F96}">
      <dgm:prSet/>
      <dgm:spPr/>
      <dgm:t>
        <a:bodyPr/>
        <a:lstStyle/>
        <a:p>
          <a:endParaRPr lang="en-US"/>
        </a:p>
      </dgm:t>
    </dgm:pt>
    <dgm:pt modelId="{9AF3AB87-4FA9-46FE-91B2-5CD0CD9C568B}" type="sibTrans" cxnId="{E36E8D2A-8ED4-43FE-8676-0CDB44A83F96}">
      <dgm:prSet/>
      <dgm:spPr/>
      <dgm:t>
        <a:bodyPr/>
        <a:lstStyle/>
        <a:p>
          <a:endParaRPr lang="en-US"/>
        </a:p>
      </dgm:t>
    </dgm:pt>
    <dgm:pt modelId="{ABD6CB72-F255-42FF-A800-BB6DE0FFD2A7}" type="pres">
      <dgm:prSet presAssocID="{19DFE4C1-4787-4440-8E7E-BC413660FC8B}" presName="compositeShape" presStyleCnt="0">
        <dgm:presLayoutVars>
          <dgm:chMax val="7"/>
          <dgm:dir/>
          <dgm:resizeHandles val="exact"/>
        </dgm:presLayoutVars>
      </dgm:prSet>
      <dgm:spPr/>
    </dgm:pt>
    <dgm:pt modelId="{186F2933-9563-41FB-9820-54876A4EE968}" type="pres">
      <dgm:prSet presAssocID="{19DFE4C1-4787-4440-8E7E-BC413660FC8B}" presName="wedge1" presStyleLbl="node1" presStyleIdx="0" presStyleCnt="3"/>
      <dgm:spPr/>
    </dgm:pt>
    <dgm:pt modelId="{7EBDE657-A826-442A-8163-DF9786CF32CB}" type="pres">
      <dgm:prSet presAssocID="{19DFE4C1-4787-4440-8E7E-BC413660FC8B}" presName="dummy1a" presStyleCnt="0"/>
      <dgm:spPr/>
    </dgm:pt>
    <dgm:pt modelId="{42CDA609-C0E4-4576-B242-72A0D7558EB0}" type="pres">
      <dgm:prSet presAssocID="{19DFE4C1-4787-4440-8E7E-BC413660FC8B}" presName="dummy1b" presStyleCnt="0"/>
      <dgm:spPr/>
    </dgm:pt>
    <dgm:pt modelId="{95ABC967-105D-44D1-9769-74BE61BE0411}" type="pres">
      <dgm:prSet presAssocID="{19DFE4C1-4787-4440-8E7E-BC413660FC8B}" presName="wedge1Tx" presStyleLbl="node1" presStyleIdx="0" presStyleCnt="3">
        <dgm:presLayoutVars>
          <dgm:chMax val="0"/>
          <dgm:chPref val="0"/>
          <dgm:bulletEnabled val="1"/>
        </dgm:presLayoutVars>
      </dgm:prSet>
      <dgm:spPr/>
    </dgm:pt>
    <dgm:pt modelId="{8627D2AB-C48B-4065-8C96-B911C4F55A2E}" type="pres">
      <dgm:prSet presAssocID="{19DFE4C1-4787-4440-8E7E-BC413660FC8B}" presName="wedge2" presStyleLbl="node1" presStyleIdx="1" presStyleCnt="3"/>
      <dgm:spPr/>
    </dgm:pt>
    <dgm:pt modelId="{4462B686-FD20-49BC-8B5C-AC078A9BF68B}" type="pres">
      <dgm:prSet presAssocID="{19DFE4C1-4787-4440-8E7E-BC413660FC8B}" presName="dummy2a" presStyleCnt="0"/>
      <dgm:spPr/>
    </dgm:pt>
    <dgm:pt modelId="{ABA4DA47-F6C4-4DD5-8D1F-678743634EB9}" type="pres">
      <dgm:prSet presAssocID="{19DFE4C1-4787-4440-8E7E-BC413660FC8B}" presName="dummy2b" presStyleCnt="0"/>
      <dgm:spPr/>
    </dgm:pt>
    <dgm:pt modelId="{F5AAA80E-0502-4BA5-8F96-92C162CF30B7}" type="pres">
      <dgm:prSet presAssocID="{19DFE4C1-4787-4440-8E7E-BC413660FC8B}" presName="wedge2Tx" presStyleLbl="node1" presStyleIdx="1" presStyleCnt="3">
        <dgm:presLayoutVars>
          <dgm:chMax val="0"/>
          <dgm:chPref val="0"/>
          <dgm:bulletEnabled val="1"/>
        </dgm:presLayoutVars>
      </dgm:prSet>
      <dgm:spPr/>
    </dgm:pt>
    <dgm:pt modelId="{396C3120-F5BB-4147-B9DD-F34A1A3A996B}" type="pres">
      <dgm:prSet presAssocID="{19DFE4C1-4787-4440-8E7E-BC413660FC8B}" presName="wedge3" presStyleLbl="node1" presStyleIdx="2" presStyleCnt="3"/>
      <dgm:spPr/>
    </dgm:pt>
    <dgm:pt modelId="{B782CAD8-7D14-4022-BFE7-B18455EA48E2}" type="pres">
      <dgm:prSet presAssocID="{19DFE4C1-4787-4440-8E7E-BC413660FC8B}" presName="dummy3a" presStyleCnt="0"/>
      <dgm:spPr/>
    </dgm:pt>
    <dgm:pt modelId="{EF6ACD7E-65E4-4C00-AEAA-589C24457772}" type="pres">
      <dgm:prSet presAssocID="{19DFE4C1-4787-4440-8E7E-BC413660FC8B}" presName="dummy3b" presStyleCnt="0"/>
      <dgm:spPr/>
    </dgm:pt>
    <dgm:pt modelId="{1EC260F9-2AC3-4DB2-8B8C-091C455022CC}" type="pres">
      <dgm:prSet presAssocID="{19DFE4C1-4787-4440-8E7E-BC413660FC8B}" presName="wedge3Tx" presStyleLbl="node1" presStyleIdx="2" presStyleCnt="3">
        <dgm:presLayoutVars>
          <dgm:chMax val="0"/>
          <dgm:chPref val="0"/>
          <dgm:bulletEnabled val="1"/>
        </dgm:presLayoutVars>
      </dgm:prSet>
      <dgm:spPr/>
    </dgm:pt>
    <dgm:pt modelId="{7338738A-4B5B-4746-8C5D-F31FD75A4275}" type="pres">
      <dgm:prSet presAssocID="{36251F57-82A4-4701-A045-11E52FD66E92}" presName="arrowWedge1" presStyleLbl="fgSibTrans2D1" presStyleIdx="0" presStyleCnt="3"/>
      <dgm:spPr/>
    </dgm:pt>
    <dgm:pt modelId="{81E30278-ED1A-40D2-9A61-52CD7D61E910}" type="pres">
      <dgm:prSet presAssocID="{C5CD29F5-DDE9-4D6C-8AF8-2CAA355CCDE8}" presName="arrowWedge2" presStyleLbl="fgSibTrans2D1" presStyleIdx="1" presStyleCnt="3"/>
      <dgm:spPr/>
    </dgm:pt>
    <dgm:pt modelId="{B2E5C70B-5E84-4B3B-967E-15FCBCC8CF94}" type="pres">
      <dgm:prSet presAssocID="{9AF3AB87-4FA9-46FE-91B2-5CD0CD9C568B}" presName="arrowWedge3" presStyleLbl="fgSibTrans2D1" presStyleIdx="2" presStyleCnt="3"/>
      <dgm:spPr/>
    </dgm:pt>
  </dgm:ptLst>
  <dgm:cxnLst>
    <dgm:cxn modelId="{20D99510-E9DC-4183-9DB1-053F7715BCCD}" srcId="{19DFE4C1-4787-4440-8E7E-BC413660FC8B}" destId="{44FF7780-303C-4FC0-A2CE-E1640211A9E3}" srcOrd="1" destOrd="0" parTransId="{070398A6-8755-42EC-8816-FE7CED10C5A2}" sibTransId="{C5CD29F5-DDE9-4D6C-8AF8-2CAA355CCDE8}"/>
    <dgm:cxn modelId="{E36E8D2A-8ED4-43FE-8676-0CDB44A83F96}" srcId="{19DFE4C1-4787-4440-8E7E-BC413660FC8B}" destId="{9398D043-C258-4F9B-9E4C-F4AA8D1F7613}" srcOrd="2" destOrd="0" parTransId="{CE5F32D5-0DAE-4F9B-A2E5-DAFC15D4D8EB}" sibTransId="{9AF3AB87-4FA9-46FE-91B2-5CD0CD9C568B}"/>
    <dgm:cxn modelId="{857FE63C-751D-4F66-96D4-3B00572DABC9}" type="presOf" srcId="{44FF7780-303C-4FC0-A2CE-E1640211A9E3}" destId="{F5AAA80E-0502-4BA5-8F96-92C162CF30B7}" srcOrd="1" destOrd="0" presId="urn:microsoft.com/office/officeart/2005/8/layout/cycle8"/>
    <dgm:cxn modelId="{9EA3C442-2D3E-46FE-90E0-1E6EDD48847F}" type="presOf" srcId="{44FF7780-303C-4FC0-A2CE-E1640211A9E3}" destId="{8627D2AB-C48B-4065-8C96-B911C4F55A2E}" srcOrd="0" destOrd="0" presId="urn:microsoft.com/office/officeart/2005/8/layout/cycle8"/>
    <dgm:cxn modelId="{E05DE07A-6792-42E6-890D-5D2CDA39C03E}" type="presOf" srcId="{9398D043-C258-4F9B-9E4C-F4AA8D1F7613}" destId="{1EC260F9-2AC3-4DB2-8B8C-091C455022CC}" srcOrd="1" destOrd="0" presId="urn:microsoft.com/office/officeart/2005/8/layout/cycle8"/>
    <dgm:cxn modelId="{BE061A86-52C6-4A98-BBE3-107A4D229CFC}" type="presOf" srcId="{EC37107E-5302-4B89-9D58-C09869442187}" destId="{95ABC967-105D-44D1-9769-74BE61BE0411}" srcOrd="1" destOrd="0" presId="urn:microsoft.com/office/officeart/2005/8/layout/cycle8"/>
    <dgm:cxn modelId="{98D60389-20B6-4B58-8969-3F009B70F4E8}" type="presOf" srcId="{9398D043-C258-4F9B-9E4C-F4AA8D1F7613}" destId="{396C3120-F5BB-4147-B9DD-F34A1A3A996B}" srcOrd="0" destOrd="0" presId="urn:microsoft.com/office/officeart/2005/8/layout/cycle8"/>
    <dgm:cxn modelId="{B2A706B1-77BC-4D18-884D-E06CD9C5846C}" type="presOf" srcId="{19DFE4C1-4787-4440-8E7E-BC413660FC8B}" destId="{ABD6CB72-F255-42FF-A800-BB6DE0FFD2A7}" srcOrd="0" destOrd="0" presId="urn:microsoft.com/office/officeart/2005/8/layout/cycle8"/>
    <dgm:cxn modelId="{908AE7BF-5FCB-4169-9B30-96C824CAD27D}" srcId="{19DFE4C1-4787-4440-8E7E-BC413660FC8B}" destId="{EC37107E-5302-4B89-9D58-C09869442187}" srcOrd="0" destOrd="0" parTransId="{69B2185A-0A38-437C-9C34-7D61DC6F1CFE}" sibTransId="{36251F57-82A4-4701-A045-11E52FD66E92}"/>
    <dgm:cxn modelId="{D96820CF-4A69-4DC7-B76B-96F8967DBCC6}" type="presOf" srcId="{EC37107E-5302-4B89-9D58-C09869442187}" destId="{186F2933-9563-41FB-9820-54876A4EE968}" srcOrd="0" destOrd="0" presId="urn:microsoft.com/office/officeart/2005/8/layout/cycle8"/>
    <dgm:cxn modelId="{38B3F55C-179E-445C-8402-F926475ABB77}" type="presParOf" srcId="{ABD6CB72-F255-42FF-A800-BB6DE0FFD2A7}" destId="{186F2933-9563-41FB-9820-54876A4EE968}" srcOrd="0" destOrd="0" presId="urn:microsoft.com/office/officeart/2005/8/layout/cycle8"/>
    <dgm:cxn modelId="{64E3E3E8-9CE4-417F-91D8-A69A1AF34627}" type="presParOf" srcId="{ABD6CB72-F255-42FF-A800-BB6DE0FFD2A7}" destId="{7EBDE657-A826-442A-8163-DF9786CF32CB}" srcOrd="1" destOrd="0" presId="urn:microsoft.com/office/officeart/2005/8/layout/cycle8"/>
    <dgm:cxn modelId="{94F199C9-7101-4ED9-8798-02FE04C5FC24}" type="presParOf" srcId="{ABD6CB72-F255-42FF-A800-BB6DE0FFD2A7}" destId="{42CDA609-C0E4-4576-B242-72A0D7558EB0}" srcOrd="2" destOrd="0" presId="urn:microsoft.com/office/officeart/2005/8/layout/cycle8"/>
    <dgm:cxn modelId="{483541A5-BAF8-4648-9486-374127779F73}" type="presParOf" srcId="{ABD6CB72-F255-42FF-A800-BB6DE0FFD2A7}" destId="{95ABC967-105D-44D1-9769-74BE61BE0411}" srcOrd="3" destOrd="0" presId="urn:microsoft.com/office/officeart/2005/8/layout/cycle8"/>
    <dgm:cxn modelId="{38A9B7B6-BC5A-4AE9-8258-A1ED941A036E}" type="presParOf" srcId="{ABD6CB72-F255-42FF-A800-BB6DE0FFD2A7}" destId="{8627D2AB-C48B-4065-8C96-B911C4F55A2E}" srcOrd="4" destOrd="0" presId="urn:microsoft.com/office/officeart/2005/8/layout/cycle8"/>
    <dgm:cxn modelId="{3922842B-705B-4F6C-97D3-A76539ADA156}" type="presParOf" srcId="{ABD6CB72-F255-42FF-A800-BB6DE0FFD2A7}" destId="{4462B686-FD20-49BC-8B5C-AC078A9BF68B}" srcOrd="5" destOrd="0" presId="urn:microsoft.com/office/officeart/2005/8/layout/cycle8"/>
    <dgm:cxn modelId="{ED8BD519-9ABF-4F0E-914D-A5486E41F78A}" type="presParOf" srcId="{ABD6CB72-F255-42FF-A800-BB6DE0FFD2A7}" destId="{ABA4DA47-F6C4-4DD5-8D1F-678743634EB9}" srcOrd="6" destOrd="0" presId="urn:microsoft.com/office/officeart/2005/8/layout/cycle8"/>
    <dgm:cxn modelId="{DD933701-421A-412B-905A-79724A8D9A8A}" type="presParOf" srcId="{ABD6CB72-F255-42FF-A800-BB6DE0FFD2A7}" destId="{F5AAA80E-0502-4BA5-8F96-92C162CF30B7}" srcOrd="7" destOrd="0" presId="urn:microsoft.com/office/officeart/2005/8/layout/cycle8"/>
    <dgm:cxn modelId="{D307A0F6-EB94-4D5A-940C-7FDF637795BD}" type="presParOf" srcId="{ABD6CB72-F255-42FF-A800-BB6DE0FFD2A7}" destId="{396C3120-F5BB-4147-B9DD-F34A1A3A996B}" srcOrd="8" destOrd="0" presId="urn:microsoft.com/office/officeart/2005/8/layout/cycle8"/>
    <dgm:cxn modelId="{3A92BC3A-9C9B-4248-95CE-849E8FA59339}" type="presParOf" srcId="{ABD6CB72-F255-42FF-A800-BB6DE0FFD2A7}" destId="{B782CAD8-7D14-4022-BFE7-B18455EA48E2}" srcOrd="9" destOrd="0" presId="urn:microsoft.com/office/officeart/2005/8/layout/cycle8"/>
    <dgm:cxn modelId="{8E02CDA4-6BBF-4A89-A974-84651602AA92}" type="presParOf" srcId="{ABD6CB72-F255-42FF-A800-BB6DE0FFD2A7}" destId="{EF6ACD7E-65E4-4C00-AEAA-589C24457772}" srcOrd="10" destOrd="0" presId="urn:microsoft.com/office/officeart/2005/8/layout/cycle8"/>
    <dgm:cxn modelId="{5D49EC02-044A-46E7-9A54-653ECBAE919F}" type="presParOf" srcId="{ABD6CB72-F255-42FF-A800-BB6DE0FFD2A7}" destId="{1EC260F9-2AC3-4DB2-8B8C-091C455022CC}" srcOrd="11" destOrd="0" presId="urn:microsoft.com/office/officeart/2005/8/layout/cycle8"/>
    <dgm:cxn modelId="{21B53E84-89D4-4F88-BF63-92C6DFE7C263}" type="presParOf" srcId="{ABD6CB72-F255-42FF-A800-BB6DE0FFD2A7}" destId="{7338738A-4B5B-4746-8C5D-F31FD75A4275}" srcOrd="12" destOrd="0" presId="urn:microsoft.com/office/officeart/2005/8/layout/cycle8"/>
    <dgm:cxn modelId="{A0547A4D-5E66-4E75-AF44-C2F437979487}" type="presParOf" srcId="{ABD6CB72-F255-42FF-A800-BB6DE0FFD2A7}" destId="{81E30278-ED1A-40D2-9A61-52CD7D61E910}" srcOrd="13" destOrd="0" presId="urn:microsoft.com/office/officeart/2005/8/layout/cycle8"/>
    <dgm:cxn modelId="{B6EAAB05-D997-4D78-8891-558E0B8FD355}" type="presParOf" srcId="{ABD6CB72-F255-42FF-A800-BB6DE0FFD2A7}" destId="{B2E5C70B-5E84-4B3B-967E-15FCBCC8CF94}"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9DFE4C1-4787-4440-8E7E-BC413660FC8B}" type="doc">
      <dgm:prSet loTypeId="urn:microsoft.com/office/officeart/2005/8/layout/cycle8" loCatId="cycle" qsTypeId="urn:microsoft.com/office/officeart/2005/8/quickstyle/simple1" qsCatId="simple" csTypeId="urn:microsoft.com/office/officeart/2005/8/colors/accent1_2" csCatId="accent1" phldr="1"/>
      <dgm:spPr/>
    </dgm:pt>
    <dgm:pt modelId="{EC37107E-5302-4B89-9D58-C09869442187}">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Code</a:t>
          </a:r>
        </a:p>
      </dgm:t>
    </dgm:pt>
    <dgm:pt modelId="{69B2185A-0A38-437C-9C34-7D61DC6F1CFE}" type="parTrans" cxnId="{908AE7BF-5FCB-4169-9B30-96C824CAD27D}">
      <dgm:prSet/>
      <dgm:spPr/>
      <dgm:t>
        <a:bodyPr/>
        <a:lstStyle/>
        <a:p>
          <a:endParaRPr lang="en-US"/>
        </a:p>
      </dgm:t>
    </dgm:pt>
    <dgm:pt modelId="{36251F57-82A4-4701-A045-11E52FD66E92}" type="sibTrans" cxnId="{908AE7BF-5FCB-4169-9B30-96C824CAD27D}">
      <dgm:prSet/>
      <dgm:spPr/>
      <dgm:t>
        <a:bodyPr/>
        <a:lstStyle/>
        <a:p>
          <a:endParaRPr lang="en-US"/>
        </a:p>
      </dgm:t>
    </dgm:pt>
    <dgm:pt modelId="{44FF7780-303C-4FC0-A2CE-E1640211A9E3}">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Refactor</a:t>
          </a:r>
        </a:p>
      </dgm:t>
    </dgm:pt>
    <dgm:pt modelId="{070398A6-8755-42EC-8816-FE7CED10C5A2}" type="parTrans" cxnId="{20D99510-E9DC-4183-9DB1-053F7715BCCD}">
      <dgm:prSet/>
      <dgm:spPr/>
      <dgm:t>
        <a:bodyPr/>
        <a:lstStyle/>
        <a:p>
          <a:endParaRPr lang="en-US"/>
        </a:p>
      </dgm:t>
    </dgm:pt>
    <dgm:pt modelId="{C5CD29F5-DDE9-4D6C-8AF8-2CAA355CCDE8}" type="sibTrans" cxnId="{20D99510-E9DC-4183-9DB1-053F7715BCCD}">
      <dgm:prSet/>
      <dgm:spPr/>
      <dgm:t>
        <a:bodyPr/>
        <a:lstStyle/>
        <a:p>
          <a:endParaRPr lang="en-US"/>
        </a:p>
      </dgm:t>
    </dgm:pt>
    <dgm:pt modelId="{9398D043-C258-4F9B-9E4C-F4AA8D1F7613}">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Test</a:t>
          </a:r>
        </a:p>
      </dgm:t>
    </dgm:pt>
    <dgm:pt modelId="{CE5F32D5-0DAE-4F9B-A2E5-DAFC15D4D8EB}" type="parTrans" cxnId="{E36E8D2A-8ED4-43FE-8676-0CDB44A83F96}">
      <dgm:prSet/>
      <dgm:spPr/>
      <dgm:t>
        <a:bodyPr/>
        <a:lstStyle/>
        <a:p>
          <a:endParaRPr lang="en-US"/>
        </a:p>
      </dgm:t>
    </dgm:pt>
    <dgm:pt modelId="{9AF3AB87-4FA9-46FE-91B2-5CD0CD9C568B}" type="sibTrans" cxnId="{E36E8D2A-8ED4-43FE-8676-0CDB44A83F96}">
      <dgm:prSet/>
      <dgm:spPr/>
      <dgm:t>
        <a:bodyPr/>
        <a:lstStyle/>
        <a:p>
          <a:endParaRPr lang="en-US"/>
        </a:p>
      </dgm:t>
    </dgm:pt>
    <dgm:pt modelId="{ABD6CB72-F255-42FF-A800-BB6DE0FFD2A7}" type="pres">
      <dgm:prSet presAssocID="{19DFE4C1-4787-4440-8E7E-BC413660FC8B}" presName="compositeShape" presStyleCnt="0">
        <dgm:presLayoutVars>
          <dgm:chMax val="7"/>
          <dgm:dir/>
          <dgm:resizeHandles val="exact"/>
        </dgm:presLayoutVars>
      </dgm:prSet>
      <dgm:spPr/>
    </dgm:pt>
    <dgm:pt modelId="{186F2933-9563-41FB-9820-54876A4EE968}" type="pres">
      <dgm:prSet presAssocID="{19DFE4C1-4787-4440-8E7E-BC413660FC8B}" presName="wedge1" presStyleLbl="node1" presStyleIdx="0" presStyleCnt="3"/>
      <dgm:spPr/>
    </dgm:pt>
    <dgm:pt modelId="{7EBDE657-A826-442A-8163-DF9786CF32CB}" type="pres">
      <dgm:prSet presAssocID="{19DFE4C1-4787-4440-8E7E-BC413660FC8B}" presName="dummy1a" presStyleCnt="0"/>
      <dgm:spPr/>
    </dgm:pt>
    <dgm:pt modelId="{42CDA609-C0E4-4576-B242-72A0D7558EB0}" type="pres">
      <dgm:prSet presAssocID="{19DFE4C1-4787-4440-8E7E-BC413660FC8B}" presName="dummy1b" presStyleCnt="0"/>
      <dgm:spPr/>
    </dgm:pt>
    <dgm:pt modelId="{95ABC967-105D-44D1-9769-74BE61BE0411}" type="pres">
      <dgm:prSet presAssocID="{19DFE4C1-4787-4440-8E7E-BC413660FC8B}" presName="wedge1Tx" presStyleLbl="node1" presStyleIdx="0" presStyleCnt="3">
        <dgm:presLayoutVars>
          <dgm:chMax val="0"/>
          <dgm:chPref val="0"/>
          <dgm:bulletEnabled val="1"/>
        </dgm:presLayoutVars>
      </dgm:prSet>
      <dgm:spPr/>
    </dgm:pt>
    <dgm:pt modelId="{8627D2AB-C48B-4065-8C96-B911C4F55A2E}" type="pres">
      <dgm:prSet presAssocID="{19DFE4C1-4787-4440-8E7E-BC413660FC8B}" presName="wedge2" presStyleLbl="node1" presStyleIdx="1" presStyleCnt="3"/>
      <dgm:spPr/>
    </dgm:pt>
    <dgm:pt modelId="{4462B686-FD20-49BC-8B5C-AC078A9BF68B}" type="pres">
      <dgm:prSet presAssocID="{19DFE4C1-4787-4440-8E7E-BC413660FC8B}" presName="dummy2a" presStyleCnt="0"/>
      <dgm:spPr/>
    </dgm:pt>
    <dgm:pt modelId="{ABA4DA47-F6C4-4DD5-8D1F-678743634EB9}" type="pres">
      <dgm:prSet presAssocID="{19DFE4C1-4787-4440-8E7E-BC413660FC8B}" presName="dummy2b" presStyleCnt="0"/>
      <dgm:spPr/>
    </dgm:pt>
    <dgm:pt modelId="{F5AAA80E-0502-4BA5-8F96-92C162CF30B7}" type="pres">
      <dgm:prSet presAssocID="{19DFE4C1-4787-4440-8E7E-BC413660FC8B}" presName="wedge2Tx" presStyleLbl="node1" presStyleIdx="1" presStyleCnt="3">
        <dgm:presLayoutVars>
          <dgm:chMax val="0"/>
          <dgm:chPref val="0"/>
          <dgm:bulletEnabled val="1"/>
        </dgm:presLayoutVars>
      </dgm:prSet>
      <dgm:spPr/>
    </dgm:pt>
    <dgm:pt modelId="{396C3120-F5BB-4147-B9DD-F34A1A3A996B}" type="pres">
      <dgm:prSet presAssocID="{19DFE4C1-4787-4440-8E7E-BC413660FC8B}" presName="wedge3" presStyleLbl="node1" presStyleIdx="2" presStyleCnt="3"/>
      <dgm:spPr/>
    </dgm:pt>
    <dgm:pt modelId="{B782CAD8-7D14-4022-BFE7-B18455EA48E2}" type="pres">
      <dgm:prSet presAssocID="{19DFE4C1-4787-4440-8E7E-BC413660FC8B}" presName="dummy3a" presStyleCnt="0"/>
      <dgm:spPr/>
    </dgm:pt>
    <dgm:pt modelId="{EF6ACD7E-65E4-4C00-AEAA-589C24457772}" type="pres">
      <dgm:prSet presAssocID="{19DFE4C1-4787-4440-8E7E-BC413660FC8B}" presName="dummy3b" presStyleCnt="0"/>
      <dgm:spPr/>
    </dgm:pt>
    <dgm:pt modelId="{1EC260F9-2AC3-4DB2-8B8C-091C455022CC}" type="pres">
      <dgm:prSet presAssocID="{19DFE4C1-4787-4440-8E7E-BC413660FC8B}" presName="wedge3Tx" presStyleLbl="node1" presStyleIdx="2" presStyleCnt="3">
        <dgm:presLayoutVars>
          <dgm:chMax val="0"/>
          <dgm:chPref val="0"/>
          <dgm:bulletEnabled val="1"/>
        </dgm:presLayoutVars>
      </dgm:prSet>
      <dgm:spPr/>
    </dgm:pt>
    <dgm:pt modelId="{7338738A-4B5B-4746-8C5D-F31FD75A4275}" type="pres">
      <dgm:prSet presAssocID="{36251F57-82A4-4701-A045-11E52FD66E92}" presName="arrowWedge1" presStyleLbl="fgSibTrans2D1" presStyleIdx="0" presStyleCnt="3"/>
      <dgm:spPr/>
    </dgm:pt>
    <dgm:pt modelId="{81E30278-ED1A-40D2-9A61-52CD7D61E910}" type="pres">
      <dgm:prSet presAssocID="{C5CD29F5-DDE9-4D6C-8AF8-2CAA355CCDE8}" presName="arrowWedge2" presStyleLbl="fgSibTrans2D1" presStyleIdx="1" presStyleCnt="3"/>
      <dgm:spPr/>
    </dgm:pt>
    <dgm:pt modelId="{B2E5C70B-5E84-4B3B-967E-15FCBCC8CF94}" type="pres">
      <dgm:prSet presAssocID="{9AF3AB87-4FA9-46FE-91B2-5CD0CD9C568B}" presName="arrowWedge3" presStyleLbl="fgSibTrans2D1" presStyleIdx="2" presStyleCnt="3"/>
      <dgm:spPr/>
    </dgm:pt>
  </dgm:ptLst>
  <dgm:cxnLst>
    <dgm:cxn modelId="{20D99510-E9DC-4183-9DB1-053F7715BCCD}" srcId="{19DFE4C1-4787-4440-8E7E-BC413660FC8B}" destId="{44FF7780-303C-4FC0-A2CE-E1640211A9E3}" srcOrd="1" destOrd="0" parTransId="{070398A6-8755-42EC-8816-FE7CED10C5A2}" sibTransId="{C5CD29F5-DDE9-4D6C-8AF8-2CAA355CCDE8}"/>
    <dgm:cxn modelId="{E36E8D2A-8ED4-43FE-8676-0CDB44A83F96}" srcId="{19DFE4C1-4787-4440-8E7E-BC413660FC8B}" destId="{9398D043-C258-4F9B-9E4C-F4AA8D1F7613}" srcOrd="2" destOrd="0" parTransId="{CE5F32D5-0DAE-4F9B-A2E5-DAFC15D4D8EB}" sibTransId="{9AF3AB87-4FA9-46FE-91B2-5CD0CD9C568B}"/>
    <dgm:cxn modelId="{857FE63C-751D-4F66-96D4-3B00572DABC9}" type="presOf" srcId="{44FF7780-303C-4FC0-A2CE-E1640211A9E3}" destId="{F5AAA80E-0502-4BA5-8F96-92C162CF30B7}" srcOrd="1" destOrd="0" presId="urn:microsoft.com/office/officeart/2005/8/layout/cycle8"/>
    <dgm:cxn modelId="{9EA3C442-2D3E-46FE-90E0-1E6EDD48847F}" type="presOf" srcId="{44FF7780-303C-4FC0-A2CE-E1640211A9E3}" destId="{8627D2AB-C48B-4065-8C96-B911C4F55A2E}" srcOrd="0" destOrd="0" presId="urn:microsoft.com/office/officeart/2005/8/layout/cycle8"/>
    <dgm:cxn modelId="{E05DE07A-6792-42E6-890D-5D2CDA39C03E}" type="presOf" srcId="{9398D043-C258-4F9B-9E4C-F4AA8D1F7613}" destId="{1EC260F9-2AC3-4DB2-8B8C-091C455022CC}" srcOrd="1" destOrd="0" presId="urn:microsoft.com/office/officeart/2005/8/layout/cycle8"/>
    <dgm:cxn modelId="{BE061A86-52C6-4A98-BBE3-107A4D229CFC}" type="presOf" srcId="{EC37107E-5302-4B89-9D58-C09869442187}" destId="{95ABC967-105D-44D1-9769-74BE61BE0411}" srcOrd="1" destOrd="0" presId="urn:microsoft.com/office/officeart/2005/8/layout/cycle8"/>
    <dgm:cxn modelId="{98D60389-20B6-4B58-8969-3F009B70F4E8}" type="presOf" srcId="{9398D043-C258-4F9B-9E4C-F4AA8D1F7613}" destId="{396C3120-F5BB-4147-B9DD-F34A1A3A996B}" srcOrd="0" destOrd="0" presId="urn:microsoft.com/office/officeart/2005/8/layout/cycle8"/>
    <dgm:cxn modelId="{B2A706B1-77BC-4D18-884D-E06CD9C5846C}" type="presOf" srcId="{19DFE4C1-4787-4440-8E7E-BC413660FC8B}" destId="{ABD6CB72-F255-42FF-A800-BB6DE0FFD2A7}" srcOrd="0" destOrd="0" presId="urn:microsoft.com/office/officeart/2005/8/layout/cycle8"/>
    <dgm:cxn modelId="{908AE7BF-5FCB-4169-9B30-96C824CAD27D}" srcId="{19DFE4C1-4787-4440-8E7E-BC413660FC8B}" destId="{EC37107E-5302-4B89-9D58-C09869442187}" srcOrd="0" destOrd="0" parTransId="{69B2185A-0A38-437C-9C34-7D61DC6F1CFE}" sibTransId="{36251F57-82A4-4701-A045-11E52FD66E92}"/>
    <dgm:cxn modelId="{D96820CF-4A69-4DC7-B76B-96F8967DBCC6}" type="presOf" srcId="{EC37107E-5302-4B89-9D58-C09869442187}" destId="{186F2933-9563-41FB-9820-54876A4EE968}" srcOrd="0" destOrd="0" presId="urn:microsoft.com/office/officeart/2005/8/layout/cycle8"/>
    <dgm:cxn modelId="{38B3F55C-179E-445C-8402-F926475ABB77}" type="presParOf" srcId="{ABD6CB72-F255-42FF-A800-BB6DE0FFD2A7}" destId="{186F2933-9563-41FB-9820-54876A4EE968}" srcOrd="0" destOrd="0" presId="urn:microsoft.com/office/officeart/2005/8/layout/cycle8"/>
    <dgm:cxn modelId="{64E3E3E8-9CE4-417F-91D8-A69A1AF34627}" type="presParOf" srcId="{ABD6CB72-F255-42FF-A800-BB6DE0FFD2A7}" destId="{7EBDE657-A826-442A-8163-DF9786CF32CB}" srcOrd="1" destOrd="0" presId="urn:microsoft.com/office/officeart/2005/8/layout/cycle8"/>
    <dgm:cxn modelId="{94F199C9-7101-4ED9-8798-02FE04C5FC24}" type="presParOf" srcId="{ABD6CB72-F255-42FF-A800-BB6DE0FFD2A7}" destId="{42CDA609-C0E4-4576-B242-72A0D7558EB0}" srcOrd="2" destOrd="0" presId="urn:microsoft.com/office/officeart/2005/8/layout/cycle8"/>
    <dgm:cxn modelId="{483541A5-BAF8-4648-9486-374127779F73}" type="presParOf" srcId="{ABD6CB72-F255-42FF-A800-BB6DE0FFD2A7}" destId="{95ABC967-105D-44D1-9769-74BE61BE0411}" srcOrd="3" destOrd="0" presId="urn:microsoft.com/office/officeart/2005/8/layout/cycle8"/>
    <dgm:cxn modelId="{38A9B7B6-BC5A-4AE9-8258-A1ED941A036E}" type="presParOf" srcId="{ABD6CB72-F255-42FF-A800-BB6DE0FFD2A7}" destId="{8627D2AB-C48B-4065-8C96-B911C4F55A2E}" srcOrd="4" destOrd="0" presId="urn:microsoft.com/office/officeart/2005/8/layout/cycle8"/>
    <dgm:cxn modelId="{3922842B-705B-4F6C-97D3-A76539ADA156}" type="presParOf" srcId="{ABD6CB72-F255-42FF-A800-BB6DE0FFD2A7}" destId="{4462B686-FD20-49BC-8B5C-AC078A9BF68B}" srcOrd="5" destOrd="0" presId="urn:microsoft.com/office/officeart/2005/8/layout/cycle8"/>
    <dgm:cxn modelId="{ED8BD519-9ABF-4F0E-914D-A5486E41F78A}" type="presParOf" srcId="{ABD6CB72-F255-42FF-A800-BB6DE0FFD2A7}" destId="{ABA4DA47-F6C4-4DD5-8D1F-678743634EB9}" srcOrd="6" destOrd="0" presId="urn:microsoft.com/office/officeart/2005/8/layout/cycle8"/>
    <dgm:cxn modelId="{DD933701-421A-412B-905A-79724A8D9A8A}" type="presParOf" srcId="{ABD6CB72-F255-42FF-A800-BB6DE0FFD2A7}" destId="{F5AAA80E-0502-4BA5-8F96-92C162CF30B7}" srcOrd="7" destOrd="0" presId="urn:microsoft.com/office/officeart/2005/8/layout/cycle8"/>
    <dgm:cxn modelId="{D307A0F6-EB94-4D5A-940C-7FDF637795BD}" type="presParOf" srcId="{ABD6CB72-F255-42FF-A800-BB6DE0FFD2A7}" destId="{396C3120-F5BB-4147-B9DD-F34A1A3A996B}" srcOrd="8" destOrd="0" presId="urn:microsoft.com/office/officeart/2005/8/layout/cycle8"/>
    <dgm:cxn modelId="{3A92BC3A-9C9B-4248-95CE-849E8FA59339}" type="presParOf" srcId="{ABD6CB72-F255-42FF-A800-BB6DE0FFD2A7}" destId="{B782CAD8-7D14-4022-BFE7-B18455EA48E2}" srcOrd="9" destOrd="0" presId="urn:microsoft.com/office/officeart/2005/8/layout/cycle8"/>
    <dgm:cxn modelId="{8E02CDA4-6BBF-4A89-A974-84651602AA92}" type="presParOf" srcId="{ABD6CB72-F255-42FF-A800-BB6DE0FFD2A7}" destId="{EF6ACD7E-65E4-4C00-AEAA-589C24457772}" srcOrd="10" destOrd="0" presId="urn:microsoft.com/office/officeart/2005/8/layout/cycle8"/>
    <dgm:cxn modelId="{5D49EC02-044A-46E7-9A54-653ECBAE919F}" type="presParOf" srcId="{ABD6CB72-F255-42FF-A800-BB6DE0FFD2A7}" destId="{1EC260F9-2AC3-4DB2-8B8C-091C455022CC}" srcOrd="11" destOrd="0" presId="urn:microsoft.com/office/officeart/2005/8/layout/cycle8"/>
    <dgm:cxn modelId="{21B53E84-89D4-4F88-BF63-92C6DFE7C263}" type="presParOf" srcId="{ABD6CB72-F255-42FF-A800-BB6DE0FFD2A7}" destId="{7338738A-4B5B-4746-8C5D-F31FD75A4275}" srcOrd="12" destOrd="0" presId="urn:microsoft.com/office/officeart/2005/8/layout/cycle8"/>
    <dgm:cxn modelId="{A0547A4D-5E66-4E75-AF44-C2F437979487}" type="presParOf" srcId="{ABD6CB72-F255-42FF-A800-BB6DE0FFD2A7}" destId="{81E30278-ED1A-40D2-9A61-52CD7D61E910}" srcOrd="13" destOrd="0" presId="urn:microsoft.com/office/officeart/2005/8/layout/cycle8"/>
    <dgm:cxn modelId="{B6EAAB05-D997-4D78-8891-558E0B8FD355}" type="presParOf" srcId="{ABD6CB72-F255-42FF-A800-BB6DE0FFD2A7}" destId="{B2E5C70B-5E84-4B3B-967E-15FCBCC8CF94}"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E73FE6E-F5A2-4EAC-9836-5F52F460A1B9}"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US"/>
        </a:p>
      </dgm:t>
    </dgm:pt>
    <dgm:pt modelId="{5AD1DEB1-8314-4A8F-898D-0B2471A6549C}">
      <dgm:prSet phldrT="[Text]"/>
      <dgm:spPr/>
      <dgm:t>
        <a:bodyPr/>
        <a:lstStyle/>
        <a:p>
          <a:r>
            <a:rPr lang="en-US" b="1" dirty="0">
              <a:latin typeface="Open Sans Condensed" panose="020B0806030504020204" pitchFamily="34" charset="0"/>
              <a:ea typeface="Open Sans Condensed" panose="020B0806030504020204" pitchFamily="34" charset="0"/>
              <a:cs typeface="Open Sans Condensed" panose="020B0806030504020204" pitchFamily="34" charset="0"/>
            </a:rPr>
            <a:t>Formulate</a:t>
          </a:r>
        </a:p>
      </dgm:t>
    </dgm:pt>
    <dgm:pt modelId="{A3D793F5-B96D-493C-BFAC-087BFBE07A2A}" type="parTrans" cxnId="{BBDF72FF-BD54-4F6D-8829-3F6DD6789835}">
      <dgm:prSet/>
      <dgm:spPr/>
      <dgm:t>
        <a:bodyPr/>
        <a:lstStyle/>
        <a:p>
          <a:endParaRPr lang="en-US"/>
        </a:p>
      </dgm:t>
    </dgm:pt>
    <dgm:pt modelId="{0892F043-AE6E-4953-9A68-A71154C6809E}" type="sibTrans" cxnId="{BBDF72FF-BD54-4F6D-8829-3F6DD6789835}">
      <dgm:prSet/>
      <dgm:spPr/>
      <dgm:t>
        <a:bodyPr/>
        <a:lstStyle/>
        <a:p>
          <a:endParaRPr lang="en-US"/>
        </a:p>
      </dgm:t>
    </dgm:pt>
    <dgm:pt modelId="{4C87F1AD-C6B2-4970-B90F-948FC394FB65}">
      <dgm:prSet phldrT="[Text]"/>
      <dgm:spPr/>
      <dgm:t>
        <a:bodyPr/>
        <a:lstStyle/>
        <a:p>
          <a:r>
            <a:rPr lang="en-US" b="1" dirty="0">
              <a:latin typeface="Open Sans Condensed" panose="020B0806030504020204" pitchFamily="34" charset="0"/>
              <a:ea typeface="Open Sans Condensed" panose="020B0806030504020204" pitchFamily="34" charset="0"/>
              <a:cs typeface="Open Sans Condensed" panose="020B0806030504020204" pitchFamily="34" charset="0"/>
            </a:rPr>
            <a:t>Code</a:t>
          </a:r>
        </a:p>
      </dgm:t>
    </dgm:pt>
    <dgm:pt modelId="{BD1221BD-9798-4AB7-8527-69A1A04A6545}" type="parTrans" cxnId="{2674AE0E-4685-408C-B46F-76D002DF3F13}">
      <dgm:prSet/>
      <dgm:spPr/>
      <dgm:t>
        <a:bodyPr/>
        <a:lstStyle/>
        <a:p>
          <a:endParaRPr lang="en-US"/>
        </a:p>
      </dgm:t>
    </dgm:pt>
    <dgm:pt modelId="{4AE99FDF-02D7-4AD9-AC72-32AFCAA3DD60}" type="sibTrans" cxnId="{2674AE0E-4685-408C-B46F-76D002DF3F13}">
      <dgm:prSet/>
      <dgm:spPr/>
      <dgm:t>
        <a:bodyPr/>
        <a:lstStyle/>
        <a:p>
          <a:endParaRPr lang="en-US"/>
        </a:p>
      </dgm:t>
    </dgm:pt>
    <dgm:pt modelId="{74BA631D-8125-44A2-BFE6-B4C2D0C80921}">
      <dgm:prSet phldrT="[Text]"/>
      <dgm:spPr/>
      <dgm:t>
        <a:bodyPr/>
        <a:lstStyle/>
        <a:p>
          <a:r>
            <a:rPr lang="en-US" b="1" dirty="0">
              <a:latin typeface="Open Sans Condensed" panose="020B0806030504020204" pitchFamily="34" charset="0"/>
              <a:ea typeface="Open Sans Condensed" panose="020B0806030504020204" pitchFamily="34" charset="0"/>
              <a:cs typeface="Open Sans Condensed" panose="020B0806030504020204" pitchFamily="34" charset="0"/>
            </a:rPr>
            <a:t>Discover</a:t>
          </a:r>
        </a:p>
      </dgm:t>
    </dgm:pt>
    <dgm:pt modelId="{20FD0BE8-E5BF-4DBF-8506-4E9A75EF8863}" type="parTrans" cxnId="{0CBC783E-D013-4271-B9E7-28A88E43DE3C}">
      <dgm:prSet/>
      <dgm:spPr/>
      <dgm:t>
        <a:bodyPr/>
        <a:lstStyle/>
        <a:p>
          <a:endParaRPr lang="en-US"/>
        </a:p>
      </dgm:t>
    </dgm:pt>
    <dgm:pt modelId="{E2DFA99F-A29D-4855-9272-5886D087832E}" type="sibTrans" cxnId="{0CBC783E-D013-4271-B9E7-28A88E43DE3C}">
      <dgm:prSet/>
      <dgm:spPr/>
      <dgm:t>
        <a:bodyPr/>
        <a:lstStyle/>
        <a:p>
          <a:endParaRPr lang="en-US"/>
        </a:p>
      </dgm:t>
    </dgm:pt>
    <dgm:pt modelId="{EC5775A3-97E2-42C7-826B-5C986D6B67D5}" type="pres">
      <dgm:prSet presAssocID="{AE73FE6E-F5A2-4EAC-9836-5F52F460A1B9}" presName="cycle" presStyleCnt="0">
        <dgm:presLayoutVars>
          <dgm:dir/>
          <dgm:resizeHandles val="exact"/>
        </dgm:presLayoutVars>
      </dgm:prSet>
      <dgm:spPr/>
    </dgm:pt>
    <dgm:pt modelId="{3DE359FA-D22E-4ACB-A67F-B02610FE9277}" type="pres">
      <dgm:prSet presAssocID="{5AD1DEB1-8314-4A8F-898D-0B2471A6549C}" presName="node" presStyleLbl="node1" presStyleIdx="0" presStyleCnt="3">
        <dgm:presLayoutVars>
          <dgm:bulletEnabled val="1"/>
        </dgm:presLayoutVars>
      </dgm:prSet>
      <dgm:spPr/>
    </dgm:pt>
    <dgm:pt modelId="{119D69F3-05F4-4AAB-AB4A-62B2BE82997C}" type="pres">
      <dgm:prSet presAssocID="{0892F043-AE6E-4953-9A68-A71154C6809E}" presName="sibTrans" presStyleLbl="sibTrans2D1" presStyleIdx="0" presStyleCnt="3"/>
      <dgm:spPr/>
    </dgm:pt>
    <dgm:pt modelId="{9E2437ED-0983-4D58-9339-E4B972D54772}" type="pres">
      <dgm:prSet presAssocID="{0892F043-AE6E-4953-9A68-A71154C6809E}" presName="connectorText" presStyleLbl="sibTrans2D1" presStyleIdx="0" presStyleCnt="3"/>
      <dgm:spPr/>
    </dgm:pt>
    <dgm:pt modelId="{D01920DC-E3BA-4C88-BC93-36BAFAF5547D}" type="pres">
      <dgm:prSet presAssocID="{4C87F1AD-C6B2-4970-B90F-948FC394FB65}" presName="node" presStyleLbl="node1" presStyleIdx="1" presStyleCnt="3">
        <dgm:presLayoutVars>
          <dgm:bulletEnabled val="1"/>
        </dgm:presLayoutVars>
      </dgm:prSet>
      <dgm:spPr/>
    </dgm:pt>
    <dgm:pt modelId="{A8FD6B2A-4034-40EA-BC45-172D6987B218}" type="pres">
      <dgm:prSet presAssocID="{4AE99FDF-02D7-4AD9-AC72-32AFCAA3DD60}" presName="sibTrans" presStyleLbl="sibTrans2D1" presStyleIdx="1" presStyleCnt="3"/>
      <dgm:spPr/>
    </dgm:pt>
    <dgm:pt modelId="{737B49A1-1577-4093-B9E0-F8F9CE7BC7D0}" type="pres">
      <dgm:prSet presAssocID="{4AE99FDF-02D7-4AD9-AC72-32AFCAA3DD60}" presName="connectorText" presStyleLbl="sibTrans2D1" presStyleIdx="1" presStyleCnt="3"/>
      <dgm:spPr/>
    </dgm:pt>
    <dgm:pt modelId="{78D8A3F6-A788-413E-9EC6-48472F09D031}" type="pres">
      <dgm:prSet presAssocID="{74BA631D-8125-44A2-BFE6-B4C2D0C80921}" presName="node" presStyleLbl="node1" presStyleIdx="2" presStyleCnt="3">
        <dgm:presLayoutVars>
          <dgm:bulletEnabled val="1"/>
        </dgm:presLayoutVars>
      </dgm:prSet>
      <dgm:spPr/>
    </dgm:pt>
    <dgm:pt modelId="{7F79582C-D058-46C4-A0E8-DCDDEFDE02C8}" type="pres">
      <dgm:prSet presAssocID="{E2DFA99F-A29D-4855-9272-5886D087832E}" presName="sibTrans" presStyleLbl="sibTrans2D1" presStyleIdx="2" presStyleCnt="3"/>
      <dgm:spPr/>
    </dgm:pt>
    <dgm:pt modelId="{0C98FBB8-C501-4BE1-8FC4-2BF59099FDA7}" type="pres">
      <dgm:prSet presAssocID="{E2DFA99F-A29D-4855-9272-5886D087832E}" presName="connectorText" presStyleLbl="sibTrans2D1" presStyleIdx="2" presStyleCnt="3"/>
      <dgm:spPr/>
    </dgm:pt>
  </dgm:ptLst>
  <dgm:cxnLst>
    <dgm:cxn modelId="{1E754F00-AB3E-42A0-8D15-D69FC1BF6F47}" type="presOf" srcId="{0892F043-AE6E-4953-9A68-A71154C6809E}" destId="{9E2437ED-0983-4D58-9339-E4B972D54772}" srcOrd="1" destOrd="0" presId="urn:microsoft.com/office/officeart/2005/8/layout/cycle2"/>
    <dgm:cxn modelId="{0110AE0C-DDC3-4C78-BD18-D5DD422DBF10}" type="presOf" srcId="{E2DFA99F-A29D-4855-9272-5886D087832E}" destId="{7F79582C-D058-46C4-A0E8-DCDDEFDE02C8}" srcOrd="0" destOrd="0" presId="urn:microsoft.com/office/officeart/2005/8/layout/cycle2"/>
    <dgm:cxn modelId="{2674AE0E-4685-408C-B46F-76D002DF3F13}" srcId="{AE73FE6E-F5A2-4EAC-9836-5F52F460A1B9}" destId="{4C87F1AD-C6B2-4970-B90F-948FC394FB65}" srcOrd="1" destOrd="0" parTransId="{BD1221BD-9798-4AB7-8527-69A1A04A6545}" sibTransId="{4AE99FDF-02D7-4AD9-AC72-32AFCAA3DD60}"/>
    <dgm:cxn modelId="{AAED0622-E134-4DFA-8C22-9D8639ECB4C2}" type="presOf" srcId="{5AD1DEB1-8314-4A8F-898D-0B2471A6549C}" destId="{3DE359FA-D22E-4ACB-A67F-B02610FE9277}" srcOrd="0" destOrd="0" presId="urn:microsoft.com/office/officeart/2005/8/layout/cycle2"/>
    <dgm:cxn modelId="{0CBC783E-D013-4271-B9E7-28A88E43DE3C}" srcId="{AE73FE6E-F5A2-4EAC-9836-5F52F460A1B9}" destId="{74BA631D-8125-44A2-BFE6-B4C2D0C80921}" srcOrd="2" destOrd="0" parTransId="{20FD0BE8-E5BF-4DBF-8506-4E9A75EF8863}" sibTransId="{E2DFA99F-A29D-4855-9272-5886D087832E}"/>
    <dgm:cxn modelId="{99A7F443-C862-4500-800F-414BD83262EB}" type="presOf" srcId="{4AE99FDF-02D7-4AD9-AC72-32AFCAA3DD60}" destId="{A8FD6B2A-4034-40EA-BC45-172D6987B218}" srcOrd="0" destOrd="0" presId="urn:microsoft.com/office/officeart/2005/8/layout/cycle2"/>
    <dgm:cxn modelId="{CE94F168-EC36-40C8-B33E-F202A6A562B1}" type="presOf" srcId="{AE73FE6E-F5A2-4EAC-9836-5F52F460A1B9}" destId="{EC5775A3-97E2-42C7-826B-5C986D6B67D5}" srcOrd="0" destOrd="0" presId="urn:microsoft.com/office/officeart/2005/8/layout/cycle2"/>
    <dgm:cxn modelId="{61A86270-DC99-4730-A675-15DF6BAA83DC}" type="presOf" srcId="{74BA631D-8125-44A2-BFE6-B4C2D0C80921}" destId="{78D8A3F6-A788-413E-9EC6-48472F09D031}" srcOrd="0" destOrd="0" presId="urn:microsoft.com/office/officeart/2005/8/layout/cycle2"/>
    <dgm:cxn modelId="{D989C99D-83E4-4C74-AF95-3AA53D9BA250}" type="presOf" srcId="{0892F043-AE6E-4953-9A68-A71154C6809E}" destId="{119D69F3-05F4-4AAB-AB4A-62B2BE82997C}" srcOrd="0" destOrd="0" presId="urn:microsoft.com/office/officeart/2005/8/layout/cycle2"/>
    <dgm:cxn modelId="{6738B4C4-3B14-4B44-98F3-D2F1806D6ED4}" type="presOf" srcId="{4C87F1AD-C6B2-4970-B90F-948FC394FB65}" destId="{D01920DC-E3BA-4C88-BC93-36BAFAF5547D}" srcOrd="0" destOrd="0" presId="urn:microsoft.com/office/officeart/2005/8/layout/cycle2"/>
    <dgm:cxn modelId="{DA1DEDD6-62A6-415E-902C-AC55075E3CA1}" type="presOf" srcId="{4AE99FDF-02D7-4AD9-AC72-32AFCAA3DD60}" destId="{737B49A1-1577-4093-B9E0-F8F9CE7BC7D0}" srcOrd="1" destOrd="0" presId="urn:microsoft.com/office/officeart/2005/8/layout/cycle2"/>
    <dgm:cxn modelId="{C57F02ED-2568-423B-979A-956D19157C13}" type="presOf" srcId="{E2DFA99F-A29D-4855-9272-5886D087832E}" destId="{0C98FBB8-C501-4BE1-8FC4-2BF59099FDA7}" srcOrd="1" destOrd="0" presId="urn:microsoft.com/office/officeart/2005/8/layout/cycle2"/>
    <dgm:cxn modelId="{BBDF72FF-BD54-4F6D-8829-3F6DD6789835}" srcId="{AE73FE6E-F5A2-4EAC-9836-5F52F460A1B9}" destId="{5AD1DEB1-8314-4A8F-898D-0B2471A6549C}" srcOrd="0" destOrd="0" parTransId="{A3D793F5-B96D-493C-BFAC-087BFBE07A2A}" sibTransId="{0892F043-AE6E-4953-9A68-A71154C6809E}"/>
    <dgm:cxn modelId="{B2FEA568-40EC-4FE0-B824-8EC3086821A1}" type="presParOf" srcId="{EC5775A3-97E2-42C7-826B-5C986D6B67D5}" destId="{3DE359FA-D22E-4ACB-A67F-B02610FE9277}" srcOrd="0" destOrd="0" presId="urn:microsoft.com/office/officeart/2005/8/layout/cycle2"/>
    <dgm:cxn modelId="{525E1EAD-8426-46A1-A370-05B2D8717537}" type="presParOf" srcId="{EC5775A3-97E2-42C7-826B-5C986D6B67D5}" destId="{119D69F3-05F4-4AAB-AB4A-62B2BE82997C}" srcOrd="1" destOrd="0" presId="urn:microsoft.com/office/officeart/2005/8/layout/cycle2"/>
    <dgm:cxn modelId="{887B4176-B6F6-487B-BD11-E08BB0529F7C}" type="presParOf" srcId="{119D69F3-05F4-4AAB-AB4A-62B2BE82997C}" destId="{9E2437ED-0983-4D58-9339-E4B972D54772}" srcOrd="0" destOrd="0" presId="urn:microsoft.com/office/officeart/2005/8/layout/cycle2"/>
    <dgm:cxn modelId="{6D078984-64E0-47C8-9B19-3FFEA3B3567E}" type="presParOf" srcId="{EC5775A3-97E2-42C7-826B-5C986D6B67D5}" destId="{D01920DC-E3BA-4C88-BC93-36BAFAF5547D}" srcOrd="2" destOrd="0" presId="urn:microsoft.com/office/officeart/2005/8/layout/cycle2"/>
    <dgm:cxn modelId="{AC04C64A-7F98-4808-AEE4-5757C51B5386}" type="presParOf" srcId="{EC5775A3-97E2-42C7-826B-5C986D6B67D5}" destId="{A8FD6B2A-4034-40EA-BC45-172D6987B218}" srcOrd="3" destOrd="0" presId="urn:microsoft.com/office/officeart/2005/8/layout/cycle2"/>
    <dgm:cxn modelId="{108459EA-2E95-4071-9C68-C90E0C0CAB81}" type="presParOf" srcId="{A8FD6B2A-4034-40EA-BC45-172D6987B218}" destId="{737B49A1-1577-4093-B9E0-F8F9CE7BC7D0}" srcOrd="0" destOrd="0" presId="urn:microsoft.com/office/officeart/2005/8/layout/cycle2"/>
    <dgm:cxn modelId="{DE546325-54CD-40B5-9D11-A3F640E6A310}" type="presParOf" srcId="{EC5775A3-97E2-42C7-826B-5C986D6B67D5}" destId="{78D8A3F6-A788-413E-9EC6-48472F09D031}" srcOrd="4" destOrd="0" presId="urn:microsoft.com/office/officeart/2005/8/layout/cycle2"/>
    <dgm:cxn modelId="{5D8232E6-67B3-4375-B430-5656582518F5}" type="presParOf" srcId="{EC5775A3-97E2-42C7-826B-5C986D6B67D5}" destId="{7F79582C-D058-46C4-A0E8-DCDDEFDE02C8}" srcOrd="5" destOrd="0" presId="urn:microsoft.com/office/officeart/2005/8/layout/cycle2"/>
    <dgm:cxn modelId="{FD03880C-742E-4BA0-A851-78B1F4C349D2}" type="presParOf" srcId="{7F79582C-D058-46C4-A0E8-DCDDEFDE02C8}" destId="{0C98FBB8-C501-4BE1-8FC4-2BF59099FDA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E73FE6E-F5A2-4EAC-9836-5F52F460A1B9}" type="doc">
      <dgm:prSet loTypeId="urn:microsoft.com/office/officeart/2005/8/layout/cycle2" loCatId="cycle" qsTypeId="urn:microsoft.com/office/officeart/2005/8/quickstyle/simple1" qsCatId="simple" csTypeId="urn:microsoft.com/office/officeart/2005/8/colors/colorful4" csCatId="colorful" phldr="1"/>
      <dgm:spPr/>
      <dgm:t>
        <a:bodyPr/>
        <a:lstStyle/>
        <a:p>
          <a:endParaRPr lang="en-US"/>
        </a:p>
      </dgm:t>
    </dgm:pt>
    <dgm:pt modelId="{5AD1DEB1-8314-4A8F-898D-0B2471A6549C}">
      <dgm:prSet phldrT="[Text]" custT="1"/>
      <dgm:spPr/>
      <dgm:t>
        <a:bodyPr/>
        <a:lstStyle/>
        <a:p>
          <a:r>
            <a:rPr lang="en-US" sz="1800" b="1" dirty="0">
              <a:latin typeface="Open Sans Condensed" panose="020B0806030504020204" pitchFamily="34" charset="0"/>
              <a:ea typeface="Open Sans Condensed" panose="020B0806030504020204" pitchFamily="34" charset="0"/>
              <a:cs typeface="Open Sans Condensed" panose="020B0806030504020204" pitchFamily="34" charset="0"/>
            </a:rPr>
            <a:t>Test</a:t>
          </a:r>
        </a:p>
      </dgm:t>
    </dgm:pt>
    <dgm:pt modelId="{A3D793F5-B96D-493C-BFAC-087BFBE07A2A}" type="parTrans" cxnId="{BBDF72FF-BD54-4F6D-8829-3F6DD6789835}">
      <dgm:prSet/>
      <dgm:spPr/>
      <dgm:t>
        <a:bodyPr/>
        <a:lstStyle/>
        <a:p>
          <a:endParaRPr lang="en-US"/>
        </a:p>
      </dgm:t>
    </dgm:pt>
    <dgm:pt modelId="{0892F043-AE6E-4953-9A68-A71154C6809E}" type="sibTrans" cxnId="{BBDF72FF-BD54-4F6D-8829-3F6DD6789835}">
      <dgm:prSet/>
      <dgm:spPr/>
      <dgm:t>
        <a:bodyPr/>
        <a:lstStyle/>
        <a:p>
          <a:endParaRPr lang="en-US"/>
        </a:p>
      </dgm:t>
    </dgm:pt>
    <dgm:pt modelId="{4C87F1AD-C6B2-4970-B90F-948FC394FB65}">
      <dgm:prSet phldrT="[Text]" custT="1"/>
      <dgm:spPr/>
      <dgm:t>
        <a:bodyPr/>
        <a:lstStyle/>
        <a:p>
          <a:r>
            <a:rPr lang="en-US" sz="1800" b="1" dirty="0">
              <a:latin typeface="Open Sans Condensed" panose="020B0806030504020204" pitchFamily="34" charset="0"/>
              <a:ea typeface="Open Sans Condensed" panose="020B0806030504020204" pitchFamily="34" charset="0"/>
              <a:cs typeface="Open Sans Condensed" panose="020B0806030504020204" pitchFamily="34" charset="0"/>
            </a:rPr>
            <a:t>Code</a:t>
          </a:r>
        </a:p>
      </dgm:t>
    </dgm:pt>
    <dgm:pt modelId="{BD1221BD-9798-4AB7-8527-69A1A04A6545}" type="parTrans" cxnId="{2674AE0E-4685-408C-B46F-76D002DF3F13}">
      <dgm:prSet/>
      <dgm:spPr/>
      <dgm:t>
        <a:bodyPr/>
        <a:lstStyle/>
        <a:p>
          <a:endParaRPr lang="en-US"/>
        </a:p>
      </dgm:t>
    </dgm:pt>
    <dgm:pt modelId="{4AE99FDF-02D7-4AD9-AC72-32AFCAA3DD60}" type="sibTrans" cxnId="{2674AE0E-4685-408C-B46F-76D002DF3F13}">
      <dgm:prSet/>
      <dgm:spPr/>
      <dgm:t>
        <a:bodyPr/>
        <a:lstStyle/>
        <a:p>
          <a:endParaRPr lang="en-US"/>
        </a:p>
      </dgm:t>
    </dgm:pt>
    <dgm:pt modelId="{74BA631D-8125-44A2-BFE6-B4C2D0C80921}">
      <dgm:prSet phldrT="[Text]" custT="1"/>
      <dgm:spPr/>
      <dgm:t>
        <a:bodyPr/>
        <a:lstStyle/>
        <a:p>
          <a:r>
            <a:rPr lang="en-US" sz="1800" b="1" dirty="0">
              <a:latin typeface="Open Sans Condensed" panose="020B0806030504020204" pitchFamily="34" charset="0"/>
              <a:ea typeface="Open Sans Condensed" panose="020B0806030504020204" pitchFamily="34" charset="0"/>
              <a:cs typeface="Open Sans Condensed" panose="020B0806030504020204" pitchFamily="34" charset="0"/>
            </a:rPr>
            <a:t>Refactor</a:t>
          </a:r>
        </a:p>
      </dgm:t>
    </dgm:pt>
    <dgm:pt modelId="{20FD0BE8-E5BF-4DBF-8506-4E9A75EF8863}" type="parTrans" cxnId="{0CBC783E-D013-4271-B9E7-28A88E43DE3C}">
      <dgm:prSet/>
      <dgm:spPr/>
      <dgm:t>
        <a:bodyPr/>
        <a:lstStyle/>
        <a:p>
          <a:endParaRPr lang="en-US"/>
        </a:p>
      </dgm:t>
    </dgm:pt>
    <dgm:pt modelId="{E2DFA99F-A29D-4855-9272-5886D087832E}" type="sibTrans" cxnId="{0CBC783E-D013-4271-B9E7-28A88E43DE3C}">
      <dgm:prSet/>
      <dgm:spPr/>
      <dgm:t>
        <a:bodyPr/>
        <a:lstStyle/>
        <a:p>
          <a:endParaRPr lang="en-US"/>
        </a:p>
      </dgm:t>
    </dgm:pt>
    <dgm:pt modelId="{EC5775A3-97E2-42C7-826B-5C986D6B67D5}" type="pres">
      <dgm:prSet presAssocID="{AE73FE6E-F5A2-4EAC-9836-5F52F460A1B9}" presName="cycle" presStyleCnt="0">
        <dgm:presLayoutVars>
          <dgm:dir/>
          <dgm:resizeHandles val="exact"/>
        </dgm:presLayoutVars>
      </dgm:prSet>
      <dgm:spPr/>
    </dgm:pt>
    <dgm:pt modelId="{3DE359FA-D22E-4ACB-A67F-B02610FE9277}" type="pres">
      <dgm:prSet presAssocID="{5AD1DEB1-8314-4A8F-898D-0B2471A6549C}" presName="node" presStyleLbl="node1" presStyleIdx="0" presStyleCnt="3">
        <dgm:presLayoutVars>
          <dgm:bulletEnabled val="1"/>
        </dgm:presLayoutVars>
      </dgm:prSet>
      <dgm:spPr/>
    </dgm:pt>
    <dgm:pt modelId="{119D69F3-05F4-4AAB-AB4A-62B2BE82997C}" type="pres">
      <dgm:prSet presAssocID="{0892F043-AE6E-4953-9A68-A71154C6809E}" presName="sibTrans" presStyleLbl="sibTrans2D1" presStyleIdx="0" presStyleCnt="3"/>
      <dgm:spPr/>
    </dgm:pt>
    <dgm:pt modelId="{9E2437ED-0983-4D58-9339-E4B972D54772}" type="pres">
      <dgm:prSet presAssocID="{0892F043-AE6E-4953-9A68-A71154C6809E}" presName="connectorText" presStyleLbl="sibTrans2D1" presStyleIdx="0" presStyleCnt="3"/>
      <dgm:spPr/>
    </dgm:pt>
    <dgm:pt modelId="{D01920DC-E3BA-4C88-BC93-36BAFAF5547D}" type="pres">
      <dgm:prSet presAssocID="{4C87F1AD-C6B2-4970-B90F-948FC394FB65}" presName="node" presStyleLbl="node1" presStyleIdx="1" presStyleCnt="3">
        <dgm:presLayoutVars>
          <dgm:bulletEnabled val="1"/>
        </dgm:presLayoutVars>
      </dgm:prSet>
      <dgm:spPr/>
    </dgm:pt>
    <dgm:pt modelId="{A8FD6B2A-4034-40EA-BC45-172D6987B218}" type="pres">
      <dgm:prSet presAssocID="{4AE99FDF-02D7-4AD9-AC72-32AFCAA3DD60}" presName="sibTrans" presStyleLbl="sibTrans2D1" presStyleIdx="1" presStyleCnt="3"/>
      <dgm:spPr/>
    </dgm:pt>
    <dgm:pt modelId="{737B49A1-1577-4093-B9E0-F8F9CE7BC7D0}" type="pres">
      <dgm:prSet presAssocID="{4AE99FDF-02D7-4AD9-AC72-32AFCAA3DD60}" presName="connectorText" presStyleLbl="sibTrans2D1" presStyleIdx="1" presStyleCnt="3"/>
      <dgm:spPr/>
    </dgm:pt>
    <dgm:pt modelId="{78D8A3F6-A788-413E-9EC6-48472F09D031}" type="pres">
      <dgm:prSet presAssocID="{74BA631D-8125-44A2-BFE6-B4C2D0C80921}" presName="node" presStyleLbl="node1" presStyleIdx="2" presStyleCnt="3">
        <dgm:presLayoutVars>
          <dgm:bulletEnabled val="1"/>
        </dgm:presLayoutVars>
      </dgm:prSet>
      <dgm:spPr/>
    </dgm:pt>
    <dgm:pt modelId="{7F79582C-D058-46C4-A0E8-DCDDEFDE02C8}" type="pres">
      <dgm:prSet presAssocID="{E2DFA99F-A29D-4855-9272-5886D087832E}" presName="sibTrans" presStyleLbl="sibTrans2D1" presStyleIdx="2" presStyleCnt="3"/>
      <dgm:spPr/>
    </dgm:pt>
    <dgm:pt modelId="{0C98FBB8-C501-4BE1-8FC4-2BF59099FDA7}" type="pres">
      <dgm:prSet presAssocID="{E2DFA99F-A29D-4855-9272-5886D087832E}" presName="connectorText" presStyleLbl="sibTrans2D1" presStyleIdx="2" presStyleCnt="3"/>
      <dgm:spPr/>
    </dgm:pt>
  </dgm:ptLst>
  <dgm:cxnLst>
    <dgm:cxn modelId="{1E754F00-AB3E-42A0-8D15-D69FC1BF6F47}" type="presOf" srcId="{0892F043-AE6E-4953-9A68-A71154C6809E}" destId="{9E2437ED-0983-4D58-9339-E4B972D54772}" srcOrd="1" destOrd="0" presId="urn:microsoft.com/office/officeart/2005/8/layout/cycle2"/>
    <dgm:cxn modelId="{0110AE0C-DDC3-4C78-BD18-D5DD422DBF10}" type="presOf" srcId="{E2DFA99F-A29D-4855-9272-5886D087832E}" destId="{7F79582C-D058-46C4-A0E8-DCDDEFDE02C8}" srcOrd="0" destOrd="0" presId="urn:microsoft.com/office/officeart/2005/8/layout/cycle2"/>
    <dgm:cxn modelId="{2674AE0E-4685-408C-B46F-76D002DF3F13}" srcId="{AE73FE6E-F5A2-4EAC-9836-5F52F460A1B9}" destId="{4C87F1AD-C6B2-4970-B90F-948FC394FB65}" srcOrd="1" destOrd="0" parTransId="{BD1221BD-9798-4AB7-8527-69A1A04A6545}" sibTransId="{4AE99FDF-02D7-4AD9-AC72-32AFCAA3DD60}"/>
    <dgm:cxn modelId="{AAED0622-E134-4DFA-8C22-9D8639ECB4C2}" type="presOf" srcId="{5AD1DEB1-8314-4A8F-898D-0B2471A6549C}" destId="{3DE359FA-D22E-4ACB-A67F-B02610FE9277}" srcOrd="0" destOrd="0" presId="urn:microsoft.com/office/officeart/2005/8/layout/cycle2"/>
    <dgm:cxn modelId="{0CBC783E-D013-4271-B9E7-28A88E43DE3C}" srcId="{AE73FE6E-F5A2-4EAC-9836-5F52F460A1B9}" destId="{74BA631D-8125-44A2-BFE6-B4C2D0C80921}" srcOrd="2" destOrd="0" parTransId="{20FD0BE8-E5BF-4DBF-8506-4E9A75EF8863}" sibTransId="{E2DFA99F-A29D-4855-9272-5886D087832E}"/>
    <dgm:cxn modelId="{99A7F443-C862-4500-800F-414BD83262EB}" type="presOf" srcId="{4AE99FDF-02D7-4AD9-AC72-32AFCAA3DD60}" destId="{A8FD6B2A-4034-40EA-BC45-172D6987B218}" srcOrd="0" destOrd="0" presId="urn:microsoft.com/office/officeart/2005/8/layout/cycle2"/>
    <dgm:cxn modelId="{CE94F168-EC36-40C8-B33E-F202A6A562B1}" type="presOf" srcId="{AE73FE6E-F5A2-4EAC-9836-5F52F460A1B9}" destId="{EC5775A3-97E2-42C7-826B-5C986D6B67D5}" srcOrd="0" destOrd="0" presId="urn:microsoft.com/office/officeart/2005/8/layout/cycle2"/>
    <dgm:cxn modelId="{61A86270-DC99-4730-A675-15DF6BAA83DC}" type="presOf" srcId="{74BA631D-8125-44A2-BFE6-B4C2D0C80921}" destId="{78D8A3F6-A788-413E-9EC6-48472F09D031}" srcOrd="0" destOrd="0" presId="urn:microsoft.com/office/officeart/2005/8/layout/cycle2"/>
    <dgm:cxn modelId="{D989C99D-83E4-4C74-AF95-3AA53D9BA250}" type="presOf" srcId="{0892F043-AE6E-4953-9A68-A71154C6809E}" destId="{119D69F3-05F4-4AAB-AB4A-62B2BE82997C}" srcOrd="0" destOrd="0" presId="urn:microsoft.com/office/officeart/2005/8/layout/cycle2"/>
    <dgm:cxn modelId="{6738B4C4-3B14-4B44-98F3-D2F1806D6ED4}" type="presOf" srcId="{4C87F1AD-C6B2-4970-B90F-948FC394FB65}" destId="{D01920DC-E3BA-4C88-BC93-36BAFAF5547D}" srcOrd="0" destOrd="0" presId="urn:microsoft.com/office/officeart/2005/8/layout/cycle2"/>
    <dgm:cxn modelId="{DA1DEDD6-62A6-415E-902C-AC55075E3CA1}" type="presOf" srcId="{4AE99FDF-02D7-4AD9-AC72-32AFCAA3DD60}" destId="{737B49A1-1577-4093-B9E0-F8F9CE7BC7D0}" srcOrd="1" destOrd="0" presId="urn:microsoft.com/office/officeart/2005/8/layout/cycle2"/>
    <dgm:cxn modelId="{C57F02ED-2568-423B-979A-956D19157C13}" type="presOf" srcId="{E2DFA99F-A29D-4855-9272-5886D087832E}" destId="{0C98FBB8-C501-4BE1-8FC4-2BF59099FDA7}" srcOrd="1" destOrd="0" presId="urn:microsoft.com/office/officeart/2005/8/layout/cycle2"/>
    <dgm:cxn modelId="{BBDF72FF-BD54-4F6D-8829-3F6DD6789835}" srcId="{AE73FE6E-F5A2-4EAC-9836-5F52F460A1B9}" destId="{5AD1DEB1-8314-4A8F-898D-0B2471A6549C}" srcOrd="0" destOrd="0" parTransId="{A3D793F5-B96D-493C-BFAC-087BFBE07A2A}" sibTransId="{0892F043-AE6E-4953-9A68-A71154C6809E}"/>
    <dgm:cxn modelId="{B2FEA568-40EC-4FE0-B824-8EC3086821A1}" type="presParOf" srcId="{EC5775A3-97E2-42C7-826B-5C986D6B67D5}" destId="{3DE359FA-D22E-4ACB-A67F-B02610FE9277}" srcOrd="0" destOrd="0" presId="urn:microsoft.com/office/officeart/2005/8/layout/cycle2"/>
    <dgm:cxn modelId="{525E1EAD-8426-46A1-A370-05B2D8717537}" type="presParOf" srcId="{EC5775A3-97E2-42C7-826B-5C986D6B67D5}" destId="{119D69F3-05F4-4AAB-AB4A-62B2BE82997C}" srcOrd="1" destOrd="0" presId="urn:microsoft.com/office/officeart/2005/8/layout/cycle2"/>
    <dgm:cxn modelId="{887B4176-B6F6-487B-BD11-E08BB0529F7C}" type="presParOf" srcId="{119D69F3-05F4-4AAB-AB4A-62B2BE82997C}" destId="{9E2437ED-0983-4D58-9339-E4B972D54772}" srcOrd="0" destOrd="0" presId="urn:microsoft.com/office/officeart/2005/8/layout/cycle2"/>
    <dgm:cxn modelId="{6D078984-64E0-47C8-9B19-3FFEA3B3567E}" type="presParOf" srcId="{EC5775A3-97E2-42C7-826B-5C986D6B67D5}" destId="{D01920DC-E3BA-4C88-BC93-36BAFAF5547D}" srcOrd="2" destOrd="0" presId="urn:microsoft.com/office/officeart/2005/8/layout/cycle2"/>
    <dgm:cxn modelId="{AC04C64A-7F98-4808-AEE4-5757C51B5386}" type="presParOf" srcId="{EC5775A3-97E2-42C7-826B-5C986D6B67D5}" destId="{A8FD6B2A-4034-40EA-BC45-172D6987B218}" srcOrd="3" destOrd="0" presId="urn:microsoft.com/office/officeart/2005/8/layout/cycle2"/>
    <dgm:cxn modelId="{108459EA-2E95-4071-9C68-C90E0C0CAB81}" type="presParOf" srcId="{A8FD6B2A-4034-40EA-BC45-172D6987B218}" destId="{737B49A1-1577-4093-B9E0-F8F9CE7BC7D0}" srcOrd="0" destOrd="0" presId="urn:microsoft.com/office/officeart/2005/8/layout/cycle2"/>
    <dgm:cxn modelId="{DE546325-54CD-40B5-9D11-A3F640E6A310}" type="presParOf" srcId="{EC5775A3-97E2-42C7-826B-5C986D6B67D5}" destId="{78D8A3F6-A788-413E-9EC6-48472F09D031}" srcOrd="4" destOrd="0" presId="urn:microsoft.com/office/officeart/2005/8/layout/cycle2"/>
    <dgm:cxn modelId="{5D8232E6-67B3-4375-B430-5656582518F5}" type="presParOf" srcId="{EC5775A3-97E2-42C7-826B-5C986D6B67D5}" destId="{7F79582C-D058-46C4-A0E8-DCDDEFDE02C8}" srcOrd="5" destOrd="0" presId="urn:microsoft.com/office/officeart/2005/8/layout/cycle2"/>
    <dgm:cxn modelId="{FD03880C-742E-4BA0-A851-78B1F4C349D2}" type="presParOf" srcId="{7F79582C-D058-46C4-A0E8-DCDDEFDE02C8}" destId="{0C98FBB8-C501-4BE1-8FC4-2BF59099FDA7}"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E73FE6E-F5A2-4EAC-9836-5F52F460A1B9}"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US"/>
        </a:p>
      </dgm:t>
    </dgm:pt>
    <dgm:pt modelId="{5AD1DEB1-8314-4A8F-898D-0B2471A6549C}">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Formulate</a:t>
          </a:r>
        </a:p>
      </dgm:t>
    </dgm:pt>
    <dgm:pt modelId="{A3D793F5-B96D-493C-BFAC-087BFBE07A2A}" type="parTrans" cxnId="{BBDF72FF-BD54-4F6D-8829-3F6DD6789835}">
      <dgm:prSet/>
      <dgm:spPr/>
      <dgm:t>
        <a:bodyPr/>
        <a:lstStyle/>
        <a:p>
          <a:endParaRPr lang="en-US"/>
        </a:p>
      </dgm:t>
    </dgm:pt>
    <dgm:pt modelId="{0892F043-AE6E-4953-9A68-A71154C6809E}" type="sibTrans" cxnId="{BBDF72FF-BD54-4F6D-8829-3F6DD6789835}">
      <dgm:prSet/>
      <dgm:spPr/>
      <dgm:t>
        <a:bodyPr/>
        <a:lstStyle/>
        <a:p>
          <a:endParaRPr lang="en-US"/>
        </a:p>
      </dgm:t>
    </dgm:pt>
    <dgm:pt modelId="{4C87F1AD-C6B2-4970-B90F-948FC394FB65}">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Code</a:t>
          </a:r>
        </a:p>
      </dgm:t>
    </dgm:pt>
    <dgm:pt modelId="{BD1221BD-9798-4AB7-8527-69A1A04A6545}" type="parTrans" cxnId="{2674AE0E-4685-408C-B46F-76D002DF3F13}">
      <dgm:prSet/>
      <dgm:spPr/>
      <dgm:t>
        <a:bodyPr/>
        <a:lstStyle/>
        <a:p>
          <a:endParaRPr lang="en-US"/>
        </a:p>
      </dgm:t>
    </dgm:pt>
    <dgm:pt modelId="{4AE99FDF-02D7-4AD9-AC72-32AFCAA3DD60}" type="sibTrans" cxnId="{2674AE0E-4685-408C-B46F-76D002DF3F13}">
      <dgm:prSet/>
      <dgm:spPr/>
      <dgm:t>
        <a:bodyPr/>
        <a:lstStyle/>
        <a:p>
          <a:endParaRPr lang="en-US"/>
        </a:p>
      </dgm:t>
    </dgm:pt>
    <dgm:pt modelId="{74BA631D-8125-44A2-BFE6-B4C2D0C80921}">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Discover</a:t>
          </a:r>
        </a:p>
      </dgm:t>
    </dgm:pt>
    <dgm:pt modelId="{E2DFA99F-A29D-4855-9272-5886D087832E}" type="sibTrans" cxnId="{0CBC783E-D013-4271-B9E7-28A88E43DE3C}">
      <dgm:prSet/>
      <dgm:spPr/>
      <dgm:t>
        <a:bodyPr/>
        <a:lstStyle/>
        <a:p>
          <a:endParaRPr lang="en-US"/>
        </a:p>
      </dgm:t>
    </dgm:pt>
    <dgm:pt modelId="{20FD0BE8-E5BF-4DBF-8506-4E9A75EF8863}" type="parTrans" cxnId="{0CBC783E-D013-4271-B9E7-28A88E43DE3C}">
      <dgm:prSet/>
      <dgm:spPr/>
      <dgm:t>
        <a:bodyPr/>
        <a:lstStyle/>
        <a:p>
          <a:endParaRPr lang="en-US"/>
        </a:p>
      </dgm:t>
    </dgm:pt>
    <dgm:pt modelId="{EC5775A3-97E2-42C7-826B-5C986D6B67D5}" type="pres">
      <dgm:prSet presAssocID="{AE73FE6E-F5A2-4EAC-9836-5F52F460A1B9}" presName="cycle" presStyleCnt="0">
        <dgm:presLayoutVars>
          <dgm:dir/>
          <dgm:resizeHandles val="exact"/>
        </dgm:presLayoutVars>
      </dgm:prSet>
      <dgm:spPr/>
    </dgm:pt>
    <dgm:pt modelId="{3DE359FA-D22E-4ACB-A67F-B02610FE9277}" type="pres">
      <dgm:prSet presAssocID="{5AD1DEB1-8314-4A8F-898D-0B2471A6549C}" presName="node" presStyleLbl="node1" presStyleIdx="0" presStyleCnt="3">
        <dgm:presLayoutVars>
          <dgm:bulletEnabled val="1"/>
        </dgm:presLayoutVars>
      </dgm:prSet>
      <dgm:spPr/>
    </dgm:pt>
    <dgm:pt modelId="{119D69F3-05F4-4AAB-AB4A-62B2BE82997C}" type="pres">
      <dgm:prSet presAssocID="{0892F043-AE6E-4953-9A68-A71154C6809E}" presName="sibTrans" presStyleLbl="sibTrans2D1" presStyleIdx="0" presStyleCnt="3"/>
      <dgm:spPr/>
    </dgm:pt>
    <dgm:pt modelId="{9E2437ED-0983-4D58-9339-E4B972D54772}" type="pres">
      <dgm:prSet presAssocID="{0892F043-AE6E-4953-9A68-A71154C6809E}" presName="connectorText" presStyleLbl="sibTrans2D1" presStyleIdx="0" presStyleCnt="3"/>
      <dgm:spPr/>
    </dgm:pt>
    <dgm:pt modelId="{D01920DC-E3BA-4C88-BC93-36BAFAF5547D}" type="pres">
      <dgm:prSet presAssocID="{4C87F1AD-C6B2-4970-B90F-948FC394FB65}" presName="node" presStyleLbl="node1" presStyleIdx="1" presStyleCnt="3">
        <dgm:presLayoutVars>
          <dgm:bulletEnabled val="1"/>
        </dgm:presLayoutVars>
      </dgm:prSet>
      <dgm:spPr/>
    </dgm:pt>
    <dgm:pt modelId="{A8FD6B2A-4034-40EA-BC45-172D6987B218}" type="pres">
      <dgm:prSet presAssocID="{4AE99FDF-02D7-4AD9-AC72-32AFCAA3DD60}" presName="sibTrans" presStyleLbl="sibTrans2D1" presStyleIdx="1" presStyleCnt="3"/>
      <dgm:spPr/>
    </dgm:pt>
    <dgm:pt modelId="{737B49A1-1577-4093-B9E0-F8F9CE7BC7D0}" type="pres">
      <dgm:prSet presAssocID="{4AE99FDF-02D7-4AD9-AC72-32AFCAA3DD60}" presName="connectorText" presStyleLbl="sibTrans2D1" presStyleIdx="1" presStyleCnt="3"/>
      <dgm:spPr/>
    </dgm:pt>
    <dgm:pt modelId="{78D8A3F6-A788-413E-9EC6-48472F09D031}" type="pres">
      <dgm:prSet presAssocID="{74BA631D-8125-44A2-BFE6-B4C2D0C80921}" presName="node" presStyleLbl="node1" presStyleIdx="2" presStyleCnt="3">
        <dgm:presLayoutVars>
          <dgm:bulletEnabled val="1"/>
        </dgm:presLayoutVars>
      </dgm:prSet>
      <dgm:spPr/>
    </dgm:pt>
    <dgm:pt modelId="{7F79582C-D058-46C4-A0E8-DCDDEFDE02C8}" type="pres">
      <dgm:prSet presAssocID="{E2DFA99F-A29D-4855-9272-5886D087832E}" presName="sibTrans" presStyleLbl="sibTrans2D1" presStyleIdx="2" presStyleCnt="3"/>
      <dgm:spPr/>
    </dgm:pt>
    <dgm:pt modelId="{0C98FBB8-C501-4BE1-8FC4-2BF59099FDA7}" type="pres">
      <dgm:prSet presAssocID="{E2DFA99F-A29D-4855-9272-5886D087832E}" presName="connectorText" presStyleLbl="sibTrans2D1" presStyleIdx="2" presStyleCnt="3"/>
      <dgm:spPr/>
    </dgm:pt>
  </dgm:ptLst>
  <dgm:cxnLst>
    <dgm:cxn modelId="{1E754F00-AB3E-42A0-8D15-D69FC1BF6F47}" type="presOf" srcId="{0892F043-AE6E-4953-9A68-A71154C6809E}" destId="{9E2437ED-0983-4D58-9339-E4B972D54772}" srcOrd="1" destOrd="0" presId="urn:microsoft.com/office/officeart/2005/8/layout/cycle2"/>
    <dgm:cxn modelId="{0110AE0C-DDC3-4C78-BD18-D5DD422DBF10}" type="presOf" srcId="{E2DFA99F-A29D-4855-9272-5886D087832E}" destId="{7F79582C-D058-46C4-A0E8-DCDDEFDE02C8}" srcOrd="0" destOrd="0" presId="urn:microsoft.com/office/officeart/2005/8/layout/cycle2"/>
    <dgm:cxn modelId="{2674AE0E-4685-408C-B46F-76D002DF3F13}" srcId="{AE73FE6E-F5A2-4EAC-9836-5F52F460A1B9}" destId="{4C87F1AD-C6B2-4970-B90F-948FC394FB65}" srcOrd="1" destOrd="0" parTransId="{BD1221BD-9798-4AB7-8527-69A1A04A6545}" sibTransId="{4AE99FDF-02D7-4AD9-AC72-32AFCAA3DD60}"/>
    <dgm:cxn modelId="{AAED0622-E134-4DFA-8C22-9D8639ECB4C2}" type="presOf" srcId="{5AD1DEB1-8314-4A8F-898D-0B2471A6549C}" destId="{3DE359FA-D22E-4ACB-A67F-B02610FE9277}" srcOrd="0" destOrd="0" presId="urn:microsoft.com/office/officeart/2005/8/layout/cycle2"/>
    <dgm:cxn modelId="{0CBC783E-D013-4271-B9E7-28A88E43DE3C}" srcId="{AE73FE6E-F5A2-4EAC-9836-5F52F460A1B9}" destId="{74BA631D-8125-44A2-BFE6-B4C2D0C80921}" srcOrd="2" destOrd="0" parTransId="{20FD0BE8-E5BF-4DBF-8506-4E9A75EF8863}" sibTransId="{E2DFA99F-A29D-4855-9272-5886D087832E}"/>
    <dgm:cxn modelId="{99A7F443-C862-4500-800F-414BD83262EB}" type="presOf" srcId="{4AE99FDF-02D7-4AD9-AC72-32AFCAA3DD60}" destId="{A8FD6B2A-4034-40EA-BC45-172D6987B218}" srcOrd="0" destOrd="0" presId="urn:microsoft.com/office/officeart/2005/8/layout/cycle2"/>
    <dgm:cxn modelId="{CE94F168-EC36-40C8-B33E-F202A6A562B1}" type="presOf" srcId="{AE73FE6E-F5A2-4EAC-9836-5F52F460A1B9}" destId="{EC5775A3-97E2-42C7-826B-5C986D6B67D5}" srcOrd="0" destOrd="0" presId="urn:microsoft.com/office/officeart/2005/8/layout/cycle2"/>
    <dgm:cxn modelId="{61A86270-DC99-4730-A675-15DF6BAA83DC}" type="presOf" srcId="{74BA631D-8125-44A2-BFE6-B4C2D0C80921}" destId="{78D8A3F6-A788-413E-9EC6-48472F09D031}" srcOrd="0" destOrd="0" presId="urn:microsoft.com/office/officeart/2005/8/layout/cycle2"/>
    <dgm:cxn modelId="{D989C99D-83E4-4C74-AF95-3AA53D9BA250}" type="presOf" srcId="{0892F043-AE6E-4953-9A68-A71154C6809E}" destId="{119D69F3-05F4-4AAB-AB4A-62B2BE82997C}" srcOrd="0" destOrd="0" presId="urn:microsoft.com/office/officeart/2005/8/layout/cycle2"/>
    <dgm:cxn modelId="{6738B4C4-3B14-4B44-98F3-D2F1806D6ED4}" type="presOf" srcId="{4C87F1AD-C6B2-4970-B90F-948FC394FB65}" destId="{D01920DC-E3BA-4C88-BC93-36BAFAF5547D}" srcOrd="0" destOrd="0" presId="urn:microsoft.com/office/officeart/2005/8/layout/cycle2"/>
    <dgm:cxn modelId="{DA1DEDD6-62A6-415E-902C-AC55075E3CA1}" type="presOf" srcId="{4AE99FDF-02D7-4AD9-AC72-32AFCAA3DD60}" destId="{737B49A1-1577-4093-B9E0-F8F9CE7BC7D0}" srcOrd="1" destOrd="0" presId="urn:microsoft.com/office/officeart/2005/8/layout/cycle2"/>
    <dgm:cxn modelId="{C57F02ED-2568-423B-979A-956D19157C13}" type="presOf" srcId="{E2DFA99F-A29D-4855-9272-5886D087832E}" destId="{0C98FBB8-C501-4BE1-8FC4-2BF59099FDA7}" srcOrd="1" destOrd="0" presId="urn:microsoft.com/office/officeart/2005/8/layout/cycle2"/>
    <dgm:cxn modelId="{BBDF72FF-BD54-4F6D-8829-3F6DD6789835}" srcId="{AE73FE6E-F5A2-4EAC-9836-5F52F460A1B9}" destId="{5AD1DEB1-8314-4A8F-898D-0B2471A6549C}" srcOrd="0" destOrd="0" parTransId="{A3D793F5-B96D-493C-BFAC-087BFBE07A2A}" sibTransId="{0892F043-AE6E-4953-9A68-A71154C6809E}"/>
    <dgm:cxn modelId="{B2FEA568-40EC-4FE0-B824-8EC3086821A1}" type="presParOf" srcId="{EC5775A3-97E2-42C7-826B-5C986D6B67D5}" destId="{3DE359FA-D22E-4ACB-A67F-B02610FE9277}" srcOrd="0" destOrd="0" presId="urn:microsoft.com/office/officeart/2005/8/layout/cycle2"/>
    <dgm:cxn modelId="{525E1EAD-8426-46A1-A370-05B2D8717537}" type="presParOf" srcId="{EC5775A3-97E2-42C7-826B-5C986D6B67D5}" destId="{119D69F3-05F4-4AAB-AB4A-62B2BE82997C}" srcOrd="1" destOrd="0" presId="urn:microsoft.com/office/officeart/2005/8/layout/cycle2"/>
    <dgm:cxn modelId="{887B4176-B6F6-487B-BD11-E08BB0529F7C}" type="presParOf" srcId="{119D69F3-05F4-4AAB-AB4A-62B2BE82997C}" destId="{9E2437ED-0983-4D58-9339-E4B972D54772}" srcOrd="0" destOrd="0" presId="urn:microsoft.com/office/officeart/2005/8/layout/cycle2"/>
    <dgm:cxn modelId="{6D078984-64E0-47C8-9B19-3FFEA3B3567E}" type="presParOf" srcId="{EC5775A3-97E2-42C7-826B-5C986D6B67D5}" destId="{D01920DC-E3BA-4C88-BC93-36BAFAF5547D}" srcOrd="2" destOrd="0" presId="urn:microsoft.com/office/officeart/2005/8/layout/cycle2"/>
    <dgm:cxn modelId="{AC04C64A-7F98-4808-AEE4-5757C51B5386}" type="presParOf" srcId="{EC5775A3-97E2-42C7-826B-5C986D6B67D5}" destId="{A8FD6B2A-4034-40EA-BC45-172D6987B218}" srcOrd="3" destOrd="0" presId="urn:microsoft.com/office/officeart/2005/8/layout/cycle2"/>
    <dgm:cxn modelId="{108459EA-2E95-4071-9C68-C90E0C0CAB81}" type="presParOf" srcId="{A8FD6B2A-4034-40EA-BC45-172D6987B218}" destId="{737B49A1-1577-4093-B9E0-F8F9CE7BC7D0}" srcOrd="0" destOrd="0" presId="urn:microsoft.com/office/officeart/2005/8/layout/cycle2"/>
    <dgm:cxn modelId="{DE546325-54CD-40B5-9D11-A3F640E6A310}" type="presParOf" srcId="{EC5775A3-97E2-42C7-826B-5C986D6B67D5}" destId="{78D8A3F6-A788-413E-9EC6-48472F09D031}" srcOrd="4" destOrd="0" presId="urn:microsoft.com/office/officeart/2005/8/layout/cycle2"/>
    <dgm:cxn modelId="{5D8232E6-67B3-4375-B430-5656582518F5}" type="presParOf" srcId="{EC5775A3-97E2-42C7-826B-5C986D6B67D5}" destId="{7F79582C-D058-46C4-A0E8-DCDDEFDE02C8}" srcOrd="5" destOrd="0" presId="urn:microsoft.com/office/officeart/2005/8/layout/cycle2"/>
    <dgm:cxn modelId="{FD03880C-742E-4BA0-A851-78B1F4C349D2}" type="presParOf" srcId="{7F79582C-D058-46C4-A0E8-DCDDEFDE02C8}" destId="{0C98FBB8-C501-4BE1-8FC4-2BF59099FDA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E73FE6E-F5A2-4EAC-9836-5F52F460A1B9}" type="doc">
      <dgm:prSet loTypeId="urn:microsoft.com/office/officeart/2005/8/layout/cycle2" loCatId="cycle" qsTypeId="urn:microsoft.com/office/officeart/2005/8/quickstyle/simple1" qsCatId="simple" csTypeId="urn:microsoft.com/office/officeart/2005/8/colors/colorful4" csCatId="colorful" phldr="1"/>
      <dgm:spPr/>
      <dgm:t>
        <a:bodyPr/>
        <a:lstStyle/>
        <a:p>
          <a:endParaRPr lang="en-US"/>
        </a:p>
      </dgm:t>
    </dgm:pt>
    <dgm:pt modelId="{5AD1DEB1-8314-4A8F-898D-0B2471A6549C}">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Test</a:t>
          </a:r>
        </a:p>
      </dgm:t>
    </dgm:pt>
    <dgm:pt modelId="{A3D793F5-B96D-493C-BFAC-087BFBE07A2A}" type="parTrans" cxnId="{BBDF72FF-BD54-4F6D-8829-3F6DD6789835}">
      <dgm:prSet/>
      <dgm:spPr/>
      <dgm:t>
        <a:bodyPr/>
        <a:lstStyle/>
        <a:p>
          <a:endParaRPr lang="en-US"/>
        </a:p>
      </dgm:t>
    </dgm:pt>
    <dgm:pt modelId="{0892F043-AE6E-4953-9A68-A71154C6809E}" type="sibTrans" cxnId="{BBDF72FF-BD54-4F6D-8829-3F6DD6789835}">
      <dgm:prSet/>
      <dgm:spPr/>
      <dgm:t>
        <a:bodyPr/>
        <a:lstStyle/>
        <a:p>
          <a:endParaRPr lang="en-US"/>
        </a:p>
      </dgm:t>
    </dgm:pt>
    <dgm:pt modelId="{4C87F1AD-C6B2-4970-B90F-948FC394FB65}">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Code</a:t>
          </a:r>
        </a:p>
      </dgm:t>
    </dgm:pt>
    <dgm:pt modelId="{BD1221BD-9798-4AB7-8527-69A1A04A6545}" type="parTrans" cxnId="{2674AE0E-4685-408C-B46F-76D002DF3F13}">
      <dgm:prSet/>
      <dgm:spPr/>
      <dgm:t>
        <a:bodyPr/>
        <a:lstStyle/>
        <a:p>
          <a:endParaRPr lang="en-US"/>
        </a:p>
      </dgm:t>
    </dgm:pt>
    <dgm:pt modelId="{4AE99FDF-02D7-4AD9-AC72-32AFCAA3DD60}" type="sibTrans" cxnId="{2674AE0E-4685-408C-B46F-76D002DF3F13}">
      <dgm:prSet/>
      <dgm:spPr/>
      <dgm:t>
        <a:bodyPr/>
        <a:lstStyle/>
        <a:p>
          <a:endParaRPr lang="en-US"/>
        </a:p>
      </dgm:t>
    </dgm:pt>
    <dgm:pt modelId="{74BA631D-8125-44A2-BFE6-B4C2D0C80921}">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Refactor</a:t>
          </a:r>
        </a:p>
      </dgm:t>
    </dgm:pt>
    <dgm:pt modelId="{20FD0BE8-E5BF-4DBF-8506-4E9A75EF8863}" type="parTrans" cxnId="{0CBC783E-D013-4271-B9E7-28A88E43DE3C}">
      <dgm:prSet/>
      <dgm:spPr/>
      <dgm:t>
        <a:bodyPr/>
        <a:lstStyle/>
        <a:p>
          <a:endParaRPr lang="en-US"/>
        </a:p>
      </dgm:t>
    </dgm:pt>
    <dgm:pt modelId="{E2DFA99F-A29D-4855-9272-5886D087832E}" type="sibTrans" cxnId="{0CBC783E-D013-4271-B9E7-28A88E43DE3C}">
      <dgm:prSet/>
      <dgm:spPr/>
      <dgm:t>
        <a:bodyPr/>
        <a:lstStyle/>
        <a:p>
          <a:endParaRPr lang="en-US"/>
        </a:p>
      </dgm:t>
    </dgm:pt>
    <dgm:pt modelId="{EC5775A3-97E2-42C7-826B-5C986D6B67D5}" type="pres">
      <dgm:prSet presAssocID="{AE73FE6E-F5A2-4EAC-9836-5F52F460A1B9}" presName="cycle" presStyleCnt="0">
        <dgm:presLayoutVars>
          <dgm:dir/>
          <dgm:resizeHandles val="exact"/>
        </dgm:presLayoutVars>
      </dgm:prSet>
      <dgm:spPr/>
    </dgm:pt>
    <dgm:pt modelId="{3DE359FA-D22E-4ACB-A67F-B02610FE9277}" type="pres">
      <dgm:prSet presAssocID="{5AD1DEB1-8314-4A8F-898D-0B2471A6549C}" presName="node" presStyleLbl="node1" presStyleIdx="0" presStyleCnt="3">
        <dgm:presLayoutVars>
          <dgm:bulletEnabled val="1"/>
        </dgm:presLayoutVars>
      </dgm:prSet>
      <dgm:spPr/>
    </dgm:pt>
    <dgm:pt modelId="{119D69F3-05F4-4AAB-AB4A-62B2BE82997C}" type="pres">
      <dgm:prSet presAssocID="{0892F043-AE6E-4953-9A68-A71154C6809E}" presName="sibTrans" presStyleLbl="sibTrans2D1" presStyleIdx="0" presStyleCnt="3"/>
      <dgm:spPr/>
    </dgm:pt>
    <dgm:pt modelId="{9E2437ED-0983-4D58-9339-E4B972D54772}" type="pres">
      <dgm:prSet presAssocID="{0892F043-AE6E-4953-9A68-A71154C6809E}" presName="connectorText" presStyleLbl="sibTrans2D1" presStyleIdx="0" presStyleCnt="3"/>
      <dgm:spPr/>
    </dgm:pt>
    <dgm:pt modelId="{D01920DC-E3BA-4C88-BC93-36BAFAF5547D}" type="pres">
      <dgm:prSet presAssocID="{4C87F1AD-C6B2-4970-B90F-948FC394FB65}" presName="node" presStyleLbl="node1" presStyleIdx="1" presStyleCnt="3">
        <dgm:presLayoutVars>
          <dgm:bulletEnabled val="1"/>
        </dgm:presLayoutVars>
      </dgm:prSet>
      <dgm:spPr/>
    </dgm:pt>
    <dgm:pt modelId="{A8FD6B2A-4034-40EA-BC45-172D6987B218}" type="pres">
      <dgm:prSet presAssocID="{4AE99FDF-02D7-4AD9-AC72-32AFCAA3DD60}" presName="sibTrans" presStyleLbl="sibTrans2D1" presStyleIdx="1" presStyleCnt="3"/>
      <dgm:spPr/>
    </dgm:pt>
    <dgm:pt modelId="{737B49A1-1577-4093-B9E0-F8F9CE7BC7D0}" type="pres">
      <dgm:prSet presAssocID="{4AE99FDF-02D7-4AD9-AC72-32AFCAA3DD60}" presName="connectorText" presStyleLbl="sibTrans2D1" presStyleIdx="1" presStyleCnt="3"/>
      <dgm:spPr/>
    </dgm:pt>
    <dgm:pt modelId="{78D8A3F6-A788-413E-9EC6-48472F09D031}" type="pres">
      <dgm:prSet presAssocID="{74BA631D-8125-44A2-BFE6-B4C2D0C80921}" presName="node" presStyleLbl="node1" presStyleIdx="2" presStyleCnt="3">
        <dgm:presLayoutVars>
          <dgm:bulletEnabled val="1"/>
        </dgm:presLayoutVars>
      </dgm:prSet>
      <dgm:spPr/>
    </dgm:pt>
    <dgm:pt modelId="{7F79582C-D058-46C4-A0E8-DCDDEFDE02C8}" type="pres">
      <dgm:prSet presAssocID="{E2DFA99F-A29D-4855-9272-5886D087832E}" presName="sibTrans" presStyleLbl="sibTrans2D1" presStyleIdx="2" presStyleCnt="3"/>
      <dgm:spPr/>
    </dgm:pt>
    <dgm:pt modelId="{0C98FBB8-C501-4BE1-8FC4-2BF59099FDA7}" type="pres">
      <dgm:prSet presAssocID="{E2DFA99F-A29D-4855-9272-5886D087832E}" presName="connectorText" presStyleLbl="sibTrans2D1" presStyleIdx="2" presStyleCnt="3"/>
      <dgm:spPr/>
    </dgm:pt>
  </dgm:ptLst>
  <dgm:cxnLst>
    <dgm:cxn modelId="{1E754F00-AB3E-42A0-8D15-D69FC1BF6F47}" type="presOf" srcId="{0892F043-AE6E-4953-9A68-A71154C6809E}" destId="{9E2437ED-0983-4D58-9339-E4B972D54772}" srcOrd="1" destOrd="0" presId="urn:microsoft.com/office/officeart/2005/8/layout/cycle2"/>
    <dgm:cxn modelId="{0110AE0C-DDC3-4C78-BD18-D5DD422DBF10}" type="presOf" srcId="{E2DFA99F-A29D-4855-9272-5886D087832E}" destId="{7F79582C-D058-46C4-A0E8-DCDDEFDE02C8}" srcOrd="0" destOrd="0" presId="urn:microsoft.com/office/officeart/2005/8/layout/cycle2"/>
    <dgm:cxn modelId="{2674AE0E-4685-408C-B46F-76D002DF3F13}" srcId="{AE73FE6E-F5A2-4EAC-9836-5F52F460A1B9}" destId="{4C87F1AD-C6B2-4970-B90F-948FC394FB65}" srcOrd="1" destOrd="0" parTransId="{BD1221BD-9798-4AB7-8527-69A1A04A6545}" sibTransId="{4AE99FDF-02D7-4AD9-AC72-32AFCAA3DD60}"/>
    <dgm:cxn modelId="{AAED0622-E134-4DFA-8C22-9D8639ECB4C2}" type="presOf" srcId="{5AD1DEB1-8314-4A8F-898D-0B2471A6549C}" destId="{3DE359FA-D22E-4ACB-A67F-B02610FE9277}" srcOrd="0" destOrd="0" presId="urn:microsoft.com/office/officeart/2005/8/layout/cycle2"/>
    <dgm:cxn modelId="{0CBC783E-D013-4271-B9E7-28A88E43DE3C}" srcId="{AE73FE6E-F5A2-4EAC-9836-5F52F460A1B9}" destId="{74BA631D-8125-44A2-BFE6-B4C2D0C80921}" srcOrd="2" destOrd="0" parTransId="{20FD0BE8-E5BF-4DBF-8506-4E9A75EF8863}" sibTransId="{E2DFA99F-A29D-4855-9272-5886D087832E}"/>
    <dgm:cxn modelId="{99A7F443-C862-4500-800F-414BD83262EB}" type="presOf" srcId="{4AE99FDF-02D7-4AD9-AC72-32AFCAA3DD60}" destId="{A8FD6B2A-4034-40EA-BC45-172D6987B218}" srcOrd="0" destOrd="0" presId="urn:microsoft.com/office/officeart/2005/8/layout/cycle2"/>
    <dgm:cxn modelId="{CE94F168-EC36-40C8-B33E-F202A6A562B1}" type="presOf" srcId="{AE73FE6E-F5A2-4EAC-9836-5F52F460A1B9}" destId="{EC5775A3-97E2-42C7-826B-5C986D6B67D5}" srcOrd="0" destOrd="0" presId="urn:microsoft.com/office/officeart/2005/8/layout/cycle2"/>
    <dgm:cxn modelId="{61A86270-DC99-4730-A675-15DF6BAA83DC}" type="presOf" srcId="{74BA631D-8125-44A2-BFE6-B4C2D0C80921}" destId="{78D8A3F6-A788-413E-9EC6-48472F09D031}" srcOrd="0" destOrd="0" presId="urn:microsoft.com/office/officeart/2005/8/layout/cycle2"/>
    <dgm:cxn modelId="{D989C99D-83E4-4C74-AF95-3AA53D9BA250}" type="presOf" srcId="{0892F043-AE6E-4953-9A68-A71154C6809E}" destId="{119D69F3-05F4-4AAB-AB4A-62B2BE82997C}" srcOrd="0" destOrd="0" presId="urn:microsoft.com/office/officeart/2005/8/layout/cycle2"/>
    <dgm:cxn modelId="{6738B4C4-3B14-4B44-98F3-D2F1806D6ED4}" type="presOf" srcId="{4C87F1AD-C6B2-4970-B90F-948FC394FB65}" destId="{D01920DC-E3BA-4C88-BC93-36BAFAF5547D}" srcOrd="0" destOrd="0" presId="urn:microsoft.com/office/officeart/2005/8/layout/cycle2"/>
    <dgm:cxn modelId="{DA1DEDD6-62A6-415E-902C-AC55075E3CA1}" type="presOf" srcId="{4AE99FDF-02D7-4AD9-AC72-32AFCAA3DD60}" destId="{737B49A1-1577-4093-B9E0-F8F9CE7BC7D0}" srcOrd="1" destOrd="0" presId="urn:microsoft.com/office/officeart/2005/8/layout/cycle2"/>
    <dgm:cxn modelId="{C57F02ED-2568-423B-979A-956D19157C13}" type="presOf" srcId="{E2DFA99F-A29D-4855-9272-5886D087832E}" destId="{0C98FBB8-C501-4BE1-8FC4-2BF59099FDA7}" srcOrd="1" destOrd="0" presId="urn:microsoft.com/office/officeart/2005/8/layout/cycle2"/>
    <dgm:cxn modelId="{BBDF72FF-BD54-4F6D-8829-3F6DD6789835}" srcId="{AE73FE6E-F5A2-4EAC-9836-5F52F460A1B9}" destId="{5AD1DEB1-8314-4A8F-898D-0B2471A6549C}" srcOrd="0" destOrd="0" parTransId="{A3D793F5-B96D-493C-BFAC-087BFBE07A2A}" sibTransId="{0892F043-AE6E-4953-9A68-A71154C6809E}"/>
    <dgm:cxn modelId="{B2FEA568-40EC-4FE0-B824-8EC3086821A1}" type="presParOf" srcId="{EC5775A3-97E2-42C7-826B-5C986D6B67D5}" destId="{3DE359FA-D22E-4ACB-A67F-B02610FE9277}" srcOrd="0" destOrd="0" presId="urn:microsoft.com/office/officeart/2005/8/layout/cycle2"/>
    <dgm:cxn modelId="{525E1EAD-8426-46A1-A370-05B2D8717537}" type="presParOf" srcId="{EC5775A3-97E2-42C7-826B-5C986D6B67D5}" destId="{119D69F3-05F4-4AAB-AB4A-62B2BE82997C}" srcOrd="1" destOrd="0" presId="urn:microsoft.com/office/officeart/2005/8/layout/cycle2"/>
    <dgm:cxn modelId="{887B4176-B6F6-487B-BD11-E08BB0529F7C}" type="presParOf" srcId="{119D69F3-05F4-4AAB-AB4A-62B2BE82997C}" destId="{9E2437ED-0983-4D58-9339-E4B972D54772}" srcOrd="0" destOrd="0" presId="urn:microsoft.com/office/officeart/2005/8/layout/cycle2"/>
    <dgm:cxn modelId="{6D078984-64E0-47C8-9B19-3FFEA3B3567E}" type="presParOf" srcId="{EC5775A3-97E2-42C7-826B-5C986D6B67D5}" destId="{D01920DC-E3BA-4C88-BC93-36BAFAF5547D}" srcOrd="2" destOrd="0" presId="urn:microsoft.com/office/officeart/2005/8/layout/cycle2"/>
    <dgm:cxn modelId="{AC04C64A-7F98-4808-AEE4-5757C51B5386}" type="presParOf" srcId="{EC5775A3-97E2-42C7-826B-5C986D6B67D5}" destId="{A8FD6B2A-4034-40EA-BC45-172D6987B218}" srcOrd="3" destOrd="0" presId="urn:microsoft.com/office/officeart/2005/8/layout/cycle2"/>
    <dgm:cxn modelId="{108459EA-2E95-4071-9C68-C90E0C0CAB81}" type="presParOf" srcId="{A8FD6B2A-4034-40EA-BC45-172D6987B218}" destId="{737B49A1-1577-4093-B9E0-F8F9CE7BC7D0}" srcOrd="0" destOrd="0" presId="urn:microsoft.com/office/officeart/2005/8/layout/cycle2"/>
    <dgm:cxn modelId="{DE546325-54CD-40B5-9D11-A3F640E6A310}" type="presParOf" srcId="{EC5775A3-97E2-42C7-826B-5C986D6B67D5}" destId="{78D8A3F6-A788-413E-9EC6-48472F09D031}" srcOrd="4" destOrd="0" presId="urn:microsoft.com/office/officeart/2005/8/layout/cycle2"/>
    <dgm:cxn modelId="{5D8232E6-67B3-4375-B430-5656582518F5}" type="presParOf" srcId="{EC5775A3-97E2-42C7-826B-5C986D6B67D5}" destId="{7F79582C-D058-46C4-A0E8-DCDDEFDE02C8}" srcOrd="5" destOrd="0" presId="urn:microsoft.com/office/officeart/2005/8/layout/cycle2"/>
    <dgm:cxn modelId="{FD03880C-742E-4BA0-A851-78B1F4C349D2}" type="presParOf" srcId="{7F79582C-D058-46C4-A0E8-DCDDEFDE02C8}" destId="{0C98FBB8-C501-4BE1-8FC4-2BF59099FDA7}"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1DDABE-29A3-42A6-9701-5FFD5654AD74}"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4208965-AA36-4EBB-B6CB-BAFE7F56E4A5}">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Design</a:t>
          </a:r>
        </a:p>
      </dgm:t>
    </dgm:pt>
    <dgm:pt modelId="{992E2A21-88C9-4B2B-9C6B-4EBE01386A66}" type="parTrans" cxnId="{5017BC00-4E30-4FC9-AB6E-A256FFC26544}">
      <dgm:prSet/>
      <dgm:spPr/>
      <dgm:t>
        <a:bodyPr/>
        <a:lstStyle/>
        <a:p>
          <a:endParaRPr lang="en-US"/>
        </a:p>
      </dgm:t>
    </dgm:pt>
    <dgm:pt modelId="{31489E48-D8B6-4801-9628-01C43B80A28D}" type="sibTrans" cxnId="{5017BC00-4E30-4FC9-AB6E-A256FFC26544}">
      <dgm:prSet/>
      <dgm:spPr/>
      <dgm:t>
        <a:bodyPr/>
        <a:lstStyle/>
        <a:p>
          <a:endParaRPr lang="en-US"/>
        </a:p>
      </dgm:t>
    </dgm:pt>
    <dgm:pt modelId="{1094E4D7-874D-4E98-8942-1A5D1DD09B7B}">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Build</a:t>
          </a:r>
        </a:p>
      </dgm:t>
    </dgm:pt>
    <dgm:pt modelId="{E6E2C9CA-6408-4BA4-AE04-5BF0358E9D39}" type="parTrans" cxnId="{A3C451B6-90A1-4D1A-93D7-1E547928ED5C}">
      <dgm:prSet/>
      <dgm:spPr/>
      <dgm:t>
        <a:bodyPr/>
        <a:lstStyle/>
        <a:p>
          <a:endParaRPr lang="en-US"/>
        </a:p>
      </dgm:t>
    </dgm:pt>
    <dgm:pt modelId="{44D910BC-E821-473E-A350-3EC287821C5A}" type="sibTrans" cxnId="{A3C451B6-90A1-4D1A-93D7-1E547928ED5C}">
      <dgm:prSet/>
      <dgm:spPr/>
      <dgm:t>
        <a:bodyPr/>
        <a:lstStyle/>
        <a:p>
          <a:endParaRPr lang="en-US"/>
        </a:p>
      </dgm:t>
    </dgm:pt>
    <dgm:pt modelId="{129A34B9-995D-4130-B112-6A4102CC0BBD}">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Test</a:t>
          </a:r>
        </a:p>
      </dgm:t>
    </dgm:pt>
    <dgm:pt modelId="{BE213500-C72B-44F9-B27D-3D0A749FC654}" type="parTrans" cxnId="{743DAFB9-84E1-4DFE-9949-3A450DFB13BD}">
      <dgm:prSet/>
      <dgm:spPr/>
      <dgm:t>
        <a:bodyPr/>
        <a:lstStyle/>
        <a:p>
          <a:endParaRPr lang="en-US"/>
        </a:p>
      </dgm:t>
    </dgm:pt>
    <dgm:pt modelId="{8FD1F953-70D5-4BB5-9365-5A03FE0A6FD1}" type="sibTrans" cxnId="{743DAFB9-84E1-4DFE-9949-3A450DFB13BD}">
      <dgm:prSet/>
      <dgm:spPr/>
      <dgm:t>
        <a:bodyPr/>
        <a:lstStyle/>
        <a:p>
          <a:endParaRPr lang="en-US"/>
        </a:p>
      </dgm:t>
    </dgm:pt>
    <dgm:pt modelId="{0C266698-0B87-4E9B-9B0C-A527F3A88A03}" type="pres">
      <dgm:prSet presAssocID="{5E1DDABE-29A3-42A6-9701-5FFD5654AD74}" presName="cycle" presStyleCnt="0">
        <dgm:presLayoutVars>
          <dgm:dir val="rev"/>
          <dgm:resizeHandles val="exact"/>
        </dgm:presLayoutVars>
      </dgm:prSet>
      <dgm:spPr/>
    </dgm:pt>
    <dgm:pt modelId="{E34F271E-5134-43EA-9BD2-1D49A6C3CA63}" type="pres">
      <dgm:prSet presAssocID="{B4208965-AA36-4EBB-B6CB-BAFE7F56E4A5}" presName="dummy" presStyleCnt="0"/>
      <dgm:spPr/>
    </dgm:pt>
    <dgm:pt modelId="{B2DC387A-DE97-43B0-A7BB-44805DF3A0D0}" type="pres">
      <dgm:prSet presAssocID="{B4208965-AA36-4EBB-B6CB-BAFE7F56E4A5}" presName="node" presStyleLbl="revTx" presStyleIdx="0" presStyleCnt="3">
        <dgm:presLayoutVars>
          <dgm:bulletEnabled val="1"/>
        </dgm:presLayoutVars>
      </dgm:prSet>
      <dgm:spPr/>
    </dgm:pt>
    <dgm:pt modelId="{673DABF6-87E0-4DD3-B18E-37C7B168B16C}" type="pres">
      <dgm:prSet presAssocID="{31489E48-D8B6-4801-9628-01C43B80A28D}" presName="sibTrans" presStyleLbl="node1" presStyleIdx="0" presStyleCnt="3"/>
      <dgm:spPr/>
    </dgm:pt>
    <dgm:pt modelId="{8FAAA19E-BF93-4EF1-AFDE-C7C00EF87D75}" type="pres">
      <dgm:prSet presAssocID="{1094E4D7-874D-4E98-8942-1A5D1DD09B7B}" presName="dummy" presStyleCnt="0"/>
      <dgm:spPr/>
    </dgm:pt>
    <dgm:pt modelId="{D1AAA0B1-22FB-4D33-B33C-4102A9725E27}" type="pres">
      <dgm:prSet presAssocID="{1094E4D7-874D-4E98-8942-1A5D1DD09B7B}" presName="node" presStyleLbl="revTx" presStyleIdx="1" presStyleCnt="3">
        <dgm:presLayoutVars>
          <dgm:bulletEnabled val="1"/>
        </dgm:presLayoutVars>
      </dgm:prSet>
      <dgm:spPr/>
    </dgm:pt>
    <dgm:pt modelId="{F05A685E-F9EA-4489-B26A-BB059F0C0EC0}" type="pres">
      <dgm:prSet presAssocID="{44D910BC-E821-473E-A350-3EC287821C5A}" presName="sibTrans" presStyleLbl="node1" presStyleIdx="1" presStyleCnt="3"/>
      <dgm:spPr/>
    </dgm:pt>
    <dgm:pt modelId="{38EE0D9C-D625-443E-9379-6FB5F03794E8}" type="pres">
      <dgm:prSet presAssocID="{129A34B9-995D-4130-B112-6A4102CC0BBD}" presName="dummy" presStyleCnt="0"/>
      <dgm:spPr/>
    </dgm:pt>
    <dgm:pt modelId="{7EF88DAD-6352-4533-9F17-B44CFD65890A}" type="pres">
      <dgm:prSet presAssocID="{129A34B9-995D-4130-B112-6A4102CC0BBD}" presName="node" presStyleLbl="revTx" presStyleIdx="2" presStyleCnt="3">
        <dgm:presLayoutVars>
          <dgm:bulletEnabled val="1"/>
        </dgm:presLayoutVars>
      </dgm:prSet>
      <dgm:spPr/>
    </dgm:pt>
    <dgm:pt modelId="{77C8E164-0C7D-4344-86DD-EA0B527A905A}" type="pres">
      <dgm:prSet presAssocID="{8FD1F953-70D5-4BB5-9365-5A03FE0A6FD1}" presName="sibTrans" presStyleLbl="node1" presStyleIdx="2" presStyleCnt="3"/>
      <dgm:spPr/>
    </dgm:pt>
  </dgm:ptLst>
  <dgm:cxnLst>
    <dgm:cxn modelId="{5017BC00-4E30-4FC9-AB6E-A256FFC26544}" srcId="{5E1DDABE-29A3-42A6-9701-5FFD5654AD74}" destId="{B4208965-AA36-4EBB-B6CB-BAFE7F56E4A5}" srcOrd="0" destOrd="0" parTransId="{992E2A21-88C9-4B2B-9C6B-4EBE01386A66}" sibTransId="{31489E48-D8B6-4801-9628-01C43B80A28D}"/>
    <dgm:cxn modelId="{D75C9A0A-0C14-43BE-B918-4265A4F4F670}" type="presOf" srcId="{B4208965-AA36-4EBB-B6CB-BAFE7F56E4A5}" destId="{B2DC387A-DE97-43B0-A7BB-44805DF3A0D0}" srcOrd="0" destOrd="0" presId="urn:microsoft.com/office/officeart/2005/8/layout/cycle1"/>
    <dgm:cxn modelId="{885BAE87-3A06-436D-B545-4A63EFF31AD5}" type="presOf" srcId="{8FD1F953-70D5-4BB5-9365-5A03FE0A6FD1}" destId="{77C8E164-0C7D-4344-86DD-EA0B527A905A}" srcOrd="0" destOrd="0" presId="urn:microsoft.com/office/officeart/2005/8/layout/cycle1"/>
    <dgm:cxn modelId="{977F9B9C-609E-4AA6-A4DC-EB41035A09E2}" type="presOf" srcId="{129A34B9-995D-4130-B112-6A4102CC0BBD}" destId="{7EF88DAD-6352-4533-9F17-B44CFD65890A}" srcOrd="0" destOrd="0" presId="urn:microsoft.com/office/officeart/2005/8/layout/cycle1"/>
    <dgm:cxn modelId="{052FB4A8-2BBA-44E0-9E58-162D9A9526E4}" type="presOf" srcId="{1094E4D7-874D-4E98-8942-1A5D1DD09B7B}" destId="{D1AAA0B1-22FB-4D33-B33C-4102A9725E27}" srcOrd="0" destOrd="0" presId="urn:microsoft.com/office/officeart/2005/8/layout/cycle1"/>
    <dgm:cxn modelId="{38B808AA-98A4-49E7-B003-E1852F278036}" type="presOf" srcId="{5E1DDABE-29A3-42A6-9701-5FFD5654AD74}" destId="{0C266698-0B87-4E9B-9B0C-A527F3A88A03}" srcOrd="0" destOrd="0" presId="urn:microsoft.com/office/officeart/2005/8/layout/cycle1"/>
    <dgm:cxn modelId="{E40CFDAA-F756-47EC-93CB-F024981C8896}" type="presOf" srcId="{44D910BC-E821-473E-A350-3EC287821C5A}" destId="{F05A685E-F9EA-4489-B26A-BB059F0C0EC0}" srcOrd="0" destOrd="0" presId="urn:microsoft.com/office/officeart/2005/8/layout/cycle1"/>
    <dgm:cxn modelId="{A3C451B6-90A1-4D1A-93D7-1E547928ED5C}" srcId="{5E1DDABE-29A3-42A6-9701-5FFD5654AD74}" destId="{1094E4D7-874D-4E98-8942-1A5D1DD09B7B}" srcOrd="1" destOrd="0" parTransId="{E6E2C9CA-6408-4BA4-AE04-5BF0358E9D39}" sibTransId="{44D910BC-E821-473E-A350-3EC287821C5A}"/>
    <dgm:cxn modelId="{D52274B7-D619-47F1-B707-E885F65C863E}" type="presOf" srcId="{31489E48-D8B6-4801-9628-01C43B80A28D}" destId="{673DABF6-87E0-4DD3-B18E-37C7B168B16C}" srcOrd="0" destOrd="0" presId="urn:microsoft.com/office/officeart/2005/8/layout/cycle1"/>
    <dgm:cxn modelId="{743DAFB9-84E1-4DFE-9949-3A450DFB13BD}" srcId="{5E1DDABE-29A3-42A6-9701-5FFD5654AD74}" destId="{129A34B9-995D-4130-B112-6A4102CC0BBD}" srcOrd="2" destOrd="0" parTransId="{BE213500-C72B-44F9-B27D-3D0A749FC654}" sibTransId="{8FD1F953-70D5-4BB5-9365-5A03FE0A6FD1}"/>
    <dgm:cxn modelId="{1C89DD53-1A98-4BE0-A88B-4145BD234F87}" type="presParOf" srcId="{0C266698-0B87-4E9B-9B0C-A527F3A88A03}" destId="{E34F271E-5134-43EA-9BD2-1D49A6C3CA63}" srcOrd="0" destOrd="0" presId="urn:microsoft.com/office/officeart/2005/8/layout/cycle1"/>
    <dgm:cxn modelId="{860D8121-F22C-4B06-84AB-7074478C8F62}" type="presParOf" srcId="{0C266698-0B87-4E9B-9B0C-A527F3A88A03}" destId="{B2DC387A-DE97-43B0-A7BB-44805DF3A0D0}" srcOrd="1" destOrd="0" presId="urn:microsoft.com/office/officeart/2005/8/layout/cycle1"/>
    <dgm:cxn modelId="{FA02ACAF-DEA8-4556-A5DF-5B0F6AEEA46B}" type="presParOf" srcId="{0C266698-0B87-4E9B-9B0C-A527F3A88A03}" destId="{673DABF6-87E0-4DD3-B18E-37C7B168B16C}" srcOrd="2" destOrd="0" presId="urn:microsoft.com/office/officeart/2005/8/layout/cycle1"/>
    <dgm:cxn modelId="{34064B71-1A6A-46BD-BD40-42C90694F8F7}" type="presParOf" srcId="{0C266698-0B87-4E9B-9B0C-A527F3A88A03}" destId="{8FAAA19E-BF93-4EF1-AFDE-C7C00EF87D75}" srcOrd="3" destOrd="0" presId="urn:microsoft.com/office/officeart/2005/8/layout/cycle1"/>
    <dgm:cxn modelId="{858935F7-FCD8-4AF0-8DCE-7CB05C0C20E4}" type="presParOf" srcId="{0C266698-0B87-4E9B-9B0C-A527F3A88A03}" destId="{D1AAA0B1-22FB-4D33-B33C-4102A9725E27}" srcOrd="4" destOrd="0" presId="urn:microsoft.com/office/officeart/2005/8/layout/cycle1"/>
    <dgm:cxn modelId="{B1C90325-53BD-4B2C-BA2B-BBBF666BDBDD}" type="presParOf" srcId="{0C266698-0B87-4E9B-9B0C-A527F3A88A03}" destId="{F05A685E-F9EA-4489-B26A-BB059F0C0EC0}" srcOrd="5" destOrd="0" presId="urn:microsoft.com/office/officeart/2005/8/layout/cycle1"/>
    <dgm:cxn modelId="{4963A04B-5BAD-4613-88A7-00D267A9E3C7}" type="presParOf" srcId="{0C266698-0B87-4E9B-9B0C-A527F3A88A03}" destId="{38EE0D9C-D625-443E-9379-6FB5F03794E8}" srcOrd="6" destOrd="0" presId="urn:microsoft.com/office/officeart/2005/8/layout/cycle1"/>
    <dgm:cxn modelId="{E47008E6-C182-4F2C-A62A-142ECA95E16C}" type="presParOf" srcId="{0C266698-0B87-4E9B-9B0C-A527F3A88A03}" destId="{7EF88DAD-6352-4533-9F17-B44CFD65890A}" srcOrd="7" destOrd="0" presId="urn:microsoft.com/office/officeart/2005/8/layout/cycle1"/>
    <dgm:cxn modelId="{BF91A822-40AB-4211-9A74-0C3D7C8BBE5F}" type="presParOf" srcId="{0C266698-0B87-4E9B-9B0C-A527F3A88A03}" destId="{77C8E164-0C7D-4344-86DD-EA0B527A905A}" srcOrd="8" destOrd="0" presId="urn:microsoft.com/office/officeart/2005/8/layout/cycle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E73FE6E-F5A2-4EAC-9836-5F52F460A1B9}"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US"/>
        </a:p>
      </dgm:t>
    </dgm:pt>
    <dgm:pt modelId="{5AD1DEB1-8314-4A8F-898D-0B2471A6549C}">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Formulate</a:t>
          </a:r>
        </a:p>
      </dgm:t>
    </dgm:pt>
    <dgm:pt modelId="{A3D793F5-B96D-493C-BFAC-087BFBE07A2A}" type="parTrans" cxnId="{BBDF72FF-BD54-4F6D-8829-3F6DD6789835}">
      <dgm:prSet/>
      <dgm:spPr/>
      <dgm:t>
        <a:bodyPr/>
        <a:lstStyle/>
        <a:p>
          <a:endParaRPr lang="en-US"/>
        </a:p>
      </dgm:t>
    </dgm:pt>
    <dgm:pt modelId="{0892F043-AE6E-4953-9A68-A71154C6809E}" type="sibTrans" cxnId="{BBDF72FF-BD54-4F6D-8829-3F6DD6789835}">
      <dgm:prSet/>
      <dgm:spPr/>
      <dgm:t>
        <a:bodyPr/>
        <a:lstStyle/>
        <a:p>
          <a:endParaRPr lang="en-US"/>
        </a:p>
      </dgm:t>
    </dgm:pt>
    <dgm:pt modelId="{4C87F1AD-C6B2-4970-B90F-948FC394FB65}">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Code</a:t>
          </a:r>
        </a:p>
      </dgm:t>
    </dgm:pt>
    <dgm:pt modelId="{BD1221BD-9798-4AB7-8527-69A1A04A6545}" type="parTrans" cxnId="{2674AE0E-4685-408C-B46F-76D002DF3F13}">
      <dgm:prSet/>
      <dgm:spPr/>
      <dgm:t>
        <a:bodyPr/>
        <a:lstStyle/>
        <a:p>
          <a:endParaRPr lang="en-US"/>
        </a:p>
      </dgm:t>
    </dgm:pt>
    <dgm:pt modelId="{4AE99FDF-02D7-4AD9-AC72-32AFCAA3DD60}" type="sibTrans" cxnId="{2674AE0E-4685-408C-B46F-76D002DF3F13}">
      <dgm:prSet/>
      <dgm:spPr/>
      <dgm:t>
        <a:bodyPr/>
        <a:lstStyle/>
        <a:p>
          <a:endParaRPr lang="en-US"/>
        </a:p>
      </dgm:t>
    </dgm:pt>
    <dgm:pt modelId="{74BA631D-8125-44A2-BFE6-B4C2D0C80921}">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Discover</a:t>
          </a:r>
        </a:p>
      </dgm:t>
    </dgm:pt>
    <dgm:pt modelId="{E2DFA99F-A29D-4855-9272-5886D087832E}" type="sibTrans" cxnId="{0CBC783E-D013-4271-B9E7-28A88E43DE3C}">
      <dgm:prSet/>
      <dgm:spPr/>
      <dgm:t>
        <a:bodyPr/>
        <a:lstStyle/>
        <a:p>
          <a:endParaRPr lang="en-US"/>
        </a:p>
      </dgm:t>
    </dgm:pt>
    <dgm:pt modelId="{20FD0BE8-E5BF-4DBF-8506-4E9A75EF8863}" type="parTrans" cxnId="{0CBC783E-D013-4271-B9E7-28A88E43DE3C}">
      <dgm:prSet/>
      <dgm:spPr/>
      <dgm:t>
        <a:bodyPr/>
        <a:lstStyle/>
        <a:p>
          <a:endParaRPr lang="en-US"/>
        </a:p>
      </dgm:t>
    </dgm:pt>
    <dgm:pt modelId="{EC5775A3-97E2-42C7-826B-5C986D6B67D5}" type="pres">
      <dgm:prSet presAssocID="{AE73FE6E-F5A2-4EAC-9836-5F52F460A1B9}" presName="cycle" presStyleCnt="0">
        <dgm:presLayoutVars>
          <dgm:dir/>
          <dgm:resizeHandles val="exact"/>
        </dgm:presLayoutVars>
      </dgm:prSet>
      <dgm:spPr/>
    </dgm:pt>
    <dgm:pt modelId="{3DE359FA-D22E-4ACB-A67F-B02610FE9277}" type="pres">
      <dgm:prSet presAssocID="{5AD1DEB1-8314-4A8F-898D-0B2471A6549C}" presName="node" presStyleLbl="node1" presStyleIdx="0" presStyleCnt="3">
        <dgm:presLayoutVars>
          <dgm:bulletEnabled val="1"/>
        </dgm:presLayoutVars>
      </dgm:prSet>
      <dgm:spPr/>
    </dgm:pt>
    <dgm:pt modelId="{119D69F3-05F4-4AAB-AB4A-62B2BE82997C}" type="pres">
      <dgm:prSet presAssocID="{0892F043-AE6E-4953-9A68-A71154C6809E}" presName="sibTrans" presStyleLbl="sibTrans2D1" presStyleIdx="0" presStyleCnt="3"/>
      <dgm:spPr/>
    </dgm:pt>
    <dgm:pt modelId="{9E2437ED-0983-4D58-9339-E4B972D54772}" type="pres">
      <dgm:prSet presAssocID="{0892F043-AE6E-4953-9A68-A71154C6809E}" presName="connectorText" presStyleLbl="sibTrans2D1" presStyleIdx="0" presStyleCnt="3"/>
      <dgm:spPr/>
    </dgm:pt>
    <dgm:pt modelId="{D01920DC-E3BA-4C88-BC93-36BAFAF5547D}" type="pres">
      <dgm:prSet presAssocID="{4C87F1AD-C6B2-4970-B90F-948FC394FB65}" presName="node" presStyleLbl="node1" presStyleIdx="1" presStyleCnt="3">
        <dgm:presLayoutVars>
          <dgm:bulletEnabled val="1"/>
        </dgm:presLayoutVars>
      </dgm:prSet>
      <dgm:spPr/>
    </dgm:pt>
    <dgm:pt modelId="{A8FD6B2A-4034-40EA-BC45-172D6987B218}" type="pres">
      <dgm:prSet presAssocID="{4AE99FDF-02D7-4AD9-AC72-32AFCAA3DD60}" presName="sibTrans" presStyleLbl="sibTrans2D1" presStyleIdx="1" presStyleCnt="3"/>
      <dgm:spPr/>
    </dgm:pt>
    <dgm:pt modelId="{737B49A1-1577-4093-B9E0-F8F9CE7BC7D0}" type="pres">
      <dgm:prSet presAssocID="{4AE99FDF-02D7-4AD9-AC72-32AFCAA3DD60}" presName="connectorText" presStyleLbl="sibTrans2D1" presStyleIdx="1" presStyleCnt="3"/>
      <dgm:spPr/>
    </dgm:pt>
    <dgm:pt modelId="{78D8A3F6-A788-413E-9EC6-48472F09D031}" type="pres">
      <dgm:prSet presAssocID="{74BA631D-8125-44A2-BFE6-B4C2D0C80921}" presName="node" presStyleLbl="node1" presStyleIdx="2" presStyleCnt="3">
        <dgm:presLayoutVars>
          <dgm:bulletEnabled val="1"/>
        </dgm:presLayoutVars>
      </dgm:prSet>
      <dgm:spPr/>
    </dgm:pt>
    <dgm:pt modelId="{7F79582C-D058-46C4-A0E8-DCDDEFDE02C8}" type="pres">
      <dgm:prSet presAssocID="{E2DFA99F-A29D-4855-9272-5886D087832E}" presName="sibTrans" presStyleLbl="sibTrans2D1" presStyleIdx="2" presStyleCnt="3"/>
      <dgm:spPr/>
    </dgm:pt>
    <dgm:pt modelId="{0C98FBB8-C501-4BE1-8FC4-2BF59099FDA7}" type="pres">
      <dgm:prSet presAssocID="{E2DFA99F-A29D-4855-9272-5886D087832E}" presName="connectorText" presStyleLbl="sibTrans2D1" presStyleIdx="2" presStyleCnt="3"/>
      <dgm:spPr/>
    </dgm:pt>
  </dgm:ptLst>
  <dgm:cxnLst>
    <dgm:cxn modelId="{1E754F00-AB3E-42A0-8D15-D69FC1BF6F47}" type="presOf" srcId="{0892F043-AE6E-4953-9A68-A71154C6809E}" destId="{9E2437ED-0983-4D58-9339-E4B972D54772}" srcOrd="1" destOrd="0" presId="urn:microsoft.com/office/officeart/2005/8/layout/cycle2"/>
    <dgm:cxn modelId="{0110AE0C-DDC3-4C78-BD18-D5DD422DBF10}" type="presOf" srcId="{E2DFA99F-A29D-4855-9272-5886D087832E}" destId="{7F79582C-D058-46C4-A0E8-DCDDEFDE02C8}" srcOrd="0" destOrd="0" presId="urn:microsoft.com/office/officeart/2005/8/layout/cycle2"/>
    <dgm:cxn modelId="{2674AE0E-4685-408C-B46F-76D002DF3F13}" srcId="{AE73FE6E-F5A2-4EAC-9836-5F52F460A1B9}" destId="{4C87F1AD-C6B2-4970-B90F-948FC394FB65}" srcOrd="1" destOrd="0" parTransId="{BD1221BD-9798-4AB7-8527-69A1A04A6545}" sibTransId="{4AE99FDF-02D7-4AD9-AC72-32AFCAA3DD60}"/>
    <dgm:cxn modelId="{AAED0622-E134-4DFA-8C22-9D8639ECB4C2}" type="presOf" srcId="{5AD1DEB1-8314-4A8F-898D-0B2471A6549C}" destId="{3DE359FA-D22E-4ACB-A67F-B02610FE9277}" srcOrd="0" destOrd="0" presId="urn:microsoft.com/office/officeart/2005/8/layout/cycle2"/>
    <dgm:cxn modelId="{0CBC783E-D013-4271-B9E7-28A88E43DE3C}" srcId="{AE73FE6E-F5A2-4EAC-9836-5F52F460A1B9}" destId="{74BA631D-8125-44A2-BFE6-B4C2D0C80921}" srcOrd="2" destOrd="0" parTransId="{20FD0BE8-E5BF-4DBF-8506-4E9A75EF8863}" sibTransId="{E2DFA99F-A29D-4855-9272-5886D087832E}"/>
    <dgm:cxn modelId="{99A7F443-C862-4500-800F-414BD83262EB}" type="presOf" srcId="{4AE99FDF-02D7-4AD9-AC72-32AFCAA3DD60}" destId="{A8FD6B2A-4034-40EA-BC45-172D6987B218}" srcOrd="0" destOrd="0" presId="urn:microsoft.com/office/officeart/2005/8/layout/cycle2"/>
    <dgm:cxn modelId="{CE94F168-EC36-40C8-B33E-F202A6A562B1}" type="presOf" srcId="{AE73FE6E-F5A2-4EAC-9836-5F52F460A1B9}" destId="{EC5775A3-97E2-42C7-826B-5C986D6B67D5}" srcOrd="0" destOrd="0" presId="urn:microsoft.com/office/officeart/2005/8/layout/cycle2"/>
    <dgm:cxn modelId="{61A86270-DC99-4730-A675-15DF6BAA83DC}" type="presOf" srcId="{74BA631D-8125-44A2-BFE6-B4C2D0C80921}" destId="{78D8A3F6-A788-413E-9EC6-48472F09D031}" srcOrd="0" destOrd="0" presId="urn:microsoft.com/office/officeart/2005/8/layout/cycle2"/>
    <dgm:cxn modelId="{D989C99D-83E4-4C74-AF95-3AA53D9BA250}" type="presOf" srcId="{0892F043-AE6E-4953-9A68-A71154C6809E}" destId="{119D69F3-05F4-4AAB-AB4A-62B2BE82997C}" srcOrd="0" destOrd="0" presId="urn:microsoft.com/office/officeart/2005/8/layout/cycle2"/>
    <dgm:cxn modelId="{6738B4C4-3B14-4B44-98F3-D2F1806D6ED4}" type="presOf" srcId="{4C87F1AD-C6B2-4970-B90F-948FC394FB65}" destId="{D01920DC-E3BA-4C88-BC93-36BAFAF5547D}" srcOrd="0" destOrd="0" presId="urn:microsoft.com/office/officeart/2005/8/layout/cycle2"/>
    <dgm:cxn modelId="{DA1DEDD6-62A6-415E-902C-AC55075E3CA1}" type="presOf" srcId="{4AE99FDF-02D7-4AD9-AC72-32AFCAA3DD60}" destId="{737B49A1-1577-4093-B9E0-F8F9CE7BC7D0}" srcOrd="1" destOrd="0" presId="urn:microsoft.com/office/officeart/2005/8/layout/cycle2"/>
    <dgm:cxn modelId="{C57F02ED-2568-423B-979A-956D19157C13}" type="presOf" srcId="{E2DFA99F-A29D-4855-9272-5886D087832E}" destId="{0C98FBB8-C501-4BE1-8FC4-2BF59099FDA7}" srcOrd="1" destOrd="0" presId="urn:microsoft.com/office/officeart/2005/8/layout/cycle2"/>
    <dgm:cxn modelId="{BBDF72FF-BD54-4F6D-8829-3F6DD6789835}" srcId="{AE73FE6E-F5A2-4EAC-9836-5F52F460A1B9}" destId="{5AD1DEB1-8314-4A8F-898D-0B2471A6549C}" srcOrd="0" destOrd="0" parTransId="{A3D793F5-B96D-493C-BFAC-087BFBE07A2A}" sibTransId="{0892F043-AE6E-4953-9A68-A71154C6809E}"/>
    <dgm:cxn modelId="{B2FEA568-40EC-4FE0-B824-8EC3086821A1}" type="presParOf" srcId="{EC5775A3-97E2-42C7-826B-5C986D6B67D5}" destId="{3DE359FA-D22E-4ACB-A67F-B02610FE9277}" srcOrd="0" destOrd="0" presId="urn:microsoft.com/office/officeart/2005/8/layout/cycle2"/>
    <dgm:cxn modelId="{525E1EAD-8426-46A1-A370-05B2D8717537}" type="presParOf" srcId="{EC5775A3-97E2-42C7-826B-5C986D6B67D5}" destId="{119D69F3-05F4-4AAB-AB4A-62B2BE82997C}" srcOrd="1" destOrd="0" presId="urn:microsoft.com/office/officeart/2005/8/layout/cycle2"/>
    <dgm:cxn modelId="{887B4176-B6F6-487B-BD11-E08BB0529F7C}" type="presParOf" srcId="{119D69F3-05F4-4AAB-AB4A-62B2BE82997C}" destId="{9E2437ED-0983-4D58-9339-E4B972D54772}" srcOrd="0" destOrd="0" presId="urn:microsoft.com/office/officeart/2005/8/layout/cycle2"/>
    <dgm:cxn modelId="{6D078984-64E0-47C8-9B19-3FFEA3B3567E}" type="presParOf" srcId="{EC5775A3-97E2-42C7-826B-5C986D6B67D5}" destId="{D01920DC-E3BA-4C88-BC93-36BAFAF5547D}" srcOrd="2" destOrd="0" presId="urn:microsoft.com/office/officeart/2005/8/layout/cycle2"/>
    <dgm:cxn modelId="{AC04C64A-7F98-4808-AEE4-5757C51B5386}" type="presParOf" srcId="{EC5775A3-97E2-42C7-826B-5C986D6B67D5}" destId="{A8FD6B2A-4034-40EA-BC45-172D6987B218}" srcOrd="3" destOrd="0" presId="urn:microsoft.com/office/officeart/2005/8/layout/cycle2"/>
    <dgm:cxn modelId="{108459EA-2E95-4071-9C68-C90E0C0CAB81}" type="presParOf" srcId="{A8FD6B2A-4034-40EA-BC45-172D6987B218}" destId="{737B49A1-1577-4093-B9E0-F8F9CE7BC7D0}" srcOrd="0" destOrd="0" presId="urn:microsoft.com/office/officeart/2005/8/layout/cycle2"/>
    <dgm:cxn modelId="{DE546325-54CD-40B5-9D11-A3F640E6A310}" type="presParOf" srcId="{EC5775A3-97E2-42C7-826B-5C986D6B67D5}" destId="{78D8A3F6-A788-413E-9EC6-48472F09D031}" srcOrd="4" destOrd="0" presId="urn:microsoft.com/office/officeart/2005/8/layout/cycle2"/>
    <dgm:cxn modelId="{5D8232E6-67B3-4375-B430-5656582518F5}" type="presParOf" srcId="{EC5775A3-97E2-42C7-826B-5C986D6B67D5}" destId="{7F79582C-D058-46C4-A0E8-DCDDEFDE02C8}" srcOrd="5" destOrd="0" presId="urn:microsoft.com/office/officeart/2005/8/layout/cycle2"/>
    <dgm:cxn modelId="{FD03880C-742E-4BA0-A851-78B1F4C349D2}" type="presParOf" srcId="{7F79582C-D058-46C4-A0E8-DCDDEFDE02C8}" destId="{0C98FBB8-C501-4BE1-8FC4-2BF59099FDA7}" srcOrd="0" destOrd="0" presId="urn:microsoft.com/office/officeart/2005/8/layout/cycle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E73FE6E-F5A2-4EAC-9836-5F52F460A1B9}" type="doc">
      <dgm:prSet loTypeId="urn:microsoft.com/office/officeart/2005/8/layout/cycle2" loCatId="cycle" qsTypeId="urn:microsoft.com/office/officeart/2005/8/quickstyle/simple1" qsCatId="simple" csTypeId="urn:microsoft.com/office/officeart/2005/8/colors/colorful4" csCatId="colorful" phldr="1"/>
      <dgm:spPr/>
      <dgm:t>
        <a:bodyPr/>
        <a:lstStyle/>
        <a:p>
          <a:endParaRPr lang="en-US"/>
        </a:p>
      </dgm:t>
    </dgm:pt>
    <dgm:pt modelId="{5AD1DEB1-8314-4A8F-898D-0B2471A6549C}">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Test</a:t>
          </a:r>
        </a:p>
      </dgm:t>
    </dgm:pt>
    <dgm:pt modelId="{A3D793F5-B96D-493C-BFAC-087BFBE07A2A}" type="parTrans" cxnId="{BBDF72FF-BD54-4F6D-8829-3F6DD6789835}">
      <dgm:prSet/>
      <dgm:spPr/>
      <dgm:t>
        <a:bodyPr/>
        <a:lstStyle/>
        <a:p>
          <a:endParaRPr lang="en-US"/>
        </a:p>
      </dgm:t>
    </dgm:pt>
    <dgm:pt modelId="{0892F043-AE6E-4953-9A68-A71154C6809E}" type="sibTrans" cxnId="{BBDF72FF-BD54-4F6D-8829-3F6DD6789835}">
      <dgm:prSet/>
      <dgm:spPr/>
      <dgm:t>
        <a:bodyPr/>
        <a:lstStyle/>
        <a:p>
          <a:endParaRPr lang="en-US"/>
        </a:p>
      </dgm:t>
    </dgm:pt>
    <dgm:pt modelId="{4C87F1AD-C6B2-4970-B90F-948FC394FB65}">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Code</a:t>
          </a:r>
        </a:p>
      </dgm:t>
    </dgm:pt>
    <dgm:pt modelId="{BD1221BD-9798-4AB7-8527-69A1A04A6545}" type="parTrans" cxnId="{2674AE0E-4685-408C-B46F-76D002DF3F13}">
      <dgm:prSet/>
      <dgm:spPr/>
      <dgm:t>
        <a:bodyPr/>
        <a:lstStyle/>
        <a:p>
          <a:endParaRPr lang="en-US"/>
        </a:p>
      </dgm:t>
    </dgm:pt>
    <dgm:pt modelId="{4AE99FDF-02D7-4AD9-AC72-32AFCAA3DD60}" type="sibTrans" cxnId="{2674AE0E-4685-408C-B46F-76D002DF3F13}">
      <dgm:prSet/>
      <dgm:spPr/>
      <dgm:t>
        <a:bodyPr/>
        <a:lstStyle/>
        <a:p>
          <a:endParaRPr lang="en-US"/>
        </a:p>
      </dgm:t>
    </dgm:pt>
    <dgm:pt modelId="{74BA631D-8125-44A2-BFE6-B4C2D0C80921}">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Refactor</a:t>
          </a:r>
        </a:p>
      </dgm:t>
    </dgm:pt>
    <dgm:pt modelId="{20FD0BE8-E5BF-4DBF-8506-4E9A75EF8863}" type="parTrans" cxnId="{0CBC783E-D013-4271-B9E7-28A88E43DE3C}">
      <dgm:prSet/>
      <dgm:spPr/>
      <dgm:t>
        <a:bodyPr/>
        <a:lstStyle/>
        <a:p>
          <a:endParaRPr lang="en-US"/>
        </a:p>
      </dgm:t>
    </dgm:pt>
    <dgm:pt modelId="{E2DFA99F-A29D-4855-9272-5886D087832E}" type="sibTrans" cxnId="{0CBC783E-D013-4271-B9E7-28A88E43DE3C}">
      <dgm:prSet/>
      <dgm:spPr/>
      <dgm:t>
        <a:bodyPr/>
        <a:lstStyle/>
        <a:p>
          <a:endParaRPr lang="en-US"/>
        </a:p>
      </dgm:t>
    </dgm:pt>
    <dgm:pt modelId="{EC5775A3-97E2-42C7-826B-5C986D6B67D5}" type="pres">
      <dgm:prSet presAssocID="{AE73FE6E-F5A2-4EAC-9836-5F52F460A1B9}" presName="cycle" presStyleCnt="0">
        <dgm:presLayoutVars>
          <dgm:dir/>
          <dgm:resizeHandles val="exact"/>
        </dgm:presLayoutVars>
      </dgm:prSet>
      <dgm:spPr/>
    </dgm:pt>
    <dgm:pt modelId="{3DE359FA-D22E-4ACB-A67F-B02610FE9277}" type="pres">
      <dgm:prSet presAssocID="{5AD1DEB1-8314-4A8F-898D-0B2471A6549C}" presName="node" presStyleLbl="node1" presStyleIdx="0" presStyleCnt="3">
        <dgm:presLayoutVars>
          <dgm:bulletEnabled val="1"/>
        </dgm:presLayoutVars>
      </dgm:prSet>
      <dgm:spPr/>
    </dgm:pt>
    <dgm:pt modelId="{119D69F3-05F4-4AAB-AB4A-62B2BE82997C}" type="pres">
      <dgm:prSet presAssocID="{0892F043-AE6E-4953-9A68-A71154C6809E}" presName="sibTrans" presStyleLbl="sibTrans2D1" presStyleIdx="0" presStyleCnt="3"/>
      <dgm:spPr/>
    </dgm:pt>
    <dgm:pt modelId="{9E2437ED-0983-4D58-9339-E4B972D54772}" type="pres">
      <dgm:prSet presAssocID="{0892F043-AE6E-4953-9A68-A71154C6809E}" presName="connectorText" presStyleLbl="sibTrans2D1" presStyleIdx="0" presStyleCnt="3"/>
      <dgm:spPr/>
    </dgm:pt>
    <dgm:pt modelId="{D01920DC-E3BA-4C88-BC93-36BAFAF5547D}" type="pres">
      <dgm:prSet presAssocID="{4C87F1AD-C6B2-4970-B90F-948FC394FB65}" presName="node" presStyleLbl="node1" presStyleIdx="1" presStyleCnt="3">
        <dgm:presLayoutVars>
          <dgm:bulletEnabled val="1"/>
        </dgm:presLayoutVars>
      </dgm:prSet>
      <dgm:spPr/>
    </dgm:pt>
    <dgm:pt modelId="{A8FD6B2A-4034-40EA-BC45-172D6987B218}" type="pres">
      <dgm:prSet presAssocID="{4AE99FDF-02D7-4AD9-AC72-32AFCAA3DD60}" presName="sibTrans" presStyleLbl="sibTrans2D1" presStyleIdx="1" presStyleCnt="3"/>
      <dgm:spPr/>
    </dgm:pt>
    <dgm:pt modelId="{737B49A1-1577-4093-B9E0-F8F9CE7BC7D0}" type="pres">
      <dgm:prSet presAssocID="{4AE99FDF-02D7-4AD9-AC72-32AFCAA3DD60}" presName="connectorText" presStyleLbl="sibTrans2D1" presStyleIdx="1" presStyleCnt="3"/>
      <dgm:spPr/>
    </dgm:pt>
    <dgm:pt modelId="{78D8A3F6-A788-413E-9EC6-48472F09D031}" type="pres">
      <dgm:prSet presAssocID="{74BA631D-8125-44A2-BFE6-B4C2D0C80921}" presName="node" presStyleLbl="node1" presStyleIdx="2" presStyleCnt="3">
        <dgm:presLayoutVars>
          <dgm:bulletEnabled val="1"/>
        </dgm:presLayoutVars>
      </dgm:prSet>
      <dgm:spPr/>
    </dgm:pt>
    <dgm:pt modelId="{7F79582C-D058-46C4-A0E8-DCDDEFDE02C8}" type="pres">
      <dgm:prSet presAssocID="{E2DFA99F-A29D-4855-9272-5886D087832E}" presName="sibTrans" presStyleLbl="sibTrans2D1" presStyleIdx="2" presStyleCnt="3"/>
      <dgm:spPr/>
    </dgm:pt>
    <dgm:pt modelId="{0C98FBB8-C501-4BE1-8FC4-2BF59099FDA7}" type="pres">
      <dgm:prSet presAssocID="{E2DFA99F-A29D-4855-9272-5886D087832E}" presName="connectorText" presStyleLbl="sibTrans2D1" presStyleIdx="2" presStyleCnt="3"/>
      <dgm:spPr/>
    </dgm:pt>
  </dgm:ptLst>
  <dgm:cxnLst>
    <dgm:cxn modelId="{1E754F00-AB3E-42A0-8D15-D69FC1BF6F47}" type="presOf" srcId="{0892F043-AE6E-4953-9A68-A71154C6809E}" destId="{9E2437ED-0983-4D58-9339-E4B972D54772}" srcOrd="1" destOrd="0" presId="urn:microsoft.com/office/officeart/2005/8/layout/cycle2"/>
    <dgm:cxn modelId="{0110AE0C-DDC3-4C78-BD18-D5DD422DBF10}" type="presOf" srcId="{E2DFA99F-A29D-4855-9272-5886D087832E}" destId="{7F79582C-D058-46C4-A0E8-DCDDEFDE02C8}" srcOrd="0" destOrd="0" presId="urn:microsoft.com/office/officeart/2005/8/layout/cycle2"/>
    <dgm:cxn modelId="{2674AE0E-4685-408C-B46F-76D002DF3F13}" srcId="{AE73FE6E-F5A2-4EAC-9836-5F52F460A1B9}" destId="{4C87F1AD-C6B2-4970-B90F-948FC394FB65}" srcOrd="1" destOrd="0" parTransId="{BD1221BD-9798-4AB7-8527-69A1A04A6545}" sibTransId="{4AE99FDF-02D7-4AD9-AC72-32AFCAA3DD60}"/>
    <dgm:cxn modelId="{AAED0622-E134-4DFA-8C22-9D8639ECB4C2}" type="presOf" srcId="{5AD1DEB1-8314-4A8F-898D-0B2471A6549C}" destId="{3DE359FA-D22E-4ACB-A67F-B02610FE9277}" srcOrd="0" destOrd="0" presId="urn:microsoft.com/office/officeart/2005/8/layout/cycle2"/>
    <dgm:cxn modelId="{0CBC783E-D013-4271-B9E7-28A88E43DE3C}" srcId="{AE73FE6E-F5A2-4EAC-9836-5F52F460A1B9}" destId="{74BA631D-8125-44A2-BFE6-B4C2D0C80921}" srcOrd="2" destOrd="0" parTransId="{20FD0BE8-E5BF-4DBF-8506-4E9A75EF8863}" sibTransId="{E2DFA99F-A29D-4855-9272-5886D087832E}"/>
    <dgm:cxn modelId="{99A7F443-C862-4500-800F-414BD83262EB}" type="presOf" srcId="{4AE99FDF-02D7-4AD9-AC72-32AFCAA3DD60}" destId="{A8FD6B2A-4034-40EA-BC45-172D6987B218}" srcOrd="0" destOrd="0" presId="urn:microsoft.com/office/officeart/2005/8/layout/cycle2"/>
    <dgm:cxn modelId="{CE94F168-EC36-40C8-B33E-F202A6A562B1}" type="presOf" srcId="{AE73FE6E-F5A2-4EAC-9836-5F52F460A1B9}" destId="{EC5775A3-97E2-42C7-826B-5C986D6B67D5}" srcOrd="0" destOrd="0" presId="urn:microsoft.com/office/officeart/2005/8/layout/cycle2"/>
    <dgm:cxn modelId="{61A86270-DC99-4730-A675-15DF6BAA83DC}" type="presOf" srcId="{74BA631D-8125-44A2-BFE6-B4C2D0C80921}" destId="{78D8A3F6-A788-413E-9EC6-48472F09D031}" srcOrd="0" destOrd="0" presId="urn:microsoft.com/office/officeart/2005/8/layout/cycle2"/>
    <dgm:cxn modelId="{D989C99D-83E4-4C74-AF95-3AA53D9BA250}" type="presOf" srcId="{0892F043-AE6E-4953-9A68-A71154C6809E}" destId="{119D69F3-05F4-4AAB-AB4A-62B2BE82997C}" srcOrd="0" destOrd="0" presId="urn:microsoft.com/office/officeart/2005/8/layout/cycle2"/>
    <dgm:cxn modelId="{6738B4C4-3B14-4B44-98F3-D2F1806D6ED4}" type="presOf" srcId="{4C87F1AD-C6B2-4970-B90F-948FC394FB65}" destId="{D01920DC-E3BA-4C88-BC93-36BAFAF5547D}" srcOrd="0" destOrd="0" presId="urn:microsoft.com/office/officeart/2005/8/layout/cycle2"/>
    <dgm:cxn modelId="{DA1DEDD6-62A6-415E-902C-AC55075E3CA1}" type="presOf" srcId="{4AE99FDF-02D7-4AD9-AC72-32AFCAA3DD60}" destId="{737B49A1-1577-4093-B9E0-F8F9CE7BC7D0}" srcOrd="1" destOrd="0" presId="urn:microsoft.com/office/officeart/2005/8/layout/cycle2"/>
    <dgm:cxn modelId="{C57F02ED-2568-423B-979A-956D19157C13}" type="presOf" srcId="{E2DFA99F-A29D-4855-9272-5886D087832E}" destId="{0C98FBB8-C501-4BE1-8FC4-2BF59099FDA7}" srcOrd="1" destOrd="0" presId="urn:microsoft.com/office/officeart/2005/8/layout/cycle2"/>
    <dgm:cxn modelId="{BBDF72FF-BD54-4F6D-8829-3F6DD6789835}" srcId="{AE73FE6E-F5A2-4EAC-9836-5F52F460A1B9}" destId="{5AD1DEB1-8314-4A8F-898D-0B2471A6549C}" srcOrd="0" destOrd="0" parTransId="{A3D793F5-B96D-493C-BFAC-087BFBE07A2A}" sibTransId="{0892F043-AE6E-4953-9A68-A71154C6809E}"/>
    <dgm:cxn modelId="{B2FEA568-40EC-4FE0-B824-8EC3086821A1}" type="presParOf" srcId="{EC5775A3-97E2-42C7-826B-5C986D6B67D5}" destId="{3DE359FA-D22E-4ACB-A67F-B02610FE9277}" srcOrd="0" destOrd="0" presId="urn:microsoft.com/office/officeart/2005/8/layout/cycle2"/>
    <dgm:cxn modelId="{525E1EAD-8426-46A1-A370-05B2D8717537}" type="presParOf" srcId="{EC5775A3-97E2-42C7-826B-5C986D6B67D5}" destId="{119D69F3-05F4-4AAB-AB4A-62B2BE82997C}" srcOrd="1" destOrd="0" presId="urn:microsoft.com/office/officeart/2005/8/layout/cycle2"/>
    <dgm:cxn modelId="{887B4176-B6F6-487B-BD11-E08BB0529F7C}" type="presParOf" srcId="{119D69F3-05F4-4AAB-AB4A-62B2BE82997C}" destId="{9E2437ED-0983-4D58-9339-E4B972D54772}" srcOrd="0" destOrd="0" presId="urn:microsoft.com/office/officeart/2005/8/layout/cycle2"/>
    <dgm:cxn modelId="{6D078984-64E0-47C8-9B19-3FFEA3B3567E}" type="presParOf" srcId="{EC5775A3-97E2-42C7-826B-5C986D6B67D5}" destId="{D01920DC-E3BA-4C88-BC93-36BAFAF5547D}" srcOrd="2" destOrd="0" presId="urn:microsoft.com/office/officeart/2005/8/layout/cycle2"/>
    <dgm:cxn modelId="{AC04C64A-7F98-4808-AEE4-5757C51B5386}" type="presParOf" srcId="{EC5775A3-97E2-42C7-826B-5C986D6B67D5}" destId="{A8FD6B2A-4034-40EA-BC45-172D6987B218}" srcOrd="3" destOrd="0" presId="urn:microsoft.com/office/officeart/2005/8/layout/cycle2"/>
    <dgm:cxn modelId="{108459EA-2E95-4071-9C68-C90E0C0CAB81}" type="presParOf" srcId="{A8FD6B2A-4034-40EA-BC45-172D6987B218}" destId="{737B49A1-1577-4093-B9E0-F8F9CE7BC7D0}" srcOrd="0" destOrd="0" presId="urn:microsoft.com/office/officeart/2005/8/layout/cycle2"/>
    <dgm:cxn modelId="{DE546325-54CD-40B5-9D11-A3F640E6A310}" type="presParOf" srcId="{EC5775A3-97E2-42C7-826B-5C986D6B67D5}" destId="{78D8A3F6-A788-413E-9EC6-48472F09D031}" srcOrd="4" destOrd="0" presId="urn:microsoft.com/office/officeart/2005/8/layout/cycle2"/>
    <dgm:cxn modelId="{5D8232E6-67B3-4375-B430-5656582518F5}" type="presParOf" srcId="{EC5775A3-97E2-42C7-826B-5C986D6B67D5}" destId="{7F79582C-D058-46C4-A0E8-DCDDEFDE02C8}" srcOrd="5" destOrd="0" presId="urn:microsoft.com/office/officeart/2005/8/layout/cycle2"/>
    <dgm:cxn modelId="{FD03880C-742E-4BA0-A851-78B1F4C349D2}" type="presParOf" srcId="{7F79582C-D058-46C4-A0E8-DCDDEFDE02C8}" destId="{0C98FBB8-C501-4BE1-8FC4-2BF59099FDA7}" srcOrd="0" destOrd="0" presId="urn:microsoft.com/office/officeart/2005/8/layout/cycle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2CFB17B-63EC-42BC-AF21-428695D4BE61}" type="doc">
      <dgm:prSet loTypeId="urn:microsoft.com/office/officeart/2005/8/layout/chevron1" loCatId="process" qsTypeId="urn:microsoft.com/office/officeart/2005/8/quickstyle/simple1" qsCatId="simple" csTypeId="urn:microsoft.com/office/officeart/2005/8/colors/colorful5" csCatId="colorful" phldr="1"/>
      <dgm:spPr/>
    </dgm:pt>
    <dgm:pt modelId="{7C41923D-B3AA-4D22-8BFB-F6220768C00C}">
      <dgm:prSet phldrT="[Text]" custT="1"/>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Analyze</a:t>
          </a:r>
        </a:p>
      </dgm:t>
    </dgm:pt>
    <dgm:pt modelId="{86B1D7D4-D87A-4E9F-B6AD-6B8E42A065FB}" type="parTrans" cxnId="{93408D96-AFCC-48CE-BD70-5C0E5CE6927F}">
      <dgm:prSet/>
      <dgm:spPr/>
      <dgm:t>
        <a:bodyPr/>
        <a:lstStyle/>
        <a:p>
          <a:endParaRPr lang="en-US" sz="1600"/>
        </a:p>
      </dgm:t>
    </dgm:pt>
    <dgm:pt modelId="{D062D0DB-9805-44C2-996C-ADAEC982D465}" type="sibTrans" cxnId="{93408D96-AFCC-48CE-BD70-5C0E5CE6927F}">
      <dgm:prSet/>
      <dgm:spPr/>
      <dgm:t>
        <a:bodyPr/>
        <a:lstStyle/>
        <a:p>
          <a:endParaRPr lang="en-US" sz="1600"/>
        </a:p>
      </dgm:t>
    </dgm:pt>
    <dgm:pt modelId="{DAC70456-9687-4AC2-A320-BEF0B706DDFE}">
      <dgm:prSet phldrT="[Text]" custT="1"/>
      <dgm:spPr>
        <a:solidFill>
          <a:srgbClr val="9B55CF"/>
        </a:solidFill>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Plan</a:t>
          </a:r>
        </a:p>
      </dgm:t>
    </dgm:pt>
    <dgm:pt modelId="{DF162816-A086-4D5F-8603-8C12773C5E64}" type="parTrans" cxnId="{25BB92EC-3617-4BBB-9E3F-B0FDFF916185}">
      <dgm:prSet/>
      <dgm:spPr/>
      <dgm:t>
        <a:bodyPr/>
        <a:lstStyle/>
        <a:p>
          <a:endParaRPr lang="en-US" sz="1600"/>
        </a:p>
      </dgm:t>
    </dgm:pt>
    <dgm:pt modelId="{6A690DD3-B768-49A6-A6FD-6098FD11B499}" type="sibTrans" cxnId="{25BB92EC-3617-4BBB-9E3F-B0FDFF916185}">
      <dgm:prSet/>
      <dgm:spPr/>
      <dgm:t>
        <a:bodyPr/>
        <a:lstStyle/>
        <a:p>
          <a:endParaRPr lang="en-US" sz="1600"/>
        </a:p>
      </dgm:t>
    </dgm:pt>
    <dgm:pt modelId="{F501BF19-8A49-4B56-ADEF-9726F9947740}" type="pres">
      <dgm:prSet presAssocID="{82CFB17B-63EC-42BC-AF21-428695D4BE61}" presName="Name0" presStyleCnt="0">
        <dgm:presLayoutVars>
          <dgm:dir/>
          <dgm:animLvl val="lvl"/>
          <dgm:resizeHandles val="exact"/>
        </dgm:presLayoutVars>
      </dgm:prSet>
      <dgm:spPr/>
    </dgm:pt>
    <dgm:pt modelId="{455642EF-0661-4B81-BEA9-AA013BE4FBAE}" type="pres">
      <dgm:prSet presAssocID="{7C41923D-B3AA-4D22-8BFB-F6220768C00C}" presName="parTxOnly" presStyleLbl="node1" presStyleIdx="0" presStyleCnt="2">
        <dgm:presLayoutVars>
          <dgm:chMax val="0"/>
          <dgm:chPref val="0"/>
          <dgm:bulletEnabled val="1"/>
        </dgm:presLayoutVars>
      </dgm:prSet>
      <dgm:spPr/>
    </dgm:pt>
    <dgm:pt modelId="{F4433951-903A-4DED-BCE5-2E232287723F}" type="pres">
      <dgm:prSet presAssocID="{D062D0DB-9805-44C2-996C-ADAEC982D465}" presName="parTxOnlySpace" presStyleCnt="0"/>
      <dgm:spPr/>
    </dgm:pt>
    <dgm:pt modelId="{55B6B0D0-D3EE-4C5E-B411-CAA5A58DE8FF}" type="pres">
      <dgm:prSet presAssocID="{DAC70456-9687-4AC2-A320-BEF0B706DDFE}" presName="parTxOnly" presStyleLbl="node1" presStyleIdx="1" presStyleCnt="2">
        <dgm:presLayoutVars>
          <dgm:chMax val="0"/>
          <dgm:chPref val="0"/>
          <dgm:bulletEnabled val="1"/>
        </dgm:presLayoutVars>
      </dgm:prSet>
      <dgm:spPr/>
    </dgm:pt>
  </dgm:ptLst>
  <dgm:cxnLst>
    <dgm:cxn modelId="{93BEA24F-562A-4A4A-A543-4A053E768182}" type="presOf" srcId="{7C41923D-B3AA-4D22-8BFB-F6220768C00C}" destId="{455642EF-0661-4B81-BEA9-AA013BE4FBAE}" srcOrd="0" destOrd="0" presId="urn:microsoft.com/office/officeart/2005/8/layout/chevron1"/>
    <dgm:cxn modelId="{93408D96-AFCC-48CE-BD70-5C0E5CE6927F}" srcId="{82CFB17B-63EC-42BC-AF21-428695D4BE61}" destId="{7C41923D-B3AA-4D22-8BFB-F6220768C00C}" srcOrd="0" destOrd="0" parTransId="{86B1D7D4-D87A-4E9F-B6AD-6B8E42A065FB}" sibTransId="{D062D0DB-9805-44C2-996C-ADAEC982D465}"/>
    <dgm:cxn modelId="{35AC09B5-628A-4F37-BCD4-D346F1E8217B}" type="presOf" srcId="{DAC70456-9687-4AC2-A320-BEF0B706DDFE}" destId="{55B6B0D0-D3EE-4C5E-B411-CAA5A58DE8FF}" srcOrd="0" destOrd="0" presId="urn:microsoft.com/office/officeart/2005/8/layout/chevron1"/>
    <dgm:cxn modelId="{C26FBED0-D399-4E7D-B021-01019A776793}" type="presOf" srcId="{82CFB17B-63EC-42BC-AF21-428695D4BE61}" destId="{F501BF19-8A49-4B56-ADEF-9726F9947740}" srcOrd="0" destOrd="0" presId="urn:microsoft.com/office/officeart/2005/8/layout/chevron1"/>
    <dgm:cxn modelId="{25BB92EC-3617-4BBB-9E3F-B0FDFF916185}" srcId="{82CFB17B-63EC-42BC-AF21-428695D4BE61}" destId="{DAC70456-9687-4AC2-A320-BEF0B706DDFE}" srcOrd="1" destOrd="0" parTransId="{DF162816-A086-4D5F-8603-8C12773C5E64}" sibTransId="{6A690DD3-B768-49A6-A6FD-6098FD11B499}"/>
    <dgm:cxn modelId="{46543CBE-62EB-4923-92A2-18C7D149D8DF}" type="presParOf" srcId="{F501BF19-8A49-4B56-ADEF-9726F9947740}" destId="{455642EF-0661-4B81-BEA9-AA013BE4FBAE}" srcOrd="0" destOrd="0" presId="urn:microsoft.com/office/officeart/2005/8/layout/chevron1"/>
    <dgm:cxn modelId="{868C0C05-AA20-4184-BC86-F1186549A13D}" type="presParOf" srcId="{F501BF19-8A49-4B56-ADEF-9726F9947740}" destId="{F4433951-903A-4DED-BCE5-2E232287723F}" srcOrd="1" destOrd="0" presId="urn:microsoft.com/office/officeart/2005/8/layout/chevron1"/>
    <dgm:cxn modelId="{B980ACBE-E256-4566-BFEE-C48EE6AE730B}" type="presParOf" srcId="{F501BF19-8A49-4B56-ADEF-9726F9947740}" destId="{55B6B0D0-D3EE-4C5E-B411-CAA5A58DE8FF}" srcOrd="2" destOrd="0" presId="urn:microsoft.com/office/officeart/2005/8/layout/chevron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2CFB17B-63EC-42BC-AF21-428695D4BE61}" type="doc">
      <dgm:prSet loTypeId="urn:microsoft.com/office/officeart/2005/8/layout/chevron1" loCatId="process" qsTypeId="urn:microsoft.com/office/officeart/2005/8/quickstyle/simple1" qsCatId="simple" csTypeId="urn:microsoft.com/office/officeart/2005/8/colors/colorful5" csCatId="colorful" phldr="1"/>
      <dgm:spPr/>
    </dgm:pt>
    <dgm:pt modelId="{7C41923D-B3AA-4D22-8BFB-F6220768C00C}">
      <dgm:prSet phldrT="[Text]" custT="1"/>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Analyze</a:t>
          </a:r>
        </a:p>
      </dgm:t>
    </dgm:pt>
    <dgm:pt modelId="{86B1D7D4-D87A-4E9F-B6AD-6B8E42A065FB}" type="parTrans" cxnId="{93408D96-AFCC-48CE-BD70-5C0E5CE6927F}">
      <dgm:prSet/>
      <dgm:spPr/>
      <dgm:t>
        <a:bodyPr/>
        <a:lstStyle/>
        <a:p>
          <a:endParaRPr lang="en-US" sz="1600"/>
        </a:p>
      </dgm:t>
    </dgm:pt>
    <dgm:pt modelId="{D062D0DB-9805-44C2-996C-ADAEC982D465}" type="sibTrans" cxnId="{93408D96-AFCC-48CE-BD70-5C0E5CE6927F}">
      <dgm:prSet/>
      <dgm:spPr/>
      <dgm:t>
        <a:bodyPr/>
        <a:lstStyle/>
        <a:p>
          <a:endParaRPr lang="en-US" sz="1600"/>
        </a:p>
      </dgm:t>
    </dgm:pt>
    <dgm:pt modelId="{DAC70456-9687-4AC2-A320-BEF0B706DDFE}">
      <dgm:prSet phldrT="[Text]" custT="1"/>
      <dgm:spPr>
        <a:solidFill>
          <a:srgbClr val="9B55CF"/>
        </a:solidFill>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Plan</a:t>
          </a:r>
        </a:p>
      </dgm:t>
    </dgm:pt>
    <dgm:pt modelId="{DF162816-A086-4D5F-8603-8C12773C5E64}" type="parTrans" cxnId="{25BB92EC-3617-4BBB-9E3F-B0FDFF916185}">
      <dgm:prSet/>
      <dgm:spPr/>
      <dgm:t>
        <a:bodyPr/>
        <a:lstStyle/>
        <a:p>
          <a:endParaRPr lang="en-US" sz="1600"/>
        </a:p>
      </dgm:t>
    </dgm:pt>
    <dgm:pt modelId="{6A690DD3-B768-49A6-A6FD-6098FD11B499}" type="sibTrans" cxnId="{25BB92EC-3617-4BBB-9E3F-B0FDFF916185}">
      <dgm:prSet/>
      <dgm:spPr/>
      <dgm:t>
        <a:bodyPr/>
        <a:lstStyle/>
        <a:p>
          <a:endParaRPr lang="en-US" sz="1600"/>
        </a:p>
      </dgm:t>
    </dgm:pt>
    <dgm:pt modelId="{F501BF19-8A49-4B56-ADEF-9726F9947740}" type="pres">
      <dgm:prSet presAssocID="{82CFB17B-63EC-42BC-AF21-428695D4BE61}" presName="Name0" presStyleCnt="0">
        <dgm:presLayoutVars>
          <dgm:dir/>
          <dgm:animLvl val="lvl"/>
          <dgm:resizeHandles val="exact"/>
        </dgm:presLayoutVars>
      </dgm:prSet>
      <dgm:spPr/>
    </dgm:pt>
    <dgm:pt modelId="{455642EF-0661-4B81-BEA9-AA013BE4FBAE}" type="pres">
      <dgm:prSet presAssocID="{7C41923D-B3AA-4D22-8BFB-F6220768C00C}" presName="parTxOnly" presStyleLbl="node1" presStyleIdx="0" presStyleCnt="2">
        <dgm:presLayoutVars>
          <dgm:chMax val="0"/>
          <dgm:chPref val="0"/>
          <dgm:bulletEnabled val="1"/>
        </dgm:presLayoutVars>
      </dgm:prSet>
      <dgm:spPr/>
    </dgm:pt>
    <dgm:pt modelId="{F4433951-903A-4DED-BCE5-2E232287723F}" type="pres">
      <dgm:prSet presAssocID="{D062D0DB-9805-44C2-996C-ADAEC982D465}" presName="parTxOnlySpace" presStyleCnt="0"/>
      <dgm:spPr/>
    </dgm:pt>
    <dgm:pt modelId="{55B6B0D0-D3EE-4C5E-B411-CAA5A58DE8FF}" type="pres">
      <dgm:prSet presAssocID="{DAC70456-9687-4AC2-A320-BEF0B706DDFE}" presName="parTxOnly" presStyleLbl="node1" presStyleIdx="1" presStyleCnt="2">
        <dgm:presLayoutVars>
          <dgm:chMax val="0"/>
          <dgm:chPref val="0"/>
          <dgm:bulletEnabled val="1"/>
        </dgm:presLayoutVars>
      </dgm:prSet>
      <dgm:spPr/>
    </dgm:pt>
  </dgm:ptLst>
  <dgm:cxnLst>
    <dgm:cxn modelId="{93BEA24F-562A-4A4A-A543-4A053E768182}" type="presOf" srcId="{7C41923D-B3AA-4D22-8BFB-F6220768C00C}" destId="{455642EF-0661-4B81-BEA9-AA013BE4FBAE}" srcOrd="0" destOrd="0" presId="urn:microsoft.com/office/officeart/2005/8/layout/chevron1"/>
    <dgm:cxn modelId="{93408D96-AFCC-48CE-BD70-5C0E5CE6927F}" srcId="{82CFB17B-63EC-42BC-AF21-428695D4BE61}" destId="{7C41923D-B3AA-4D22-8BFB-F6220768C00C}" srcOrd="0" destOrd="0" parTransId="{86B1D7D4-D87A-4E9F-B6AD-6B8E42A065FB}" sibTransId="{D062D0DB-9805-44C2-996C-ADAEC982D465}"/>
    <dgm:cxn modelId="{35AC09B5-628A-4F37-BCD4-D346F1E8217B}" type="presOf" srcId="{DAC70456-9687-4AC2-A320-BEF0B706DDFE}" destId="{55B6B0D0-D3EE-4C5E-B411-CAA5A58DE8FF}" srcOrd="0" destOrd="0" presId="urn:microsoft.com/office/officeart/2005/8/layout/chevron1"/>
    <dgm:cxn modelId="{C26FBED0-D399-4E7D-B021-01019A776793}" type="presOf" srcId="{82CFB17B-63EC-42BC-AF21-428695D4BE61}" destId="{F501BF19-8A49-4B56-ADEF-9726F9947740}" srcOrd="0" destOrd="0" presId="urn:microsoft.com/office/officeart/2005/8/layout/chevron1"/>
    <dgm:cxn modelId="{25BB92EC-3617-4BBB-9E3F-B0FDFF916185}" srcId="{82CFB17B-63EC-42BC-AF21-428695D4BE61}" destId="{DAC70456-9687-4AC2-A320-BEF0B706DDFE}" srcOrd="1" destOrd="0" parTransId="{DF162816-A086-4D5F-8603-8C12773C5E64}" sibTransId="{6A690DD3-B768-49A6-A6FD-6098FD11B499}"/>
    <dgm:cxn modelId="{46543CBE-62EB-4923-92A2-18C7D149D8DF}" type="presParOf" srcId="{F501BF19-8A49-4B56-ADEF-9726F9947740}" destId="{455642EF-0661-4B81-BEA9-AA013BE4FBAE}" srcOrd="0" destOrd="0" presId="urn:microsoft.com/office/officeart/2005/8/layout/chevron1"/>
    <dgm:cxn modelId="{868C0C05-AA20-4184-BC86-F1186549A13D}" type="presParOf" srcId="{F501BF19-8A49-4B56-ADEF-9726F9947740}" destId="{F4433951-903A-4DED-BCE5-2E232287723F}" srcOrd="1" destOrd="0" presId="urn:microsoft.com/office/officeart/2005/8/layout/chevron1"/>
    <dgm:cxn modelId="{B980ACBE-E256-4566-BFEE-C48EE6AE730B}" type="presParOf" srcId="{F501BF19-8A49-4B56-ADEF-9726F9947740}" destId="{55B6B0D0-D3EE-4C5E-B411-CAA5A58DE8FF}" srcOrd="2" destOrd="0" presId="urn:microsoft.com/office/officeart/2005/8/layout/chevron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2CFB17B-63EC-42BC-AF21-428695D4BE61}" type="doc">
      <dgm:prSet loTypeId="urn:microsoft.com/office/officeart/2005/8/layout/chevron1" loCatId="process" qsTypeId="urn:microsoft.com/office/officeart/2005/8/quickstyle/simple1" qsCatId="simple" csTypeId="urn:microsoft.com/office/officeart/2005/8/colors/colorful5" csCatId="colorful" phldr="1"/>
      <dgm:spPr/>
    </dgm:pt>
    <dgm:pt modelId="{7C41923D-B3AA-4D22-8BFB-F6220768C00C}">
      <dgm:prSet phldrT="[Text]" custT="1"/>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Analyze</a:t>
          </a:r>
        </a:p>
      </dgm:t>
    </dgm:pt>
    <dgm:pt modelId="{86B1D7D4-D87A-4E9F-B6AD-6B8E42A065FB}" type="parTrans" cxnId="{93408D96-AFCC-48CE-BD70-5C0E5CE6927F}">
      <dgm:prSet/>
      <dgm:spPr/>
      <dgm:t>
        <a:bodyPr/>
        <a:lstStyle/>
        <a:p>
          <a:endParaRPr lang="en-US" sz="1600"/>
        </a:p>
      </dgm:t>
    </dgm:pt>
    <dgm:pt modelId="{D062D0DB-9805-44C2-996C-ADAEC982D465}" type="sibTrans" cxnId="{93408D96-AFCC-48CE-BD70-5C0E5CE6927F}">
      <dgm:prSet/>
      <dgm:spPr/>
      <dgm:t>
        <a:bodyPr/>
        <a:lstStyle/>
        <a:p>
          <a:endParaRPr lang="en-US" sz="1600"/>
        </a:p>
      </dgm:t>
    </dgm:pt>
    <dgm:pt modelId="{DAC70456-9687-4AC2-A320-BEF0B706DDFE}">
      <dgm:prSet phldrT="[Text]" custT="1"/>
      <dgm:spPr>
        <a:solidFill>
          <a:srgbClr val="9B55CF"/>
        </a:solidFill>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Plan</a:t>
          </a:r>
        </a:p>
      </dgm:t>
    </dgm:pt>
    <dgm:pt modelId="{DF162816-A086-4D5F-8603-8C12773C5E64}" type="parTrans" cxnId="{25BB92EC-3617-4BBB-9E3F-B0FDFF916185}">
      <dgm:prSet/>
      <dgm:spPr/>
      <dgm:t>
        <a:bodyPr/>
        <a:lstStyle/>
        <a:p>
          <a:endParaRPr lang="en-US" sz="1600"/>
        </a:p>
      </dgm:t>
    </dgm:pt>
    <dgm:pt modelId="{6A690DD3-B768-49A6-A6FD-6098FD11B499}" type="sibTrans" cxnId="{25BB92EC-3617-4BBB-9E3F-B0FDFF916185}">
      <dgm:prSet/>
      <dgm:spPr/>
      <dgm:t>
        <a:bodyPr/>
        <a:lstStyle/>
        <a:p>
          <a:endParaRPr lang="en-US" sz="1600"/>
        </a:p>
      </dgm:t>
    </dgm:pt>
    <dgm:pt modelId="{F501BF19-8A49-4B56-ADEF-9726F9947740}" type="pres">
      <dgm:prSet presAssocID="{82CFB17B-63EC-42BC-AF21-428695D4BE61}" presName="Name0" presStyleCnt="0">
        <dgm:presLayoutVars>
          <dgm:dir/>
          <dgm:animLvl val="lvl"/>
          <dgm:resizeHandles val="exact"/>
        </dgm:presLayoutVars>
      </dgm:prSet>
      <dgm:spPr/>
    </dgm:pt>
    <dgm:pt modelId="{455642EF-0661-4B81-BEA9-AA013BE4FBAE}" type="pres">
      <dgm:prSet presAssocID="{7C41923D-B3AA-4D22-8BFB-F6220768C00C}" presName="parTxOnly" presStyleLbl="node1" presStyleIdx="0" presStyleCnt="2">
        <dgm:presLayoutVars>
          <dgm:chMax val="0"/>
          <dgm:chPref val="0"/>
          <dgm:bulletEnabled val="1"/>
        </dgm:presLayoutVars>
      </dgm:prSet>
      <dgm:spPr/>
    </dgm:pt>
    <dgm:pt modelId="{F4433951-903A-4DED-BCE5-2E232287723F}" type="pres">
      <dgm:prSet presAssocID="{D062D0DB-9805-44C2-996C-ADAEC982D465}" presName="parTxOnlySpace" presStyleCnt="0"/>
      <dgm:spPr/>
    </dgm:pt>
    <dgm:pt modelId="{55B6B0D0-D3EE-4C5E-B411-CAA5A58DE8FF}" type="pres">
      <dgm:prSet presAssocID="{DAC70456-9687-4AC2-A320-BEF0B706DDFE}" presName="parTxOnly" presStyleLbl="node1" presStyleIdx="1" presStyleCnt="2">
        <dgm:presLayoutVars>
          <dgm:chMax val="0"/>
          <dgm:chPref val="0"/>
          <dgm:bulletEnabled val="1"/>
        </dgm:presLayoutVars>
      </dgm:prSet>
      <dgm:spPr/>
    </dgm:pt>
  </dgm:ptLst>
  <dgm:cxnLst>
    <dgm:cxn modelId="{93BEA24F-562A-4A4A-A543-4A053E768182}" type="presOf" srcId="{7C41923D-B3AA-4D22-8BFB-F6220768C00C}" destId="{455642EF-0661-4B81-BEA9-AA013BE4FBAE}" srcOrd="0" destOrd="0" presId="urn:microsoft.com/office/officeart/2005/8/layout/chevron1"/>
    <dgm:cxn modelId="{93408D96-AFCC-48CE-BD70-5C0E5CE6927F}" srcId="{82CFB17B-63EC-42BC-AF21-428695D4BE61}" destId="{7C41923D-B3AA-4D22-8BFB-F6220768C00C}" srcOrd="0" destOrd="0" parTransId="{86B1D7D4-D87A-4E9F-B6AD-6B8E42A065FB}" sibTransId="{D062D0DB-9805-44C2-996C-ADAEC982D465}"/>
    <dgm:cxn modelId="{35AC09B5-628A-4F37-BCD4-D346F1E8217B}" type="presOf" srcId="{DAC70456-9687-4AC2-A320-BEF0B706DDFE}" destId="{55B6B0D0-D3EE-4C5E-B411-CAA5A58DE8FF}" srcOrd="0" destOrd="0" presId="urn:microsoft.com/office/officeart/2005/8/layout/chevron1"/>
    <dgm:cxn modelId="{C26FBED0-D399-4E7D-B021-01019A776793}" type="presOf" srcId="{82CFB17B-63EC-42BC-AF21-428695D4BE61}" destId="{F501BF19-8A49-4B56-ADEF-9726F9947740}" srcOrd="0" destOrd="0" presId="urn:microsoft.com/office/officeart/2005/8/layout/chevron1"/>
    <dgm:cxn modelId="{25BB92EC-3617-4BBB-9E3F-B0FDFF916185}" srcId="{82CFB17B-63EC-42BC-AF21-428695D4BE61}" destId="{DAC70456-9687-4AC2-A320-BEF0B706DDFE}" srcOrd="1" destOrd="0" parTransId="{DF162816-A086-4D5F-8603-8C12773C5E64}" sibTransId="{6A690DD3-B768-49A6-A6FD-6098FD11B499}"/>
    <dgm:cxn modelId="{46543CBE-62EB-4923-92A2-18C7D149D8DF}" type="presParOf" srcId="{F501BF19-8A49-4B56-ADEF-9726F9947740}" destId="{455642EF-0661-4B81-BEA9-AA013BE4FBAE}" srcOrd="0" destOrd="0" presId="urn:microsoft.com/office/officeart/2005/8/layout/chevron1"/>
    <dgm:cxn modelId="{868C0C05-AA20-4184-BC86-F1186549A13D}" type="presParOf" srcId="{F501BF19-8A49-4B56-ADEF-9726F9947740}" destId="{F4433951-903A-4DED-BCE5-2E232287723F}" srcOrd="1" destOrd="0" presId="urn:microsoft.com/office/officeart/2005/8/layout/chevron1"/>
    <dgm:cxn modelId="{B980ACBE-E256-4566-BFEE-C48EE6AE730B}" type="presParOf" srcId="{F501BF19-8A49-4B56-ADEF-9726F9947740}" destId="{55B6B0D0-D3EE-4C5E-B411-CAA5A58DE8FF}" srcOrd="2" destOrd="0" presId="urn:microsoft.com/office/officeart/2005/8/layout/chevron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7143AB48-097D-42CD-B0B2-B8ADC0BF8CDB}" type="doc">
      <dgm:prSet loTypeId="urn:microsoft.com/office/officeart/2005/8/layout/chevron1" loCatId="process" qsTypeId="urn:microsoft.com/office/officeart/2005/8/quickstyle/simple1" qsCatId="simple" csTypeId="urn:microsoft.com/office/officeart/2005/8/colors/accent1_2" csCatId="accent1" phldr="1"/>
      <dgm:spPr/>
    </dgm:pt>
    <dgm:pt modelId="{8148180D-33A6-4E95-B113-DA8CA96A3F5E}">
      <dgm:prSet phldrT="[Text]" custT="1"/>
      <dgm:spPr>
        <a:solidFill>
          <a:srgbClr val="00B050"/>
        </a:solidFill>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Deploy</a:t>
          </a:r>
        </a:p>
      </dgm:t>
    </dgm:pt>
    <dgm:pt modelId="{1301C5C9-ECD4-42C1-B445-325F35EF4F7A}" type="parTrans" cxnId="{17FEC8CD-1D10-4675-9323-AE9899D96A9A}">
      <dgm:prSet/>
      <dgm:spPr/>
      <dgm:t>
        <a:bodyPr/>
        <a:lstStyle/>
        <a:p>
          <a:endParaRPr lang="en-US"/>
        </a:p>
      </dgm:t>
    </dgm:pt>
    <dgm:pt modelId="{988CF56C-2881-4F6B-977D-3127715AFC16}" type="sibTrans" cxnId="{17FEC8CD-1D10-4675-9323-AE9899D96A9A}">
      <dgm:prSet/>
      <dgm:spPr/>
      <dgm:t>
        <a:bodyPr/>
        <a:lstStyle/>
        <a:p>
          <a:endParaRPr lang="en-US"/>
        </a:p>
      </dgm:t>
    </dgm:pt>
    <dgm:pt modelId="{E299236E-DC2B-4662-838E-061AA900A115}" type="pres">
      <dgm:prSet presAssocID="{7143AB48-097D-42CD-B0B2-B8ADC0BF8CDB}" presName="Name0" presStyleCnt="0">
        <dgm:presLayoutVars>
          <dgm:dir/>
          <dgm:animLvl val="lvl"/>
          <dgm:resizeHandles val="exact"/>
        </dgm:presLayoutVars>
      </dgm:prSet>
      <dgm:spPr/>
    </dgm:pt>
    <dgm:pt modelId="{4D7AD17B-FEB5-43A6-A278-1AD0F112ADE2}" type="pres">
      <dgm:prSet presAssocID="{8148180D-33A6-4E95-B113-DA8CA96A3F5E}" presName="parTxOnly" presStyleLbl="node1" presStyleIdx="0" presStyleCnt="1" custScaleX="100098" custLinFactX="100000" custLinFactNeighborX="134263" custLinFactNeighborY="-415">
        <dgm:presLayoutVars>
          <dgm:chMax val="0"/>
          <dgm:chPref val="0"/>
          <dgm:bulletEnabled val="1"/>
        </dgm:presLayoutVars>
      </dgm:prSet>
      <dgm:spPr/>
    </dgm:pt>
  </dgm:ptLst>
  <dgm:cxnLst>
    <dgm:cxn modelId="{E64316B1-2208-4A78-8B55-753A8CA34624}" type="presOf" srcId="{7143AB48-097D-42CD-B0B2-B8ADC0BF8CDB}" destId="{E299236E-DC2B-4662-838E-061AA900A115}" srcOrd="0" destOrd="0" presId="urn:microsoft.com/office/officeart/2005/8/layout/chevron1"/>
    <dgm:cxn modelId="{17FEC8CD-1D10-4675-9323-AE9899D96A9A}" srcId="{7143AB48-097D-42CD-B0B2-B8ADC0BF8CDB}" destId="{8148180D-33A6-4E95-B113-DA8CA96A3F5E}" srcOrd="0" destOrd="0" parTransId="{1301C5C9-ECD4-42C1-B445-325F35EF4F7A}" sibTransId="{988CF56C-2881-4F6B-977D-3127715AFC16}"/>
    <dgm:cxn modelId="{4CCA9AFC-CA3A-4990-94E2-EAE1FA9159C9}" type="presOf" srcId="{8148180D-33A6-4E95-B113-DA8CA96A3F5E}" destId="{4D7AD17B-FEB5-43A6-A278-1AD0F112ADE2}" srcOrd="0" destOrd="0" presId="urn:microsoft.com/office/officeart/2005/8/layout/chevron1"/>
    <dgm:cxn modelId="{4EAB42D1-C32C-4B67-B690-AAFFB3A28A84}" type="presParOf" srcId="{E299236E-DC2B-4662-838E-061AA900A115}" destId="{4D7AD17B-FEB5-43A6-A278-1AD0F112ADE2}" srcOrd="0" destOrd="0" presId="urn:microsoft.com/office/officeart/2005/8/layout/chevron1"/>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E73FE6E-F5A2-4EAC-9836-5F52F460A1B9}"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US"/>
        </a:p>
      </dgm:t>
    </dgm:pt>
    <dgm:pt modelId="{5AD1DEB1-8314-4A8F-898D-0B2471A6549C}">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Formulate</a:t>
          </a:r>
        </a:p>
      </dgm:t>
    </dgm:pt>
    <dgm:pt modelId="{A3D793F5-B96D-493C-BFAC-087BFBE07A2A}" type="parTrans" cxnId="{BBDF72FF-BD54-4F6D-8829-3F6DD6789835}">
      <dgm:prSet/>
      <dgm:spPr/>
      <dgm:t>
        <a:bodyPr/>
        <a:lstStyle/>
        <a:p>
          <a:endParaRPr lang="en-US"/>
        </a:p>
      </dgm:t>
    </dgm:pt>
    <dgm:pt modelId="{0892F043-AE6E-4953-9A68-A71154C6809E}" type="sibTrans" cxnId="{BBDF72FF-BD54-4F6D-8829-3F6DD6789835}">
      <dgm:prSet/>
      <dgm:spPr/>
      <dgm:t>
        <a:bodyPr/>
        <a:lstStyle/>
        <a:p>
          <a:endParaRPr lang="en-US"/>
        </a:p>
      </dgm:t>
    </dgm:pt>
    <dgm:pt modelId="{4C87F1AD-C6B2-4970-B90F-948FC394FB65}">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Code</a:t>
          </a:r>
        </a:p>
      </dgm:t>
    </dgm:pt>
    <dgm:pt modelId="{BD1221BD-9798-4AB7-8527-69A1A04A6545}" type="parTrans" cxnId="{2674AE0E-4685-408C-B46F-76D002DF3F13}">
      <dgm:prSet/>
      <dgm:spPr/>
      <dgm:t>
        <a:bodyPr/>
        <a:lstStyle/>
        <a:p>
          <a:endParaRPr lang="en-US"/>
        </a:p>
      </dgm:t>
    </dgm:pt>
    <dgm:pt modelId="{4AE99FDF-02D7-4AD9-AC72-32AFCAA3DD60}" type="sibTrans" cxnId="{2674AE0E-4685-408C-B46F-76D002DF3F13}">
      <dgm:prSet/>
      <dgm:spPr/>
      <dgm:t>
        <a:bodyPr/>
        <a:lstStyle/>
        <a:p>
          <a:endParaRPr lang="en-US"/>
        </a:p>
      </dgm:t>
    </dgm:pt>
    <dgm:pt modelId="{74BA631D-8125-44A2-BFE6-B4C2D0C80921}">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Discover</a:t>
          </a:r>
        </a:p>
      </dgm:t>
    </dgm:pt>
    <dgm:pt modelId="{E2DFA99F-A29D-4855-9272-5886D087832E}" type="sibTrans" cxnId="{0CBC783E-D013-4271-B9E7-28A88E43DE3C}">
      <dgm:prSet/>
      <dgm:spPr/>
      <dgm:t>
        <a:bodyPr/>
        <a:lstStyle/>
        <a:p>
          <a:endParaRPr lang="en-US"/>
        </a:p>
      </dgm:t>
    </dgm:pt>
    <dgm:pt modelId="{20FD0BE8-E5BF-4DBF-8506-4E9A75EF8863}" type="parTrans" cxnId="{0CBC783E-D013-4271-B9E7-28A88E43DE3C}">
      <dgm:prSet/>
      <dgm:spPr/>
      <dgm:t>
        <a:bodyPr/>
        <a:lstStyle/>
        <a:p>
          <a:endParaRPr lang="en-US"/>
        </a:p>
      </dgm:t>
    </dgm:pt>
    <dgm:pt modelId="{EC5775A3-97E2-42C7-826B-5C986D6B67D5}" type="pres">
      <dgm:prSet presAssocID="{AE73FE6E-F5A2-4EAC-9836-5F52F460A1B9}" presName="cycle" presStyleCnt="0">
        <dgm:presLayoutVars>
          <dgm:dir/>
          <dgm:resizeHandles val="exact"/>
        </dgm:presLayoutVars>
      </dgm:prSet>
      <dgm:spPr/>
    </dgm:pt>
    <dgm:pt modelId="{3DE359FA-D22E-4ACB-A67F-B02610FE9277}" type="pres">
      <dgm:prSet presAssocID="{5AD1DEB1-8314-4A8F-898D-0B2471A6549C}" presName="node" presStyleLbl="node1" presStyleIdx="0" presStyleCnt="3">
        <dgm:presLayoutVars>
          <dgm:bulletEnabled val="1"/>
        </dgm:presLayoutVars>
      </dgm:prSet>
      <dgm:spPr/>
    </dgm:pt>
    <dgm:pt modelId="{119D69F3-05F4-4AAB-AB4A-62B2BE82997C}" type="pres">
      <dgm:prSet presAssocID="{0892F043-AE6E-4953-9A68-A71154C6809E}" presName="sibTrans" presStyleLbl="sibTrans2D1" presStyleIdx="0" presStyleCnt="3"/>
      <dgm:spPr/>
    </dgm:pt>
    <dgm:pt modelId="{9E2437ED-0983-4D58-9339-E4B972D54772}" type="pres">
      <dgm:prSet presAssocID="{0892F043-AE6E-4953-9A68-A71154C6809E}" presName="connectorText" presStyleLbl="sibTrans2D1" presStyleIdx="0" presStyleCnt="3"/>
      <dgm:spPr/>
    </dgm:pt>
    <dgm:pt modelId="{D01920DC-E3BA-4C88-BC93-36BAFAF5547D}" type="pres">
      <dgm:prSet presAssocID="{4C87F1AD-C6B2-4970-B90F-948FC394FB65}" presName="node" presStyleLbl="node1" presStyleIdx="1" presStyleCnt="3">
        <dgm:presLayoutVars>
          <dgm:bulletEnabled val="1"/>
        </dgm:presLayoutVars>
      </dgm:prSet>
      <dgm:spPr/>
    </dgm:pt>
    <dgm:pt modelId="{A8FD6B2A-4034-40EA-BC45-172D6987B218}" type="pres">
      <dgm:prSet presAssocID="{4AE99FDF-02D7-4AD9-AC72-32AFCAA3DD60}" presName="sibTrans" presStyleLbl="sibTrans2D1" presStyleIdx="1" presStyleCnt="3"/>
      <dgm:spPr/>
    </dgm:pt>
    <dgm:pt modelId="{737B49A1-1577-4093-B9E0-F8F9CE7BC7D0}" type="pres">
      <dgm:prSet presAssocID="{4AE99FDF-02D7-4AD9-AC72-32AFCAA3DD60}" presName="connectorText" presStyleLbl="sibTrans2D1" presStyleIdx="1" presStyleCnt="3"/>
      <dgm:spPr/>
    </dgm:pt>
    <dgm:pt modelId="{78D8A3F6-A788-413E-9EC6-48472F09D031}" type="pres">
      <dgm:prSet presAssocID="{74BA631D-8125-44A2-BFE6-B4C2D0C80921}" presName="node" presStyleLbl="node1" presStyleIdx="2" presStyleCnt="3">
        <dgm:presLayoutVars>
          <dgm:bulletEnabled val="1"/>
        </dgm:presLayoutVars>
      </dgm:prSet>
      <dgm:spPr/>
    </dgm:pt>
    <dgm:pt modelId="{7F79582C-D058-46C4-A0E8-DCDDEFDE02C8}" type="pres">
      <dgm:prSet presAssocID="{E2DFA99F-A29D-4855-9272-5886D087832E}" presName="sibTrans" presStyleLbl="sibTrans2D1" presStyleIdx="2" presStyleCnt="3"/>
      <dgm:spPr/>
    </dgm:pt>
    <dgm:pt modelId="{0C98FBB8-C501-4BE1-8FC4-2BF59099FDA7}" type="pres">
      <dgm:prSet presAssocID="{E2DFA99F-A29D-4855-9272-5886D087832E}" presName="connectorText" presStyleLbl="sibTrans2D1" presStyleIdx="2" presStyleCnt="3"/>
      <dgm:spPr/>
    </dgm:pt>
  </dgm:ptLst>
  <dgm:cxnLst>
    <dgm:cxn modelId="{1E754F00-AB3E-42A0-8D15-D69FC1BF6F47}" type="presOf" srcId="{0892F043-AE6E-4953-9A68-A71154C6809E}" destId="{9E2437ED-0983-4D58-9339-E4B972D54772}" srcOrd="1" destOrd="0" presId="urn:microsoft.com/office/officeart/2005/8/layout/cycle2"/>
    <dgm:cxn modelId="{0110AE0C-DDC3-4C78-BD18-D5DD422DBF10}" type="presOf" srcId="{E2DFA99F-A29D-4855-9272-5886D087832E}" destId="{7F79582C-D058-46C4-A0E8-DCDDEFDE02C8}" srcOrd="0" destOrd="0" presId="urn:microsoft.com/office/officeart/2005/8/layout/cycle2"/>
    <dgm:cxn modelId="{2674AE0E-4685-408C-B46F-76D002DF3F13}" srcId="{AE73FE6E-F5A2-4EAC-9836-5F52F460A1B9}" destId="{4C87F1AD-C6B2-4970-B90F-948FC394FB65}" srcOrd="1" destOrd="0" parTransId="{BD1221BD-9798-4AB7-8527-69A1A04A6545}" sibTransId="{4AE99FDF-02D7-4AD9-AC72-32AFCAA3DD60}"/>
    <dgm:cxn modelId="{AAED0622-E134-4DFA-8C22-9D8639ECB4C2}" type="presOf" srcId="{5AD1DEB1-8314-4A8F-898D-0B2471A6549C}" destId="{3DE359FA-D22E-4ACB-A67F-B02610FE9277}" srcOrd="0" destOrd="0" presId="urn:microsoft.com/office/officeart/2005/8/layout/cycle2"/>
    <dgm:cxn modelId="{0CBC783E-D013-4271-B9E7-28A88E43DE3C}" srcId="{AE73FE6E-F5A2-4EAC-9836-5F52F460A1B9}" destId="{74BA631D-8125-44A2-BFE6-B4C2D0C80921}" srcOrd="2" destOrd="0" parTransId="{20FD0BE8-E5BF-4DBF-8506-4E9A75EF8863}" sibTransId="{E2DFA99F-A29D-4855-9272-5886D087832E}"/>
    <dgm:cxn modelId="{99A7F443-C862-4500-800F-414BD83262EB}" type="presOf" srcId="{4AE99FDF-02D7-4AD9-AC72-32AFCAA3DD60}" destId="{A8FD6B2A-4034-40EA-BC45-172D6987B218}" srcOrd="0" destOrd="0" presId="urn:microsoft.com/office/officeart/2005/8/layout/cycle2"/>
    <dgm:cxn modelId="{CE94F168-EC36-40C8-B33E-F202A6A562B1}" type="presOf" srcId="{AE73FE6E-F5A2-4EAC-9836-5F52F460A1B9}" destId="{EC5775A3-97E2-42C7-826B-5C986D6B67D5}" srcOrd="0" destOrd="0" presId="urn:microsoft.com/office/officeart/2005/8/layout/cycle2"/>
    <dgm:cxn modelId="{61A86270-DC99-4730-A675-15DF6BAA83DC}" type="presOf" srcId="{74BA631D-8125-44A2-BFE6-B4C2D0C80921}" destId="{78D8A3F6-A788-413E-9EC6-48472F09D031}" srcOrd="0" destOrd="0" presId="urn:microsoft.com/office/officeart/2005/8/layout/cycle2"/>
    <dgm:cxn modelId="{D989C99D-83E4-4C74-AF95-3AA53D9BA250}" type="presOf" srcId="{0892F043-AE6E-4953-9A68-A71154C6809E}" destId="{119D69F3-05F4-4AAB-AB4A-62B2BE82997C}" srcOrd="0" destOrd="0" presId="urn:microsoft.com/office/officeart/2005/8/layout/cycle2"/>
    <dgm:cxn modelId="{6738B4C4-3B14-4B44-98F3-D2F1806D6ED4}" type="presOf" srcId="{4C87F1AD-C6B2-4970-B90F-948FC394FB65}" destId="{D01920DC-E3BA-4C88-BC93-36BAFAF5547D}" srcOrd="0" destOrd="0" presId="urn:microsoft.com/office/officeart/2005/8/layout/cycle2"/>
    <dgm:cxn modelId="{DA1DEDD6-62A6-415E-902C-AC55075E3CA1}" type="presOf" srcId="{4AE99FDF-02D7-4AD9-AC72-32AFCAA3DD60}" destId="{737B49A1-1577-4093-B9E0-F8F9CE7BC7D0}" srcOrd="1" destOrd="0" presId="urn:microsoft.com/office/officeart/2005/8/layout/cycle2"/>
    <dgm:cxn modelId="{C57F02ED-2568-423B-979A-956D19157C13}" type="presOf" srcId="{E2DFA99F-A29D-4855-9272-5886D087832E}" destId="{0C98FBB8-C501-4BE1-8FC4-2BF59099FDA7}" srcOrd="1" destOrd="0" presId="urn:microsoft.com/office/officeart/2005/8/layout/cycle2"/>
    <dgm:cxn modelId="{BBDF72FF-BD54-4F6D-8829-3F6DD6789835}" srcId="{AE73FE6E-F5A2-4EAC-9836-5F52F460A1B9}" destId="{5AD1DEB1-8314-4A8F-898D-0B2471A6549C}" srcOrd="0" destOrd="0" parTransId="{A3D793F5-B96D-493C-BFAC-087BFBE07A2A}" sibTransId="{0892F043-AE6E-4953-9A68-A71154C6809E}"/>
    <dgm:cxn modelId="{B2FEA568-40EC-4FE0-B824-8EC3086821A1}" type="presParOf" srcId="{EC5775A3-97E2-42C7-826B-5C986D6B67D5}" destId="{3DE359FA-D22E-4ACB-A67F-B02610FE9277}" srcOrd="0" destOrd="0" presId="urn:microsoft.com/office/officeart/2005/8/layout/cycle2"/>
    <dgm:cxn modelId="{525E1EAD-8426-46A1-A370-05B2D8717537}" type="presParOf" srcId="{EC5775A3-97E2-42C7-826B-5C986D6B67D5}" destId="{119D69F3-05F4-4AAB-AB4A-62B2BE82997C}" srcOrd="1" destOrd="0" presId="urn:microsoft.com/office/officeart/2005/8/layout/cycle2"/>
    <dgm:cxn modelId="{887B4176-B6F6-487B-BD11-E08BB0529F7C}" type="presParOf" srcId="{119D69F3-05F4-4AAB-AB4A-62B2BE82997C}" destId="{9E2437ED-0983-4D58-9339-E4B972D54772}" srcOrd="0" destOrd="0" presId="urn:microsoft.com/office/officeart/2005/8/layout/cycle2"/>
    <dgm:cxn modelId="{6D078984-64E0-47C8-9B19-3FFEA3B3567E}" type="presParOf" srcId="{EC5775A3-97E2-42C7-826B-5C986D6B67D5}" destId="{D01920DC-E3BA-4C88-BC93-36BAFAF5547D}" srcOrd="2" destOrd="0" presId="urn:microsoft.com/office/officeart/2005/8/layout/cycle2"/>
    <dgm:cxn modelId="{AC04C64A-7F98-4808-AEE4-5757C51B5386}" type="presParOf" srcId="{EC5775A3-97E2-42C7-826B-5C986D6B67D5}" destId="{A8FD6B2A-4034-40EA-BC45-172D6987B218}" srcOrd="3" destOrd="0" presId="urn:microsoft.com/office/officeart/2005/8/layout/cycle2"/>
    <dgm:cxn modelId="{108459EA-2E95-4071-9C68-C90E0C0CAB81}" type="presParOf" srcId="{A8FD6B2A-4034-40EA-BC45-172D6987B218}" destId="{737B49A1-1577-4093-B9E0-F8F9CE7BC7D0}" srcOrd="0" destOrd="0" presId="urn:microsoft.com/office/officeart/2005/8/layout/cycle2"/>
    <dgm:cxn modelId="{DE546325-54CD-40B5-9D11-A3F640E6A310}" type="presParOf" srcId="{EC5775A3-97E2-42C7-826B-5C986D6B67D5}" destId="{78D8A3F6-A788-413E-9EC6-48472F09D031}" srcOrd="4" destOrd="0" presId="urn:microsoft.com/office/officeart/2005/8/layout/cycle2"/>
    <dgm:cxn modelId="{5D8232E6-67B3-4375-B430-5656582518F5}" type="presParOf" srcId="{EC5775A3-97E2-42C7-826B-5C986D6B67D5}" destId="{7F79582C-D058-46C4-A0E8-DCDDEFDE02C8}" srcOrd="5" destOrd="0" presId="urn:microsoft.com/office/officeart/2005/8/layout/cycle2"/>
    <dgm:cxn modelId="{FD03880C-742E-4BA0-A851-78B1F4C349D2}" type="presParOf" srcId="{7F79582C-D058-46C4-A0E8-DCDDEFDE02C8}" destId="{0C98FBB8-C501-4BE1-8FC4-2BF59099FDA7}" srcOrd="0" destOrd="0" presId="urn:microsoft.com/office/officeart/2005/8/layout/cycle2"/>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AE73FE6E-F5A2-4EAC-9836-5F52F460A1B9}" type="doc">
      <dgm:prSet loTypeId="urn:microsoft.com/office/officeart/2005/8/layout/cycle2" loCatId="cycle" qsTypeId="urn:microsoft.com/office/officeart/2005/8/quickstyle/simple1" qsCatId="simple" csTypeId="urn:microsoft.com/office/officeart/2005/8/colors/colorful4" csCatId="colorful" phldr="1"/>
      <dgm:spPr/>
      <dgm:t>
        <a:bodyPr/>
        <a:lstStyle/>
        <a:p>
          <a:endParaRPr lang="en-US"/>
        </a:p>
      </dgm:t>
    </dgm:pt>
    <dgm:pt modelId="{5AD1DEB1-8314-4A8F-898D-0B2471A6549C}">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Test</a:t>
          </a:r>
        </a:p>
      </dgm:t>
    </dgm:pt>
    <dgm:pt modelId="{A3D793F5-B96D-493C-BFAC-087BFBE07A2A}" type="parTrans" cxnId="{BBDF72FF-BD54-4F6D-8829-3F6DD6789835}">
      <dgm:prSet/>
      <dgm:spPr/>
      <dgm:t>
        <a:bodyPr/>
        <a:lstStyle/>
        <a:p>
          <a:endParaRPr lang="en-US"/>
        </a:p>
      </dgm:t>
    </dgm:pt>
    <dgm:pt modelId="{0892F043-AE6E-4953-9A68-A71154C6809E}" type="sibTrans" cxnId="{BBDF72FF-BD54-4F6D-8829-3F6DD6789835}">
      <dgm:prSet/>
      <dgm:spPr/>
      <dgm:t>
        <a:bodyPr/>
        <a:lstStyle/>
        <a:p>
          <a:endParaRPr lang="en-US"/>
        </a:p>
      </dgm:t>
    </dgm:pt>
    <dgm:pt modelId="{4C87F1AD-C6B2-4970-B90F-948FC394FB65}">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Code</a:t>
          </a:r>
        </a:p>
      </dgm:t>
    </dgm:pt>
    <dgm:pt modelId="{BD1221BD-9798-4AB7-8527-69A1A04A6545}" type="parTrans" cxnId="{2674AE0E-4685-408C-B46F-76D002DF3F13}">
      <dgm:prSet/>
      <dgm:spPr/>
      <dgm:t>
        <a:bodyPr/>
        <a:lstStyle/>
        <a:p>
          <a:endParaRPr lang="en-US"/>
        </a:p>
      </dgm:t>
    </dgm:pt>
    <dgm:pt modelId="{4AE99FDF-02D7-4AD9-AC72-32AFCAA3DD60}" type="sibTrans" cxnId="{2674AE0E-4685-408C-B46F-76D002DF3F13}">
      <dgm:prSet/>
      <dgm:spPr/>
      <dgm:t>
        <a:bodyPr/>
        <a:lstStyle/>
        <a:p>
          <a:endParaRPr lang="en-US"/>
        </a:p>
      </dgm:t>
    </dgm:pt>
    <dgm:pt modelId="{74BA631D-8125-44A2-BFE6-B4C2D0C80921}">
      <dgm:prSet phldrT="[Text]" custT="1"/>
      <dgm:spPr/>
      <dgm:t>
        <a:bodyPr/>
        <a:lstStyle/>
        <a:p>
          <a:r>
            <a:rPr lang="en-US" sz="1100" b="1" dirty="0">
              <a:latin typeface="Open Sans Condensed" panose="020B0806030504020204" pitchFamily="34" charset="0"/>
              <a:ea typeface="Open Sans Condensed" panose="020B0806030504020204" pitchFamily="34" charset="0"/>
              <a:cs typeface="Open Sans Condensed" panose="020B0806030504020204" pitchFamily="34" charset="0"/>
            </a:rPr>
            <a:t>Refactor</a:t>
          </a:r>
        </a:p>
      </dgm:t>
    </dgm:pt>
    <dgm:pt modelId="{20FD0BE8-E5BF-4DBF-8506-4E9A75EF8863}" type="parTrans" cxnId="{0CBC783E-D013-4271-B9E7-28A88E43DE3C}">
      <dgm:prSet/>
      <dgm:spPr/>
      <dgm:t>
        <a:bodyPr/>
        <a:lstStyle/>
        <a:p>
          <a:endParaRPr lang="en-US"/>
        </a:p>
      </dgm:t>
    </dgm:pt>
    <dgm:pt modelId="{E2DFA99F-A29D-4855-9272-5886D087832E}" type="sibTrans" cxnId="{0CBC783E-D013-4271-B9E7-28A88E43DE3C}">
      <dgm:prSet/>
      <dgm:spPr/>
      <dgm:t>
        <a:bodyPr/>
        <a:lstStyle/>
        <a:p>
          <a:endParaRPr lang="en-US"/>
        </a:p>
      </dgm:t>
    </dgm:pt>
    <dgm:pt modelId="{EC5775A3-97E2-42C7-826B-5C986D6B67D5}" type="pres">
      <dgm:prSet presAssocID="{AE73FE6E-F5A2-4EAC-9836-5F52F460A1B9}" presName="cycle" presStyleCnt="0">
        <dgm:presLayoutVars>
          <dgm:dir/>
          <dgm:resizeHandles val="exact"/>
        </dgm:presLayoutVars>
      </dgm:prSet>
      <dgm:spPr/>
    </dgm:pt>
    <dgm:pt modelId="{3DE359FA-D22E-4ACB-A67F-B02610FE9277}" type="pres">
      <dgm:prSet presAssocID="{5AD1DEB1-8314-4A8F-898D-0B2471A6549C}" presName="node" presStyleLbl="node1" presStyleIdx="0" presStyleCnt="3">
        <dgm:presLayoutVars>
          <dgm:bulletEnabled val="1"/>
        </dgm:presLayoutVars>
      </dgm:prSet>
      <dgm:spPr/>
    </dgm:pt>
    <dgm:pt modelId="{119D69F3-05F4-4AAB-AB4A-62B2BE82997C}" type="pres">
      <dgm:prSet presAssocID="{0892F043-AE6E-4953-9A68-A71154C6809E}" presName="sibTrans" presStyleLbl="sibTrans2D1" presStyleIdx="0" presStyleCnt="3"/>
      <dgm:spPr/>
    </dgm:pt>
    <dgm:pt modelId="{9E2437ED-0983-4D58-9339-E4B972D54772}" type="pres">
      <dgm:prSet presAssocID="{0892F043-AE6E-4953-9A68-A71154C6809E}" presName="connectorText" presStyleLbl="sibTrans2D1" presStyleIdx="0" presStyleCnt="3"/>
      <dgm:spPr/>
    </dgm:pt>
    <dgm:pt modelId="{D01920DC-E3BA-4C88-BC93-36BAFAF5547D}" type="pres">
      <dgm:prSet presAssocID="{4C87F1AD-C6B2-4970-B90F-948FC394FB65}" presName="node" presStyleLbl="node1" presStyleIdx="1" presStyleCnt="3">
        <dgm:presLayoutVars>
          <dgm:bulletEnabled val="1"/>
        </dgm:presLayoutVars>
      </dgm:prSet>
      <dgm:spPr/>
    </dgm:pt>
    <dgm:pt modelId="{A8FD6B2A-4034-40EA-BC45-172D6987B218}" type="pres">
      <dgm:prSet presAssocID="{4AE99FDF-02D7-4AD9-AC72-32AFCAA3DD60}" presName="sibTrans" presStyleLbl="sibTrans2D1" presStyleIdx="1" presStyleCnt="3"/>
      <dgm:spPr/>
    </dgm:pt>
    <dgm:pt modelId="{737B49A1-1577-4093-B9E0-F8F9CE7BC7D0}" type="pres">
      <dgm:prSet presAssocID="{4AE99FDF-02D7-4AD9-AC72-32AFCAA3DD60}" presName="connectorText" presStyleLbl="sibTrans2D1" presStyleIdx="1" presStyleCnt="3"/>
      <dgm:spPr/>
    </dgm:pt>
    <dgm:pt modelId="{78D8A3F6-A788-413E-9EC6-48472F09D031}" type="pres">
      <dgm:prSet presAssocID="{74BA631D-8125-44A2-BFE6-B4C2D0C80921}" presName="node" presStyleLbl="node1" presStyleIdx="2" presStyleCnt="3">
        <dgm:presLayoutVars>
          <dgm:bulletEnabled val="1"/>
        </dgm:presLayoutVars>
      </dgm:prSet>
      <dgm:spPr/>
    </dgm:pt>
    <dgm:pt modelId="{7F79582C-D058-46C4-A0E8-DCDDEFDE02C8}" type="pres">
      <dgm:prSet presAssocID="{E2DFA99F-A29D-4855-9272-5886D087832E}" presName="sibTrans" presStyleLbl="sibTrans2D1" presStyleIdx="2" presStyleCnt="3"/>
      <dgm:spPr/>
    </dgm:pt>
    <dgm:pt modelId="{0C98FBB8-C501-4BE1-8FC4-2BF59099FDA7}" type="pres">
      <dgm:prSet presAssocID="{E2DFA99F-A29D-4855-9272-5886D087832E}" presName="connectorText" presStyleLbl="sibTrans2D1" presStyleIdx="2" presStyleCnt="3"/>
      <dgm:spPr/>
    </dgm:pt>
  </dgm:ptLst>
  <dgm:cxnLst>
    <dgm:cxn modelId="{1E754F00-AB3E-42A0-8D15-D69FC1BF6F47}" type="presOf" srcId="{0892F043-AE6E-4953-9A68-A71154C6809E}" destId="{9E2437ED-0983-4D58-9339-E4B972D54772}" srcOrd="1" destOrd="0" presId="urn:microsoft.com/office/officeart/2005/8/layout/cycle2"/>
    <dgm:cxn modelId="{0110AE0C-DDC3-4C78-BD18-D5DD422DBF10}" type="presOf" srcId="{E2DFA99F-A29D-4855-9272-5886D087832E}" destId="{7F79582C-D058-46C4-A0E8-DCDDEFDE02C8}" srcOrd="0" destOrd="0" presId="urn:microsoft.com/office/officeart/2005/8/layout/cycle2"/>
    <dgm:cxn modelId="{2674AE0E-4685-408C-B46F-76D002DF3F13}" srcId="{AE73FE6E-F5A2-4EAC-9836-5F52F460A1B9}" destId="{4C87F1AD-C6B2-4970-B90F-948FC394FB65}" srcOrd="1" destOrd="0" parTransId="{BD1221BD-9798-4AB7-8527-69A1A04A6545}" sibTransId="{4AE99FDF-02D7-4AD9-AC72-32AFCAA3DD60}"/>
    <dgm:cxn modelId="{AAED0622-E134-4DFA-8C22-9D8639ECB4C2}" type="presOf" srcId="{5AD1DEB1-8314-4A8F-898D-0B2471A6549C}" destId="{3DE359FA-D22E-4ACB-A67F-B02610FE9277}" srcOrd="0" destOrd="0" presId="urn:microsoft.com/office/officeart/2005/8/layout/cycle2"/>
    <dgm:cxn modelId="{0CBC783E-D013-4271-B9E7-28A88E43DE3C}" srcId="{AE73FE6E-F5A2-4EAC-9836-5F52F460A1B9}" destId="{74BA631D-8125-44A2-BFE6-B4C2D0C80921}" srcOrd="2" destOrd="0" parTransId="{20FD0BE8-E5BF-4DBF-8506-4E9A75EF8863}" sibTransId="{E2DFA99F-A29D-4855-9272-5886D087832E}"/>
    <dgm:cxn modelId="{99A7F443-C862-4500-800F-414BD83262EB}" type="presOf" srcId="{4AE99FDF-02D7-4AD9-AC72-32AFCAA3DD60}" destId="{A8FD6B2A-4034-40EA-BC45-172D6987B218}" srcOrd="0" destOrd="0" presId="urn:microsoft.com/office/officeart/2005/8/layout/cycle2"/>
    <dgm:cxn modelId="{CE94F168-EC36-40C8-B33E-F202A6A562B1}" type="presOf" srcId="{AE73FE6E-F5A2-4EAC-9836-5F52F460A1B9}" destId="{EC5775A3-97E2-42C7-826B-5C986D6B67D5}" srcOrd="0" destOrd="0" presId="urn:microsoft.com/office/officeart/2005/8/layout/cycle2"/>
    <dgm:cxn modelId="{61A86270-DC99-4730-A675-15DF6BAA83DC}" type="presOf" srcId="{74BA631D-8125-44A2-BFE6-B4C2D0C80921}" destId="{78D8A3F6-A788-413E-9EC6-48472F09D031}" srcOrd="0" destOrd="0" presId="urn:microsoft.com/office/officeart/2005/8/layout/cycle2"/>
    <dgm:cxn modelId="{D989C99D-83E4-4C74-AF95-3AA53D9BA250}" type="presOf" srcId="{0892F043-AE6E-4953-9A68-A71154C6809E}" destId="{119D69F3-05F4-4AAB-AB4A-62B2BE82997C}" srcOrd="0" destOrd="0" presId="urn:microsoft.com/office/officeart/2005/8/layout/cycle2"/>
    <dgm:cxn modelId="{6738B4C4-3B14-4B44-98F3-D2F1806D6ED4}" type="presOf" srcId="{4C87F1AD-C6B2-4970-B90F-948FC394FB65}" destId="{D01920DC-E3BA-4C88-BC93-36BAFAF5547D}" srcOrd="0" destOrd="0" presId="urn:microsoft.com/office/officeart/2005/8/layout/cycle2"/>
    <dgm:cxn modelId="{DA1DEDD6-62A6-415E-902C-AC55075E3CA1}" type="presOf" srcId="{4AE99FDF-02D7-4AD9-AC72-32AFCAA3DD60}" destId="{737B49A1-1577-4093-B9E0-F8F9CE7BC7D0}" srcOrd="1" destOrd="0" presId="urn:microsoft.com/office/officeart/2005/8/layout/cycle2"/>
    <dgm:cxn modelId="{C57F02ED-2568-423B-979A-956D19157C13}" type="presOf" srcId="{E2DFA99F-A29D-4855-9272-5886D087832E}" destId="{0C98FBB8-C501-4BE1-8FC4-2BF59099FDA7}" srcOrd="1" destOrd="0" presId="urn:microsoft.com/office/officeart/2005/8/layout/cycle2"/>
    <dgm:cxn modelId="{BBDF72FF-BD54-4F6D-8829-3F6DD6789835}" srcId="{AE73FE6E-F5A2-4EAC-9836-5F52F460A1B9}" destId="{5AD1DEB1-8314-4A8F-898D-0B2471A6549C}" srcOrd="0" destOrd="0" parTransId="{A3D793F5-B96D-493C-BFAC-087BFBE07A2A}" sibTransId="{0892F043-AE6E-4953-9A68-A71154C6809E}"/>
    <dgm:cxn modelId="{B2FEA568-40EC-4FE0-B824-8EC3086821A1}" type="presParOf" srcId="{EC5775A3-97E2-42C7-826B-5C986D6B67D5}" destId="{3DE359FA-D22E-4ACB-A67F-B02610FE9277}" srcOrd="0" destOrd="0" presId="urn:microsoft.com/office/officeart/2005/8/layout/cycle2"/>
    <dgm:cxn modelId="{525E1EAD-8426-46A1-A370-05B2D8717537}" type="presParOf" srcId="{EC5775A3-97E2-42C7-826B-5C986D6B67D5}" destId="{119D69F3-05F4-4AAB-AB4A-62B2BE82997C}" srcOrd="1" destOrd="0" presId="urn:microsoft.com/office/officeart/2005/8/layout/cycle2"/>
    <dgm:cxn modelId="{887B4176-B6F6-487B-BD11-E08BB0529F7C}" type="presParOf" srcId="{119D69F3-05F4-4AAB-AB4A-62B2BE82997C}" destId="{9E2437ED-0983-4D58-9339-E4B972D54772}" srcOrd="0" destOrd="0" presId="urn:microsoft.com/office/officeart/2005/8/layout/cycle2"/>
    <dgm:cxn modelId="{6D078984-64E0-47C8-9B19-3FFEA3B3567E}" type="presParOf" srcId="{EC5775A3-97E2-42C7-826B-5C986D6B67D5}" destId="{D01920DC-E3BA-4C88-BC93-36BAFAF5547D}" srcOrd="2" destOrd="0" presId="urn:microsoft.com/office/officeart/2005/8/layout/cycle2"/>
    <dgm:cxn modelId="{AC04C64A-7F98-4808-AEE4-5757C51B5386}" type="presParOf" srcId="{EC5775A3-97E2-42C7-826B-5C986D6B67D5}" destId="{A8FD6B2A-4034-40EA-BC45-172D6987B218}" srcOrd="3" destOrd="0" presId="urn:microsoft.com/office/officeart/2005/8/layout/cycle2"/>
    <dgm:cxn modelId="{108459EA-2E95-4071-9C68-C90E0C0CAB81}" type="presParOf" srcId="{A8FD6B2A-4034-40EA-BC45-172D6987B218}" destId="{737B49A1-1577-4093-B9E0-F8F9CE7BC7D0}" srcOrd="0" destOrd="0" presId="urn:microsoft.com/office/officeart/2005/8/layout/cycle2"/>
    <dgm:cxn modelId="{DE546325-54CD-40B5-9D11-A3F640E6A310}" type="presParOf" srcId="{EC5775A3-97E2-42C7-826B-5C986D6B67D5}" destId="{78D8A3F6-A788-413E-9EC6-48472F09D031}" srcOrd="4" destOrd="0" presId="urn:microsoft.com/office/officeart/2005/8/layout/cycle2"/>
    <dgm:cxn modelId="{5D8232E6-67B3-4375-B430-5656582518F5}" type="presParOf" srcId="{EC5775A3-97E2-42C7-826B-5C986D6B67D5}" destId="{7F79582C-D058-46C4-A0E8-DCDDEFDE02C8}" srcOrd="5" destOrd="0" presId="urn:microsoft.com/office/officeart/2005/8/layout/cycle2"/>
    <dgm:cxn modelId="{FD03880C-742E-4BA0-A851-78B1F4C349D2}" type="presParOf" srcId="{7F79582C-D058-46C4-A0E8-DCDDEFDE02C8}" destId="{0C98FBB8-C501-4BE1-8FC4-2BF59099FDA7}" srcOrd="0" destOrd="0" presId="urn:microsoft.com/office/officeart/2005/8/layout/cycle2"/>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CFB17B-63EC-42BC-AF21-428695D4BE61}" type="doc">
      <dgm:prSet loTypeId="urn:microsoft.com/office/officeart/2005/8/layout/chevron1" loCatId="process" qsTypeId="urn:microsoft.com/office/officeart/2005/8/quickstyle/simple1" qsCatId="simple" csTypeId="urn:microsoft.com/office/officeart/2005/8/colors/colorful5" csCatId="colorful" phldr="1"/>
      <dgm:spPr/>
    </dgm:pt>
    <dgm:pt modelId="{7C41923D-B3AA-4D22-8BFB-F6220768C00C}">
      <dgm:prSet phldrT="[Text]" custT="1"/>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Analyze</a:t>
          </a:r>
        </a:p>
      </dgm:t>
    </dgm:pt>
    <dgm:pt modelId="{86B1D7D4-D87A-4E9F-B6AD-6B8E42A065FB}" type="parTrans" cxnId="{93408D96-AFCC-48CE-BD70-5C0E5CE6927F}">
      <dgm:prSet/>
      <dgm:spPr/>
      <dgm:t>
        <a:bodyPr/>
        <a:lstStyle/>
        <a:p>
          <a:endParaRPr lang="en-US" sz="1600"/>
        </a:p>
      </dgm:t>
    </dgm:pt>
    <dgm:pt modelId="{D062D0DB-9805-44C2-996C-ADAEC982D465}" type="sibTrans" cxnId="{93408D96-AFCC-48CE-BD70-5C0E5CE6927F}">
      <dgm:prSet/>
      <dgm:spPr/>
      <dgm:t>
        <a:bodyPr/>
        <a:lstStyle/>
        <a:p>
          <a:endParaRPr lang="en-US" sz="1600"/>
        </a:p>
      </dgm:t>
    </dgm:pt>
    <dgm:pt modelId="{DAC70456-9687-4AC2-A320-BEF0B706DDFE}">
      <dgm:prSet phldrT="[Text]" custT="1"/>
      <dgm:spPr>
        <a:solidFill>
          <a:srgbClr val="9B55CF"/>
        </a:solidFill>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Plan</a:t>
          </a:r>
        </a:p>
      </dgm:t>
    </dgm:pt>
    <dgm:pt modelId="{DF162816-A086-4D5F-8603-8C12773C5E64}" type="parTrans" cxnId="{25BB92EC-3617-4BBB-9E3F-B0FDFF916185}">
      <dgm:prSet/>
      <dgm:spPr/>
      <dgm:t>
        <a:bodyPr/>
        <a:lstStyle/>
        <a:p>
          <a:endParaRPr lang="en-US" sz="1600"/>
        </a:p>
      </dgm:t>
    </dgm:pt>
    <dgm:pt modelId="{6A690DD3-B768-49A6-A6FD-6098FD11B499}" type="sibTrans" cxnId="{25BB92EC-3617-4BBB-9E3F-B0FDFF916185}">
      <dgm:prSet/>
      <dgm:spPr/>
      <dgm:t>
        <a:bodyPr/>
        <a:lstStyle/>
        <a:p>
          <a:endParaRPr lang="en-US" sz="1600"/>
        </a:p>
      </dgm:t>
    </dgm:pt>
    <dgm:pt modelId="{F501BF19-8A49-4B56-ADEF-9726F9947740}" type="pres">
      <dgm:prSet presAssocID="{82CFB17B-63EC-42BC-AF21-428695D4BE61}" presName="Name0" presStyleCnt="0">
        <dgm:presLayoutVars>
          <dgm:dir/>
          <dgm:animLvl val="lvl"/>
          <dgm:resizeHandles val="exact"/>
        </dgm:presLayoutVars>
      </dgm:prSet>
      <dgm:spPr/>
    </dgm:pt>
    <dgm:pt modelId="{455642EF-0661-4B81-BEA9-AA013BE4FBAE}" type="pres">
      <dgm:prSet presAssocID="{7C41923D-B3AA-4D22-8BFB-F6220768C00C}" presName="parTxOnly" presStyleLbl="node1" presStyleIdx="0" presStyleCnt="2">
        <dgm:presLayoutVars>
          <dgm:chMax val="0"/>
          <dgm:chPref val="0"/>
          <dgm:bulletEnabled val="1"/>
        </dgm:presLayoutVars>
      </dgm:prSet>
      <dgm:spPr/>
    </dgm:pt>
    <dgm:pt modelId="{F4433951-903A-4DED-BCE5-2E232287723F}" type="pres">
      <dgm:prSet presAssocID="{D062D0DB-9805-44C2-996C-ADAEC982D465}" presName="parTxOnlySpace" presStyleCnt="0"/>
      <dgm:spPr/>
    </dgm:pt>
    <dgm:pt modelId="{55B6B0D0-D3EE-4C5E-B411-CAA5A58DE8FF}" type="pres">
      <dgm:prSet presAssocID="{DAC70456-9687-4AC2-A320-BEF0B706DDFE}" presName="parTxOnly" presStyleLbl="node1" presStyleIdx="1" presStyleCnt="2">
        <dgm:presLayoutVars>
          <dgm:chMax val="0"/>
          <dgm:chPref val="0"/>
          <dgm:bulletEnabled val="1"/>
        </dgm:presLayoutVars>
      </dgm:prSet>
      <dgm:spPr/>
    </dgm:pt>
  </dgm:ptLst>
  <dgm:cxnLst>
    <dgm:cxn modelId="{93BEA24F-562A-4A4A-A543-4A053E768182}" type="presOf" srcId="{7C41923D-B3AA-4D22-8BFB-F6220768C00C}" destId="{455642EF-0661-4B81-BEA9-AA013BE4FBAE}" srcOrd="0" destOrd="0" presId="urn:microsoft.com/office/officeart/2005/8/layout/chevron1"/>
    <dgm:cxn modelId="{93408D96-AFCC-48CE-BD70-5C0E5CE6927F}" srcId="{82CFB17B-63EC-42BC-AF21-428695D4BE61}" destId="{7C41923D-B3AA-4D22-8BFB-F6220768C00C}" srcOrd="0" destOrd="0" parTransId="{86B1D7D4-D87A-4E9F-B6AD-6B8E42A065FB}" sibTransId="{D062D0DB-9805-44C2-996C-ADAEC982D465}"/>
    <dgm:cxn modelId="{35AC09B5-628A-4F37-BCD4-D346F1E8217B}" type="presOf" srcId="{DAC70456-9687-4AC2-A320-BEF0B706DDFE}" destId="{55B6B0D0-D3EE-4C5E-B411-CAA5A58DE8FF}" srcOrd="0" destOrd="0" presId="urn:microsoft.com/office/officeart/2005/8/layout/chevron1"/>
    <dgm:cxn modelId="{C26FBED0-D399-4E7D-B021-01019A776793}" type="presOf" srcId="{82CFB17B-63EC-42BC-AF21-428695D4BE61}" destId="{F501BF19-8A49-4B56-ADEF-9726F9947740}" srcOrd="0" destOrd="0" presId="urn:microsoft.com/office/officeart/2005/8/layout/chevron1"/>
    <dgm:cxn modelId="{25BB92EC-3617-4BBB-9E3F-B0FDFF916185}" srcId="{82CFB17B-63EC-42BC-AF21-428695D4BE61}" destId="{DAC70456-9687-4AC2-A320-BEF0B706DDFE}" srcOrd="1" destOrd="0" parTransId="{DF162816-A086-4D5F-8603-8C12773C5E64}" sibTransId="{6A690DD3-B768-49A6-A6FD-6098FD11B499}"/>
    <dgm:cxn modelId="{46543CBE-62EB-4923-92A2-18C7D149D8DF}" type="presParOf" srcId="{F501BF19-8A49-4B56-ADEF-9726F9947740}" destId="{455642EF-0661-4B81-BEA9-AA013BE4FBAE}" srcOrd="0" destOrd="0" presId="urn:microsoft.com/office/officeart/2005/8/layout/chevron1"/>
    <dgm:cxn modelId="{868C0C05-AA20-4184-BC86-F1186549A13D}" type="presParOf" srcId="{F501BF19-8A49-4B56-ADEF-9726F9947740}" destId="{F4433951-903A-4DED-BCE5-2E232287723F}" srcOrd="1" destOrd="0" presId="urn:microsoft.com/office/officeart/2005/8/layout/chevron1"/>
    <dgm:cxn modelId="{B980ACBE-E256-4566-BFEE-C48EE6AE730B}" type="presParOf" srcId="{F501BF19-8A49-4B56-ADEF-9726F9947740}" destId="{55B6B0D0-D3EE-4C5E-B411-CAA5A58DE8FF}" srcOrd="2" destOrd="0" presId="urn:microsoft.com/office/officeart/2005/8/layout/chevro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CFB17B-63EC-42BC-AF21-428695D4BE61}" type="doc">
      <dgm:prSet loTypeId="urn:microsoft.com/office/officeart/2005/8/layout/chevron1" loCatId="process" qsTypeId="urn:microsoft.com/office/officeart/2005/8/quickstyle/simple1" qsCatId="simple" csTypeId="urn:microsoft.com/office/officeart/2005/8/colors/colorful5" csCatId="colorful" phldr="1"/>
      <dgm:spPr/>
    </dgm:pt>
    <dgm:pt modelId="{7C41923D-B3AA-4D22-8BFB-F6220768C00C}">
      <dgm:prSet phldrT="[Text]" custT="1"/>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Analyze</a:t>
          </a:r>
        </a:p>
      </dgm:t>
    </dgm:pt>
    <dgm:pt modelId="{86B1D7D4-D87A-4E9F-B6AD-6B8E42A065FB}" type="parTrans" cxnId="{93408D96-AFCC-48CE-BD70-5C0E5CE6927F}">
      <dgm:prSet/>
      <dgm:spPr/>
      <dgm:t>
        <a:bodyPr/>
        <a:lstStyle/>
        <a:p>
          <a:endParaRPr lang="en-US" sz="1600"/>
        </a:p>
      </dgm:t>
    </dgm:pt>
    <dgm:pt modelId="{D062D0DB-9805-44C2-996C-ADAEC982D465}" type="sibTrans" cxnId="{93408D96-AFCC-48CE-BD70-5C0E5CE6927F}">
      <dgm:prSet/>
      <dgm:spPr/>
      <dgm:t>
        <a:bodyPr/>
        <a:lstStyle/>
        <a:p>
          <a:endParaRPr lang="en-US" sz="1600"/>
        </a:p>
      </dgm:t>
    </dgm:pt>
    <dgm:pt modelId="{DAC70456-9687-4AC2-A320-BEF0B706DDFE}">
      <dgm:prSet phldrT="[Text]" custT="1"/>
      <dgm:spPr>
        <a:solidFill>
          <a:srgbClr val="9B55CF"/>
        </a:solidFill>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Plan</a:t>
          </a:r>
        </a:p>
      </dgm:t>
    </dgm:pt>
    <dgm:pt modelId="{DF162816-A086-4D5F-8603-8C12773C5E64}" type="parTrans" cxnId="{25BB92EC-3617-4BBB-9E3F-B0FDFF916185}">
      <dgm:prSet/>
      <dgm:spPr/>
      <dgm:t>
        <a:bodyPr/>
        <a:lstStyle/>
        <a:p>
          <a:endParaRPr lang="en-US" sz="1600"/>
        </a:p>
      </dgm:t>
    </dgm:pt>
    <dgm:pt modelId="{6A690DD3-B768-49A6-A6FD-6098FD11B499}" type="sibTrans" cxnId="{25BB92EC-3617-4BBB-9E3F-B0FDFF916185}">
      <dgm:prSet/>
      <dgm:spPr/>
      <dgm:t>
        <a:bodyPr/>
        <a:lstStyle/>
        <a:p>
          <a:endParaRPr lang="en-US" sz="1600"/>
        </a:p>
      </dgm:t>
    </dgm:pt>
    <dgm:pt modelId="{F501BF19-8A49-4B56-ADEF-9726F9947740}" type="pres">
      <dgm:prSet presAssocID="{82CFB17B-63EC-42BC-AF21-428695D4BE61}" presName="Name0" presStyleCnt="0">
        <dgm:presLayoutVars>
          <dgm:dir/>
          <dgm:animLvl val="lvl"/>
          <dgm:resizeHandles val="exact"/>
        </dgm:presLayoutVars>
      </dgm:prSet>
      <dgm:spPr/>
    </dgm:pt>
    <dgm:pt modelId="{455642EF-0661-4B81-BEA9-AA013BE4FBAE}" type="pres">
      <dgm:prSet presAssocID="{7C41923D-B3AA-4D22-8BFB-F6220768C00C}" presName="parTxOnly" presStyleLbl="node1" presStyleIdx="0" presStyleCnt="2">
        <dgm:presLayoutVars>
          <dgm:chMax val="0"/>
          <dgm:chPref val="0"/>
          <dgm:bulletEnabled val="1"/>
        </dgm:presLayoutVars>
      </dgm:prSet>
      <dgm:spPr/>
    </dgm:pt>
    <dgm:pt modelId="{F4433951-903A-4DED-BCE5-2E232287723F}" type="pres">
      <dgm:prSet presAssocID="{D062D0DB-9805-44C2-996C-ADAEC982D465}" presName="parTxOnlySpace" presStyleCnt="0"/>
      <dgm:spPr/>
    </dgm:pt>
    <dgm:pt modelId="{55B6B0D0-D3EE-4C5E-B411-CAA5A58DE8FF}" type="pres">
      <dgm:prSet presAssocID="{DAC70456-9687-4AC2-A320-BEF0B706DDFE}" presName="parTxOnly" presStyleLbl="node1" presStyleIdx="1" presStyleCnt="2">
        <dgm:presLayoutVars>
          <dgm:chMax val="0"/>
          <dgm:chPref val="0"/>
          <dgm:bulletEnabled val="1"/>
        </dgm:presLayoutVars>
      </dgm:prSet>
      <dgm:spPr/>
    </dgm:pt>
  </dgm:ptLst>
  <dgm:cxnLst>
    <dgm:cxn modelId="{93BEA24F-562A-4A4A-A543-4A053E768182}" type="presOf" srcId="{7C41923D-B3AA-4D22-8BFB-F6220768C00C}" destId="{455642EF-0661-4B81-BEA9-AA013BE4FBAE}" srcOrd="0" destOrd="0" presId="urn:microsoft.com/office/officeart/2005/8/layout/chevron1"/>
    <dgm:cxn modelId="{93408D96-AFCC-48CE-BD70-5C0E5CE6927F}" srcId="{82CFB17B-63EC-42BC-AF21-428695D4BE61}" destId="{7C41923D-B3AA-4D22-8BFB-F6220768C00C}" srcOrd="0" destOrd="0" parTransId="{86B1D7D4-D87A-4E9F-B6AD-6B8E42A065FB}" sibTransId="{D062D0DB-9805-44C2-996C-ADAEC982D465}"/>
    <dgm:cxn modelId="{35AC09B5-628A-4F37-BCD4-D346F1E8217B}" type="presOf" srcId="{DAC70456-9687-4AC2-A320-BEF0B706DDFE}" destId="{55B6B0D0-D3EE-4C5E-B411-CAA5A58DE8FF}" srcOrd="0" destOrd="0" presId="urn:microsoft.com/office/officeart/2005/8/layout/chevron1"/>
    <dgm:cxn modelId="{C26FBED0-D399-4E7D-B021-01019A776793}" type="presOf" srcId="{82CFB17B-63EC-42BC-AF21-428695D4BE61}" destId="{F501BF19-8A49-4B56-ADEF-9726F9947740}" srcOrd="0" destOrd="0" presId="urn:microsoft.com/office/officeart/2005/8/layout/chevron1"/>
    <dgm:cxn modelId="{25BB92EC-3617-4BBB-9E3F-B0FDFF916185}" srcId="{82CFB17B-63EC-42BC-AF21-428695D4BE61}" destId="{DAC70456-9687-4AC2-A320-BEF0B706DDFE}" srcOrd="1" destOrd="0" parTransId="{DF162816-A086-4D5F-8603-8C12773C5E64}" sibTransId="{6A690DD3-B768-49A6-A6FD-6098FD11B499}"/>
    <dgm:cxn modelId="{46543CBE-62EB-4923-92A2-18C7D149D8DF}" type="presParOf" srcId="{F501BF19-8A49-4B56-ADEF-9726F9947740}" destId="{455642EF-0661-4B81-BEA9-AA013BE4FBAE}" srcOrd="0" destOrd="0" presId="urn:microsoft.com/office/officeart/2005/8/layout/chevron1"/>
    <dgm:cxn modelId="{868C0C05-AA20-4184-BC86-F1186549A13D}" type="presParOf" srcId="{F501BF19-8A49-4B56-ADEF-9726F9947740}" destId="{F4433951-903A-4DED-BCE5-2E232287723F}" srcOrd="1" destOrd="0" presId="urn:microsoft.com/office/officeart/2005/8/layout/chevron1"/>
    <dgm:cxn modelId="{B980ACBE-E256-4566-BFEE-C48EE6AE730B}" type="presParOf" srcId="{F501BF19-8A49-4B56-ADEF-9726F9947740}" destId="{55B6B0D0-D3EE-4C5E-B411-CAA5A58DE8FF}" srcOrd="2" destOrd="0" presId="urn:microsoft.com/office/officeart/2005/8/layout/chevron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CFB17B-63EC-42BC-AF21-428695D4BE61}" type="doc">
      <dgm:prSet loTypeId="urn:microsoft.com/office/officeart/2005/8/layout/chevron1" loCatId="process" qsTypeId="urn:microsoft.com/office/officeart/2005/8/quickstyle/simple1" qsCatId="simple" csTypeId="urn:microsoft.com/office/officeart/2005/8/colors/colorful5" csCatId="colorful" phldr="1"/>
      <dgm:spPr/>
    </dgm:pt>
    <dgm:pt modelId="{7C41923D-B3AA-4D22-8BFB-F6220768C00C}">
      <dgm:prSet phldrT="[Text]" custT="1"/>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Analyze</a:t>
          </a:r>
        </a:p>
      </dgm:t>
    </dgm:pt>
    <dgm:pt modelId="{86B1D7D4-D87A-4E9F-B6AD-6B8E42A065FB}" type="parTrans" cxnId="{93408D96-AFCC-48CE-BD70-5C0E5CE6927F}">
      <dgm:prSet/>
      <dgm:spPr/>
      <dgm:t>
        <a:bodyPr/>
        <a:lstStyle/>
        <a:p>
          <a:endParaRPr lang="en-US" sz="1600"/>
        </a:p>
      </dgm:t>
    </dgm:pt>
    <dgm:pt modelId="{D062D0DB-9805-44C2-996C-ADAEC982D465}" type="sibTrans" cxnId="{93408D96-AFCC-48CE-BD70-5C0E5CE6927F}">
      <dgm:prSet/>
      <dgm:spPr/>
      <dgm:t>
        <a:bodyPr/>
        <a:lstStyle/>
        <a:p>
          <a:endParaRPr lang="en-US" sz="1600"/>
        </a:p>
      </dgm:t>
    </dgm:pt>
    <dgm:pt modelId="{DAC70456-9687-4AC2-A320-BEF0B706DDFE}">
      <dgm:prSet phldrT="[Text]" custT="1"/>
      <dgm:spPr>
        <a:solidFill>
          <a:srgbClr val="9B55CF"/>
        </a:solidFill>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Plan</a:t>
          </a:r>
        </a:p>
      </dgm:t>
    </dgm:pt>
    <dgm:pt modelId="{DF162816-A086-4D5F-8603-8C12773C5E64}" type="parTrans" cxnId="{25BB92EC-3617-4BBB-9E3F-B0FDFF916185}">
      <dgm:prSet/>
      <dgm:spPr/>
      <dgm:t>
        <a:bodyPr/>
        <a:lstStyle/>
        <a:p>
          <a:endParaRPr lang="en-US" sz="1600"/>
        </a:p>
      </dgm:t>
    </dgm:pt>
    <dgm:pt modelId="{6A690DD3-B768-49A6-A6FD-6098FD11B499}" type="sibTrans" cxnId="{25BB92EC-3617-4BBB-9E3F-B0FDFF916185}">
      <dgm:prSet/>
      <dgm:spPr/>
      <dgm:t>
        <a:bodyPr/>
        <a:lstStyle/>
        <a:p>
          <a:endParaRPr lang="en-US" sz="1600"/>
        </a:p>
      </dgm:t>
    </dgm:pt>
    <dgm:pt modelId="{F501BF19-8A49-4B56-ADEF-9726F9947740}" type="pres">
      <dgm:prSet presAssocID="{82CFB17B-63EC-42BC-AF21-428695D4BE61}" presName="Name0" presStyleCnt="0">
        <dgm:presLayoutVars>
          <dgm:dir/>
          <dgm:animLvl val="lvl"/>
          <dgm:resizeHandles val="exact"/>
        </dgm:presLayoutVars>
      </dgm:prSet>
      <dgm:spPr/>
    </dgm:pt>
    <dgm:pt modelId="{455642EF-0661-4B81-BEA9-AA013BE4FBAE}" type="pres">
      <dgm:prSet presAssocID="{7C41923D-B3AA-4D22-8BFB-F6220768C00C}" presName="parTxOnly" presStyleLbl="node1" presStyleIdx="0" presStyleCnt="2">
        <dgm:presLayoutVars>
          <dgm:chMax val="0"/>
          <dgm:chPref val="0"/>
          <dgm:bulletEnabled val="1"/>
        </dgm:presLayoutVars>
      </dgm:prSet>
      <dgm:spPr/>
    </dgm:pt>
    <dgm:pt modelId="{F4433951-903A-4DED-BCE5-2E232287723F}" type="pres">
      <dgm:prSet presAssocID="{D062D0DB-9805-44C2-996C-ADAEC982D465}" presName="parTxOnlySpace" presStyleCnt="0"/>
      <dgm:spPr/>
    </dgm:pt>
    <dgm:pt modelId="{55B6B0D0-D3EE-4C5E-B411-CAA5A58DE8FF}" type="pres">
      <dgm:prSet presAssocID="{DAC70456-9687-4AC2-A320-BEF0B706DDFE}" presName="parTxOnly" presStyleLbl="node1" presStyleIdx="1" presStyleCnt="2">
        <dgm:presLayoutVars>
          <dgm:chMax val="0"/>
          <dgm:chPref val="0"/>
          <dgm:bulletEnabled val="1"/>
        </dgm:presLayoutVars>
      </dgm:prSet>
      <dgm:spPr/>
    </dgm:pt>
  </dgm:ptLst>
  <dgm:cxnLst>
    <dgm:cxn modelId="{93BEA24F-562A-4A4A-A543-4A053E768182}" type="presOf" srcId="{7C41923D-B3AA-4D22-8BFB-F6220768C00C}" destId="{455642EF-0661-4B81-BEA9-AA013BE4FBAE}" srcOrd="0" destOrd="0" presId="urn:microsoft.com/office/officeart/2005/8/layout/chevron1"/>
    <dgm:cxn modelId="{93408D96-AFCC-48CE-BD70-5C0E5CE6927F}" srcId="{82CFB17B-63EC-42BC-AF21-428695D4BE61}" destId="{7C41923D-B3AA-4D22-8BFB-F6220768C00C}" srcOrd="0" destOrd="0" parTransId="{86B1D7D4-D87A-4E9F-B6AD-6B8E42A065FB}" sibTransId="{D062D0DB-9805-44C2-996C-ADAEC982D465}"/>
    <dgm:cxn modelId="{35AC09B5-628A-4F37-BCD4-D346F1E8217B}" type="presOf" srcId="{DAC70456-9687-4AC2-A320-BEF0B706DDFE}" destId="{55B6B0D0-D3EE-4C5E-B411-CAA5A58DE8FF}" srcOrd="0" destOrd="0" presId="urn:microsoft.com/office/officeart/2005/8/layout/chevron1"/>
    <dgm:cxn modelId="{C26FBED0-D399-4E7D-B021-01019A776793}" type="presOf" srcId="{82CFB17B-63EC-42BC-AF21-428695D4BE61}" destId="{F501BF19-8A49-4B56-ADEF-9726F9947740}" srcOrd="0" destOrd="0" presId="urn:microsoft.com/office/officeart/2005/8/layout/chevron1"/>
    <dgm:cxn modelId="{25BB92EC-3617-4BBB-9E3F-B0FDFF916185}" srcId="{82CFB17B-63EC-42BC-AF21-428695D4BE61}" destId="{DAC70456-9687-4AC2-A320-BEF0B706DDFE}" srcOrd="1" destOrd="0" parTransId="{DF162816-A086-4D5F-8603-8C12773C5E64}" sibTransId="{6A690DD3-B768-49A6-A6FD-6098FD11B499}"/>
    <dgm:cxn modelId="{46543CBE-62EB-4923-92A2-18C7D149D8DF}" type="presParOf" srcId="{F501BF19-8A49-4B56-ADEF-9726F9947740}" destId="{455642EF-0661-4B81-BEA9-AA013BE4FBAE}" srcOrd="0" destOrd="0" presId="urn:microsoft.com/office/officeart/2005/8/layout/chevron1"/>
    <dgm:cxn modelId="{868C0C05-AA20-4184-BC86-F1186549A13D}" type="presParOf" srcId="{F501BF19-8A49-4B56-ADEF-9726F9947740}" destId="{F4433951-903A-4DED-BCE5-2E232287723F}" srcOrd="1" destOrd="0" presId="urn:microsoft.com/office/officeart/2005/8/layout/chevron1"/>
    <dgm:cxn modelId="{B980ACBE-E256-4566-BFEE-C48EE6AE730B}" type="presParOf" srcId="{F501BF19-8A49-4B56-ADEF-9726F9947740}" destId="{55B6B0D0-D3EE-4C5E-B411-CAA5A58DE8FF}" srcOrd="2" destOrd="0" presId="urn:microsoft.com/office/officeart/2005/8/layout/chevron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43AB48-097D-42CD-B0B2-B8ADC0BF8CDB}" type="doc">
      <dgm:prSet loTypeId="urn:microsoft.com/office/officeart/2005/8/layout/chevron1" loCatId="process" qsTypeId="urn:microsoft.com/office/officeart/2005/8/quickstyle/simple1" qsCatId="simple" csTypeId="urn:microsoft.com/office/officeart/2005/8/colors/accent1_2" csCatId="accent1" phldr="1"/>
      <dgm:spPr/>
    </dgm:pt>
    <dgm:pt modelId="{8148180D-33A6-4E95-B113-DA8CA96A3F5E}">
      <dgm:prSet phldrT="[Text]" custT="1"/>
      <dgm:spPr>
        <a:solidFill>
          <a:srgbClr val="00B050"/>
        </a:solidFill>
      </dgm:spPr>
      <dgm: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Deploy</a:t>
          </a:r>
        </a:p>
      </dgm:t>
    </dgm:pt>
    <dgm:pt modelId="{1301C5C9-ECD4-42C1-B445-325F35EF4F7A}" type="parTrans" cxnId="{17FEC8CD-1D10-4675-9323-AE9899D96A9A}">
      <dgm:prSet/>
      <dgm:spPr/>
      <dgm:t>
        <a:bodyPr/>
        <a:lstStyle/>
        <a:p>
          <a:endParaRPr lang="en-US"/>
        </a:p>
      </dgm:t>
    </dgm:pt>
    <dgm:pt modelId="{988CF56C-2881-4F6B-977D-3127715AFC16}" type="sibTrans" cxnId="{17FEC8CD-1D10-4675-9323-AE9899D96A9A}">
      <dgm:prSet/>
      <dgm:spPr/>
      <dgm:t>
        <a:bodyPr/>
        <a:lstStyle/>
        <a:p>
          <a:endParaRPr lang="en-US"/>
        </a:p>
      </dgm:t>
    </dgm:pt>
    <dgm:pt modelId="{E299236E-DC2B-4662-838E-061AA900A115}" type="pres">
      <dgm:prSet presAssocID="{7143AB48-097D-42CD-B0B2-B8ADC0BF8CDB}" presName="Name0" presStyleCnt="0">
        <dgm:presLayoutVars>
          <dgm:dir/>
          <dgm:animLvl val="lvl"/>
          <dgm:resizeHandles val="exact"/>
        </dgm:presLayoutVars>
      </dgm:prSet>
      <dgm:spPr/>
    </dgm:pt>
    <dgm:pt modelId="{4D7AD17B-FEB5-43A6-A278-1AD0F112ADE2}" type="pres">
      <dgm:prSet presAssocID="{8148180D-33A6-4E95-B113-DA8CA96A3F5E}" presName="parTxOnly" presStyleLbl="node1" presStyleIdx="0" presStyleCnt="1" custScaleX="100098" custLinFactX="100000" custLinFactNeighborX="134263" custLinFactNeighborY="-415">
        <dgm:presLayoutVars>
          <dgm:chMax val="0"/>
          <dgm:chPref val="0"/>
          <dgm:bulletEnabled val="1"/>
        </dgm:presLayoutVars>
      </dgm:prSet>
      <dgm:spPr/>
    </dgm:pt>
  </dgm:ptLst>
  <dgm:cxnLst>
    <dgm:cxn modelId="{E64316B1-2208-4A78-8B55-753A8CA34624}" type="presOf" srcId="{7143AB48-097D-42CD-B0B2-B8ADC0BF8CDB}" destId="{E299236E-DC2B-4662-838E-061AA900A115}" srcOrd="0" destOrd="0" presId="urn:microsoft.com/office/officeart/2005/8/layout/chevron1"/>
    <dgm:cxn modelId="{17FEC8CD-1D10-4675-9323-AE9899D96A9A}" srcId="{7143AB48-097D-42CD-B0B2-B8ADC0BF8CDB}" destId="{8148180D-33A6-4E95-B113-DA8CA96A3F5E}" srcOrd="0" destOrd="0" parTransId="{1301C5C9-ECD4-42C1-B445-325F35EF4F7A}" sibTransId="{988CF56C-2881-4F6B-977D-3127715AFC16}"/>
    <dgm:cxn modelId="{4CCA9AFC-CA3A-4990-94E2-EAE1FA9159C9}" type="presOf" srcId="{8148180D-33A6-4E95-B113-DA8CA96A3F5E}" destId="{4D7AD17B-FEB5-43A6-A278-1AD0F112ADE2}" srcOrd="0" destOrd="0" presId="urn:microsoft.com/office/officeart/2005/8/layout/chevron1"/>
    <dgm:cxn modelId="{4EAB42D1-C32C-4B67-B690-AAFFB3A28A84}" type="presParOf" srcId="{E299236E-DC2B-4662-838E-061AA900A115}" destId="{4D7AD17B-FEB5-43A6-A278-1AD0F112ADE2}" srcOrd="0" destOrd="0" presId="urn:microsoft.com/office/officeart/2005/8/layout/chevron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E1DDABE-29A3-42A6-9701-5FFD5654AD74}"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4208965-AA36-4EBB-B6CB-BAFE7F56E4A5}">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Design</a:t>
          </a:r>
        </a:p>
      </dgm:t>
    </dgm:pt>
    <dgm:pt modelId="{992E2A21-88C9-4B2B-9C6B-4EBE01386A66}" type="parTrans" cxnId="{5017BC00-4E30-4FC9-AB6E-A256FFC26544}">
      <dgm:prSet/>
      <dgm:spPr/>
      <dgm:t>
        <a:bodyPr/>
        <a:lstStyle/>
        <a:p>
          <a:endParaRPr lang="en-US"/>
        </a:p>
      </dgm:t>
    </dgm:pt>
    <dgm:pt modelId="{31489E48-D8B6-4801-9628-01C43B80A28D}" type="sibTrans" cxnId="{5017BC00-4E30-4FC9-AB6E-A256FFC26544}">
      <dgm:prSet/>
      <dgm:spPr/>
      <dgm:t>
        <a:bodyPr/>
        <a:lstStyle/>
        <a:p>
          <a:endParaRPr lang="en-US"/>
        </a:p>
      </dgm:t>
    </dgm:pt>
    <dgm:pt modelId="{1094E4D7-874D-4E98-8942-1A5D1DD09B7B}">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Build</a:t>
          </a:r>
        </a:p>
      </dgm:t>
    </dgm:pt>
    <dgm:pt modelId="{E6E2C9CA-6408-4BA4-AE04-5BF0358E9D39}" type="parTrans" cxnId="{A3C451B6-90A1-4D1A-93D7-1E547928ED5C}">
      <dgm:prSet/>
      <dgm:spPr/>
      <dgm:t>
        <a:bodyPr/>
        <a:lstStyle/>
        <a:p>
          <a:endParaRPr lang="en-US"/>
        </a:p>
      </dgm:t>
    </dgm:pt>
    <dgm:pt modelId="{44D910BC-E821-473E-A350-3EC287821C5A}" type="sibTrans" cxnId="{A3C451B6-90A1-4D1A-93D7-1E547928ED5C}">
      <dgm:prSet/>
      <dgm:spPr/>
      <dgm:t>
        <a:bodyPr/>
        <a:lstStyle/>
        <a:p>
          <a:endParaRPr lang="en-US"/>
        </a:p>
      </dgm:t>
    </dgm:pt>
    <dgm:pt modelId="{129A34B9-995D-4130-B112-6A4102CC0BBD}">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Test</a:t>
          </a:r>
        </a:p>
      </dgm:t>
    </dgm:pt>
    <dgm:pt modelId="{BE213500-C72B-44F9-B27D-3D0A749FC654}" type="parTrans" cxnId="{743DAFB9-84E1-4DFE-9949-3A450DFB13BD}">
      <dgm:prSet/>
      <dgm:spPr/>
      <dgm:t>
        <a:bodyPr/>
        <a:lstStyle/>
        <a:p>
          <a:endParaRPr lang="en-US"/>
        </a:p>
      </dgm:t>
    </dgm:pt>
    <dgm:pt modelId="{8FD1F953-70D5-4BB5-9365-5A03FE0A6FD1}" type="sibTrans" cxnId="{743DAFB9-84E1-4DFE-9949-3A450DFB13BD}">
      <dgm:prSet/>
      <dgm:spPr/>
      <dgm:t>
        <a:bodyPr/>
        <a:lstStyle/>
        <a:p>
          <a:endParaRPr lang="en-US"/>
        </a:p>
      </dgm:t>
    </dgm:pt>
    <dgm:pt modelId="{0C266698-0B87-4E9B-9B0C-A527F3A88A03}" type="pres">
      <dgm:prSet presAssocID="{5E1DDABE-29A3-42A6-9701-5FFD5654AD74}" presName="cycle" presStyleCnt="0">
        <dgm:presLayoutVars>
          <dgm:dir val="rev"/>
          <dgm:resizeHandles val="exact"/>
        </dgm:presLayoutVars>
      </dgm:prSet>
      <dgm:spPr/>
    </dgm:pt>
    <dgm:pt modelId="{E34F271E-5134-43EA-9BD2-1D49A6C3CA63}" type="pres">
      <dgm:prSet presAssocID="{B4208965-AA36-4EBB-B6CB-BAFE7F56E4A5}" presName="dummy" presStyleCnt="0"/>
      <dgm:spPr/>
    </dgm:pt>
    <dgm:pt modelId="{B2DC387A-DE97-43B0-A7BB-44805DF3A0D0}" type="pres">
      <dgm:prSet presAssocID="{B4208965-AA36-4EBB-B6CB-BAFE7F56E4A5}" presName="node" presStyleLbl="revTx" presStyleIdx="0" presStyleCnt="3">
        <dgm:presLayoutVars>
          <dgm:bulletEnabled val="1"/>
        </dgm:presLayoutVars>
      </dgm:prSet>
      <dgm:spPr/>
    </dgm:pt>
    <dgm:pt modelId="{673DABF6-87E0-4DD3-B18E-37C7B168B16C}" type="pres">
      <dgm:prSet presAssocID="{31489E48-D8B6-4801-9628-01C43B80A28D}" presName="sibTrans" presStyleLbl="node1" presStyleIdx="0" presStyleCnt="3"/>
      <dgm:spPr/>
    </dgm:pt>
    <dgm:pt modelId="{8FAAA19E-BF93-4EF1-AFDE-C7C00EF87D75}" type="pres">
      <dgm:prSet presAssocID="{1094E4D7-874D-4E98-8942-1A5D1DD09B7B}" presName="dummy" presStyleCnt="0"/>
      <dgm:spPr/>
    </dgm:pt>
    <dgm:pt modelId="{D1AAA0B1-22FB-4D33-B33C-4102A9725E27}" type="pres">
      <dgm:prSet presAssocID="{1094E4D7-874D-4E98-8942-1A5D1DD09B7B}" presName="node" presStyleLbl="revTx" presStyleIdx="1" presStyleCnt="3">
        <dgm:presLayoutVars>
          <dgm:bulletEnabled val="1"/>
        </dgm:presLayoutVars>
      </dgm:prSet>
      <dgm:spPr/>
    </dgm:pt>
    <dgm:pt modelId="{F05A685E-F9EA-4489-B26A-BB059F0C0EC0}" type="pres">
      <dgm:prSet presAssocID="{44D910BC-E821-473E-A350-3EC287821C5A}" presName="sibTrans" presStyleLbl="node1" presStyleIdx="1" presStyleCnt="3"/>
      <dgm:spPr/>
    </dgm:pt>
    <dgm:pt modelId="{38EE0D9C-D625-443E-9379-6FB5F03794E8}" type="pres">
      <dgm:prSet presAssocID="{129A34B9-995D-4130-B112-6A4102CC0BBD}" presName="dummy" presStyleCnt="0"/>
      <dgm:spPr/>
    </dgm:pt>
    <dgm:pt modelId="{7EF88DAD-6352-4533-9F17-B44CFD65890A}" type="pres">
      <dgm:prSet presAssocID="{129A34B9-995D-4130-B112-6A4102CC0BBD}" presName="node" presStyleLbl="revTx" presStyleIdx="2" presStyleCnt="3">
        <dgm:presLayoutVars>
          <dgm:bulletEnabled val="1"/>
        </dgm:presLayoutVars>
      </dgm:prSet>
      <dgm:spPr/>
    </dgm:pt>
    <dgm:pt modelId="{77C8E164-0C7D-4344-86DD-EA0B527A905A}" type="pres">
      <dgm:prSet presAssocID="{8FD1F953-70D5-4BB5-9365-5A03FE0A6FD1}" presName="sibTrans" presStyleLbl="node1" presStyleIdx="2" presStyleCnt="3"/>
      <dgm:spPr/>
    </dgm:pt>
  </dgm:ptLst>
  <dgm:cxnLst>
    <dgm:cxn modelId="{5017BC00-4E30-4FC9-AB6E-A256FFC26544}" srcId="{5E1DDABE-29A3-42A6-9701-5FFD5654AD74}" destId="{B4208965-AA36-4EBB-B6CB-BAFE7F56E4A5}" srcOrd="0" destOrd="0" parTransId="{992E2A21-88C9-4B2B-9C6B-4EBE01386A66}" sibTransId="{31489E48-D8B6-4801-9628-01C43B80A28D}"/>
    <dgm:cxn modelId="{D75C9A0A-0C14-43BE-B918-4265A4F4F670}" type="presOf" srcId="{B4208965-AA36-4EBB-B6CB-BAFE7F56E4A5}" destId="{B2DC387A-DE97-43B0-A7BB-44805DF3A0D0}" srcOrd="0" destOrd="0" presId="urn:microsoft.com/office/officeart/2005/8/layout/cycle1"/>
    <dgm:cxn modelId="{885BAE87-3A06-436D-B545-4A63EFF31AD5}" type="presOf" srcId="{8FD1F953-70D5-4BB5-9365-5A03FE0A6FD1}" destId="{77C8E164-0C7D-4344-86DD-EA0B527A905A}" srcOrd="0" destOrd="0" presId="urn:microsoft.com/office/officeart/2005/8/layout/cycle1"/>
    <dgm:cxn modelId="{977F9B9C-609E-4AA6-A4DC-EB41035A09E2}" type="presOf" srcId="{129A34B9-995D-4130-B112-6A4102CC0BBD}" destId="{7EF88DAD-6352-4533-9F17-B44CFD65890A}" srcOrd="0" destOrd="0" presId="urn:microsoft.com/office/officeart/2005/8/layout/cycle1"/>
    <dgm:cxn modelId="{052FB4A8-2BBA-44E0-9E58-162D9A9526E4}" type="presOf" srcId="{1094E4D7-874D-4E98-8942-1A5D1DD09B7B}" destId="{D1AAA0B1-22FB-4D33-B33C-4102A9725E27}" srcOrd="0" destOrd="0" presId="urn:microsoft.com/office/officeart/2005/8/layout/cycle1"/>
    <dgm:cxn modelId="{38B808AA-98A4-49E7-B003-E1852F278036}" type="presOf" srcId="{5E1DDABE-29A3-42A6-9701-5FFD5654AD74}" destId="{0C266698-0B87-4E9B-9B0C-A527F3A88A03}" srcOrd="0" destOrd="0" presId="urn:microsoft.com/office/officeart/2005/8/layout/cycle1"/>
    <dgm:cxn modelId="{E40CFDAA-F756-47EC-93CB-F024981C8896}" type="presOf" srcId="{44D910BC-E821-473E-A350-3EC287821C5A}" destId="{F05A685E-F9EA-4489-B26A-BB059F0C0EC0}" srcOrd="0" destOrd="0" presId="urn:microsoft.com/office/officeart/2005/8/layout/cycle1"/>
    <dgm:cxn modelId="{A3C451B6-90A1-4D1A-93D7-1E547928ED5C}" srcId="{5E1DDABE-29A3-42A6-9701-5FFD5654AD74}" destId="{1094E4D7-874D-4E98-8942-1A5D1DD09B7B}" srcOrd="1" destOrd="0" parTransId="{E6E2C9CA-6408-4BA4-AE04-5BF0358E9D39}" sibTransId="{44D910BC-E821-473E-A350-3EC287821C5A}"/>
    <dgm:cxn modelId="{D52274B7-D619-47F1-B707-E885F65C863E}" type="presOf" srcId="{31489E48-D8B6-4801-9628-01C43B80A28D}" destId="{673DABF6-87E0-4DD3-B18E-37C7B168B16C}" srcOrd="0" destOrd="0" presId="urn:microsoft.com/office/officeart/2005/8/layout/cycle1"/>
    <dgm:cxn modelId="{743DAFB9-84E1-4DFE-9949-3A450DFB13BD}" srcId="{5E1DDABE-29A3-42A6-9701-5FFD5654AD74}" destId="{129A34B9-995D-4130-B112-6A4102CC0BBD}" srcOrd="2" destOrd="0" parTransId="{BE213500-C72B-44F9-B27D-3D0A749FC654}" sibTransId="{8FD1F953-70D5-4BB5-9365-5A03FE0A6FD1}"/>
    <dgm:cxn modelId="{1C89DD53-1A98-4BE0-A88B-4145BD234F87}" type="presParOf" srcId="{0C266698-0B87-4E9B-9B0C-A527F3A88A03}" destId="{E34F271E-5134-43EA-9BD2-1D49A6C3CA63}" srcOrd="0" destOrd="0" presId="urn:microsoft.com/office/officeart/2005/8/layout/cycle1"/>
    <dgm:cxn modelId="{860D8121-F22C-4B06-84AB-7074478C8F62}" type="presParOf" srcId="{0C266698-0B87-4E9B-9B0C-A527F3A88A03}" destId="{B2DC387A-DE97-43B0-A7BB-44805DF3A0D0}" srcOrd="1" destOrd="0" presId="urn:microsoft.com/office/officeart/2005/8/layout/cycle1"/>
    <dgm:cxn modelId="{FA02ACAF-DEA8-4556-A5DF-5B0F6AEEA46B}" type="presParOf" srcId="{0C266698-0B87-4E9B-9B0C-A527F3A88A03}" destId="{673DABF6-87E0-4DD3-B18E-37C7B168B16C}" srcOrd="2" destOrd="0" presId="urn:microsoft.com/office/officeart/2005/8/layout/cycle1"/>
    <dgm:cxn modelId="{34064B71-1A6A-46BD-BD40-42C90694F8F7}" type="presParOf" srcId="{0C266698-0B87-4E9B-9B0C-A527F3A88A03}" destId="{8FAAA19E-BF93-4EF1-AFDE-C7C00EF87D75}" srcOrd="3" destOrd="0" presId="urn:microsoft.com/office/officeart/2005/8/layout/cycle1"/>
    <dgm:cxn modelId="{858935F7-FCD8-4AF0-8DCE-7CB05C0C20E4}" type="presParOf" srcId="{0C266698-0B87-4E9B-9B0C-A527F3A88A03}" destId="{D1AAA0B1-22FB-4D33-B33C-4102A9725E27}" srcOrd="4" destOrd="0" presId="urn:microsoft.com/office/officeart/2005/8/layout/cycle1"/>
    <dgm:cxn modelId="{B1C90325-53BD-4B2C-BA2B-BBBF666BDBDD}" type="presParOf" srcId="{0C266698-0B87-4E9B-9B0C-A527F3A88A03}" destId="{F05A685E-F9EA-4489-B26A-BB059F0C0EC0}" srcOrd="5" destOrd="0" presId="urn:microsoft.com/office/officeart/2005/8/layout/cycle1"/>
    <dgm:cxn modelId="{4963A04B-5BAD-4613-88A7-00D267A9E3C7}" type="presParOf" srcId="{0C266698-0B87-4E9B-9B0C-A527F3A88A03}" destId="{38EE0D9C-D625-443E-9379-6FB5F03794E8}" srcOrd="6" destOrd="0" presId="urn:microsoft.com/office/officeart/2005/8/layout/cycle1"/>
    <dgm:cxn modelId="{E47008E6-C182-4F2C-A62A-142ECA95E16C}" type="presParOf" srcId="{0C266698-0B87-4E9B-9B0C-A527F3A88A03}" destId="{7EF88DAD-6352-4533-9F17-B44CFD65890A}" srcOrd="7" destOrd="0" presId="urn:microsoft.com/office/officeart/2005/8/layout/cycle1"/>
    <dgm:cxn modelId="{BF91A822-40AB-4211-9A74-0C3D7C8BBE5F}" type="presParOf" srcId="{0C266698-0B87-4E9B-9B0C-A527F3A88A03}" destId="{77C8E164-0C7D-4344-86DD-EA0B527A905A}"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E1DDABE-29A3-42A6-9701-5FFD5654AD74}"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4208965-AA36-4EBB-B6CB-BAFE7F56E4A5}">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Design</a:t>
          </a:r>
        </a:p>
      </dgm:t>
    </dgm:pt>
    <dgm:pt modelId="{992E2A21-88C9-4B2B-9C6B-4EBE01386A66}" type="parTrans" cxnId="{5017BC00-4E30-4FC9-AB6E-A256FFC26544}">
      <dgm:prSet/>
      <dgm:spPr/>
      <dgm:t>
        <a:bodyPr/>
        <a:lstStyle/>
        <a:p>
          <a:endParaRPr lang="en-US"/>
        </a:p>
      </dgm:t>
    </dgm:pt>
    <dgm:pt modelId="{31489E48-D8B6-4801-9628-01C43B80A28D}" type="sibTrans" cxnId="{5017BC00-4E30-4FC9-AB6E-A256FFC26544}">
      <dgm:prSet/>
      <dgm:spPr/>
      <dgm:t>
        <a:bodyPr/>
        <a:lstStyle/>
        <a:p>
          <a:endParaRPr lang="en-US"/>
        </a:p>
      </dgm:t>
    </dgm:pt>
    <dgm:pt modelId="{1094E4D7-874D-4E98-8942-1A5D1DD09B7B}">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Build</a:t>
          </a:r>
        </a:p>
      </dgm:t>
    </dgm:pt>
    <dgm:pt modelId="{E6E2C9CA-6408-4BA4-AE04-5BF0358E9D39}" type="parTrans" cxnId="{A3C451B6-90A1-4D1A-93D7-1E547928ED5C}">
      <dgm:prSet/>
      <dgm:spPr/>
      <dgm:t>
        <a:bodyPr/>
        <a:lstStyle/>
        <a:p>
          <a:endParaRPr lang="en-US"/>
        </a:p>
      </dgm:t>
    </dgm:pt>
    <dgm:pt modelId="{44D910BC-E821-473E-A350-3EC287821C5A}" type="sibTrans" cxnId="{A3C451B6-90A1-4D1A-93D7-1E547928ED5C}">
      <dgm:prSet/>
      <dgm:spPr/>
      <dgm:t>
        <a:bodyPr/>
        <a:lstStyle/>
        <a:p>
          <a:endParaRPr lang="en-US"/>
        </a:p>
      </dgm:t>
    </dgm:pt>
    <dgm:pt modelId="{129A34B9-995D-4130-B112-6A4102CC0BBD}">
      <dgm:prSet phldrT="[Text]"/>
      <dgm:spPr/>
      <dgm:t>
        <a:bodyPr/>
        <a:lstStyle/>
        <a:p>
          <a:r>
            <a:rPr lang="en-US" b="1" dirty="0">
              <a:latin typeface="Open Sans" panose="020B0606030504020204" pitchFamily="34" charset="0"/>
              <a:ea typeface="Open Sans" panose="020B0606030504020204" pitchFamily="34" charset="0"/>
              <a:cs typeface="Open Sans" panose="020B0606030504020204" pitchFamily="34" charset="0"/>
            </a:rPr>
            <a:t>Test</a:t>
          </a:r>
        </a:p>
      </dgm:t>
    </dgm:pt>
    <dgm:pt modelId="{BE213500-C72B-44F9-B27D-3D0A749FC654}" type="parTrans" cxnId="{743DAFB9-84E1-4DFE-9949-3A450DFB13BD}">
      <dgm:prSet/>
      <dgm:spPr/>
      <dgm:t>
        <a:bodyPr/>
        <a:lstStyle/>
        <a:p>
          <a:endParaRPr lang="en-US"/>
        </a:p>
      </dgm:t>
    </dgm:pt>
    <dgm:pt modelId="{8FD1F953-70D5-4BB5-9365-5A03FE0A6FD1}" type="sibTrans" cxnId="{743DAFB9-84E1-4DFE-9949-3A450DFB13BD}">
      <dgm:prSet/>
      <dgm:spPr/>
      <dgm:t>
        <a:bodyPr/>
        <a:lstStyle/>
        <a:p>
          <a:endParaRPr lang="en-US"/>
        </a:p>
      </dgm:t>
    </dgm:pt>
    <dgm:pt modelId="{0C266698-0B87-4E9B-9B0C-A527F3A88A03}" type="pres">
      <dgm:prSet presAssocID="{5E1DDABE-29A3-42A6-9701-5FFD5654AD74}" presName="cycle" presStyleCnt="0">
        <dgm:presLayoutVars>
          <dgm:dir val="rev"/>
          <dgm:resizeHandles val="exact"/>
        </dgm:presLayoutVars>
      </dgm:prSet>
      <dgm:spPr/>
    </dgm:pt>
    <dgm:pt modelId="{E34F271E-5134-43EA-9BD2-1D49A6C3CA63}" type="pres">
      <dgm:prSet presAssocID="{B4208965-AA36-4EBB-B6CB-BAFE7F56E4A5}" presName="dummy" presStyleCnt="0"/>
      <dgm:spPr/>
    </dgm:pt>
    <dgm:pt modelId="{B2DC387A-DE97-43B0-A7BB-44805DF3A0D0}" type="pres">
      <dgm:prSet presAssocID="{B4208965-AA36-4EBB-B6CB-BAFE7F56E4A5}" presName="node" presStyleLbl="revTx" presStyleIdx="0" presStyleCnt="3">
        <dgm:presLayoutVars>
          <dgm:bulletEnabled val="1"/>
        </dgm:presLayoutVars>
      </dgm:prSet>
      <dgm:spPr/>
    </dgm:pt>
    <dgm:pt modelId="{673DABF6-87E0-4DD3-B18E-37C7B168B16C}" type="pres">
      <dgm:prSet presAssocID="{31489E48-D8B6-4801-9628-01C43B80A28D}" presName="sibTrans" presStyleLbl="node1" presStyleIdx="0" presStyleCnt="3"/>
      <dgm:spPr/>
    </dgm:pt>
    <dgm:pt modelId="{8FAAA19E-BF93-4EF1-AFDE-C7C00EF87D75}" type="pres">
      <dgm:prSet presAssocID="{1094E4D7-874D-4E98-8942-1A5D1DD09B7B}" presName="dummy" presStyleCnt="0"/>
      <dgm:spPr/>
    </dgm:pt>
    <dgm:pt modelId="{D1AAA0B1-22FB-4D33-B33C-4102A9725E27}" type="pres">
      <dgm:prSet presAssocID="{1094E4D7-874D-4E98-8942-1A5D1DD09B7B}" presName="node" presStyleLbl="revTx" presStyleIdx="1" presStyleCnt="3">
        <dgm:presLayoutVars>
          <dgm:bulletEnabled val="1"/>
        </dgm:presLayoutVars>
      </dgm:prSet>
      <dgm:spPr/>
    </dgm:pt>
    <dgm:pt modelId="{F05A685E-F9EA-4489-B26A-BB059F0C0EC0}" type="pres">
      <dgm:prSet presAssocID="{44D910BC-E821-473E-A350-3EC287821C5A}" presName="sibTrans" presStyleLbl="node1" presStyleIdx="1" presStyleCnt="3"/>
      <dgm:spPr/>
    </dgm:pt>
    <dgm:pt modelId="{38EE0D9C-D625-443E-9379-6FB5F03794E8}" type="pres">
      <dgm:prSet presAssocID="{129A34B9-995D-4130-B112-6A4102CC0BBD}" presName="dummy" presStyleCnt="0"/>
      <dgm:spPr/>
    </dgm:pt>
    <dgm:pt modelId="{7EF88DAD-6352-4533-9F17-B44CFD65890A}" type="pres">
      <dgm:prSet presAssocID="{129A34B9-995D-4130-B112-6A4102CC0BBD}" presName="node" presStyleLbl="revTx" presStyleIdx="2" presStyleCnt="3">
        <dgm:presLayoutVars>
          <dgm:bulletEnabled val="1"/>
        </dgm:presLayoutVars>
      </dgm:prSet>
      <dgm:spPr/>
    </dgm:pt>
    <dgm:pt modelId="{77C8E164-0C7D-4344-86DD-EA0B527A905A}" type="pres">
      <dgm:prSet presAssocID="{8FD1F953-70D5-4BB5-9365-5A03FE0A6FD1}" presName="sibTrans" presStyleLbl="node1" presStyleIdx="2" presStyleCnt="3"/>
      <dgm:spPr/>
    </dgm:pt>
  </dgm:ptLst>
  <dgm:cxnLst>
    <dgm:cxn modelId="{5017BC00-4E30-4FC9-AB6E-A256FFC26544}" srcId="{5E1DDABE-29A3-42A6-9701-5FFD5654AD74}" destId="{B4208965-AA36-4EBB-B6CB-BAFE7F56E4A5}" srcOrd="0" destOrd="0" parTransId="{992E2A21-88C9-4B2B-9C6B-4EBE01386A66}" sibTransId="{31489E48-D8B6-4801-9628-01C43B80A28D}"/>
    <dgm:cxn modelId="{D75C9A0A-0C14-43BE-B918-4265A4F4F670}" type="presOf" srcId="{B4208965-AA36-4EBB-B6CB-BAFE7F56E4A5}" destId="{B2DC387A-DE97-43B0-A7BB-44805DF3A0D0}" srcOrd="0" destOrd="0" presId="urn:microsoft.com/office/officeart/2005/8/layout/cycle1"/>
    <dgm:cxn modelId="{885BAE87-3A06-436D-B545-4A63EFF31AD5}" type="presOf" srcId="{8FD1F953-70D5-4BB5-9365-5A03FE0A6FD1}" destId="{77C8E164-0C7D-4344-86DD-EA0B527A905A}" srcOrd="0" destOrd="0" presId="urn:microsoft.com/office/officeart/2005/8/layout/cycle1"/>
    <dgm:cxn modelId="{977F9B9C-609E-4AA6-A4DC-EB41035A09E2}" type="presOf" srcId="{129A34B9-995D-4130-B112-6A4102CC0BBD}" destId="{7EF88DAD-6352-4533-9F17-B44CFD65890A}" srcOrd="0" destOrd="0" presId="urn:microsoft.com/office/officeart/2005/8/layout/cycle1"/>
    <dgm:cxn modelId="{052FB4A8-2BBA-44E0-9E58-162D9A9526E4}" type="presOf" srcId="{1094E4D7-874D-4E98-8942-1A5D1DD09B7B}" destId="{D1AAA0B1-22FB-4D33-B33C-4102A9725E27}" srcOrd="0" destOrd="0" presId="urn:microsoft.com/office/officeart/2005/8/layout/cycle1"/>
    <dgm:cxn modelId="{38B808AA-98A4-49E7-B003-E1852F278036}" type="presOf" srcId="{5E1DDABE-29A3-42A6-9701-5FFD5654AD74}" destId="{0C266698-0B87-4E9B-9B0C-A527F3A88A03}" srcOrd="0" destOrd="0" presId="urn:microsoft.com/office/officeart/2005/8/layout/cycle1"/>
    <dgm:cxn modelId="{E40CFDAA-F756-47EC-93CB-F024981C8896}" type="presOf" srcId="{44D910BC-E821-473E-A350-3EC287821C5A}" destId="{F05A685E-F9EA-4489-B26A-BB059F0C0EC0}" srcOrd="0" destOrd="0" presId="urn:microsoft.com/office/officeart/2005/8/layout/cycle1"/>
    <dgm:cxn modelId="{A3C451B6-90A1-4D1A-93D7-1E547928ED5C}" srcId="{5E1DDABE-29A3-42A6-9701-5FFD5654AD74}" destId="{1094E4D7-874D-4E98-8942-1A5D1DD09B7B}" srcOrd="1" destOrd="0" parTransId="{E6E2C9CA-6408-4BA4-AE04-5BF0358E9D39}" sibTransId="{44D910BC-E821-473E-A350-3EC287821C5A}"/>
    <dgm:cxn modelId="{D52274B7-D619-47F1-B707-E885F65C863E}" type="presOf" srcId="{31489E48-D8B6-4801-9628-01C43B80A28D}" destId="{673DABF6-87E0-4DD3-B18E-37C7B168B16C}" srcOrd="0" destOrd="0" presId="urn:microsoft.com/office/officeart/2005/8/layout/cycle1"/>
    <dgm:cxn modelId="{743DAFB9-84E1-4DFE-9949-3A450DFB13BD}" srcId="{5E1DDABE-29A3-42A6-9701-5FFD5654AD74}" destId="{129A34B9-995D-4130-B112-6A4102CC0BBD}" srcOrd="2" destOrd="0" parTransId="{BE213500-C72B-44F9-B27D-3D0A749FC654}" sibTransId="{8FD1F953-70D5-4BB5-9365-5A03FE0A6FD1}"/>
    <dgm:cxn modelId="{1C89DD53-1A98-4BE0-A88B-4145BD234F87}" type="presParOf" srcId="{0C266698-0B87-4E9B-9B0C-A527F3A88A03}" destId="{E34F271E-5134-43EA-9BD2-1D49A6C3CA63}" srcOrd="0" destOrd="0" presId="urn:microsoft.com/office/officeart/2005/8/layout/cycle1"/>
    <dgm:cxn modelId="{860D8121-F22C-4B06-84AB-7074478C8F62}" type="presParOf" srcId="{0C266698-0B87-4E9B-9B0C-A527F3A88A03}" destId="{B2DC387A-DE97-43B0-A7BB-44805DF3A0D0}" srcOrd="1" destOrd="0" presId="urn:microsoft.com/office/officeart/2005/8/layout/cycle1"/>
    <dgm:cxn modelId="{FA02ACAF-DEA8-4556-A5DF-5B0F6AEEA46B}" type="presParOf" srcId="{0C266698-0B87-4E9B-9B0C-A527F3A88A03}" destId="{673DABF6-87E0-4DD3-B18E-37C7B168B16C}" srcOrd="2" destOrd="0" presId="urn:microsoft.com/office/officeart/2005/8/layout/cycle1"/>
    <dgm:cxn modelId="{34064B71-1A6A-46BD-BD40-42C90694F8F7}" type="presParOf" srcId="{0C266698-0B87-4E9B-9B0C-A527F3A88A03}" destId="{8FAAA19E-BF93-4EF1-AFDE-C7C00EF87D75}" srcOrd="3" destOrd="0" presId="urn:microsoft.com/office/officeart/2005/8/layout/cycle1"/>
    <dgm:cxn modelId="{858935F7-FCD8-4AF0-8DCE-7CB05C0C20E4}" type="presParOf" srcId="{0C266698-0B87-4E9B-9B0C-A527F3A88A03}" destId="{D1AAA0B1-22FB-4D33-B33C-4102A9725E27}" srcOrd="4" destOrd="0" presId="urn:microsoft.com/office/officeart/2005/8/layout/cycle1"/>
    <dgm:cxn modelId="{B1C90325-53BD-4B2C-BA2B-BBBF666BDBDD}" type="presParOf" srcId="{0C266698-0B87-4E9B-9B0C-A527F3A88A03}" destId="{F05A685E-F9EA-4489-B26A-BB059F0C0EC0}" srcOrd="5" destOrd="0" presId="urn:microsoft.com/office/officeart/2005/8/layout/cycle1"/>
    <dgm:cxn modelId="{4963A04B-5BAD-4613-88A7-00D267A9E3C7}" type="presParOf" srcId="{0C266698-0B87-4E9B-9B0C-A527F3A88A03}" destId="{38EE0D9C-D625-443E-9379-6FB5F03794E8}" srcOrd="6" destOrd="0" presId="urn:microsoft.com/office/officeart/2005/8/layout/cycle1"/>
    <dgm:cxn modelId="{E47008E6-C182-4F2C-A62A-142ECA95E16C}" type="presParOf" srcId="{0C266698-0B87-4E9B-9B0C-A527F3A88A03}" destId="{7EF88DAD-6352-4533-9F17-B44CFD65890A}" srcOrd="7" destOrd="0" presId="urn:microsoft.com/office/officeart/2005/8/layout/cycle1"/>
    <dgm:cxn modelId="{BF91A822-40AB-4211-9A74-0C3D7C8BBE5F}" type="presParOf" srcId="{0C266698-0B87-4E9B-9B0C-A527F3A88A03}" destId="{77C8E164-0C7D-4344-86DD-EA0B527A905A}" srcOrd="8" destOrd="0" presId="urn:microsoft.com/office/officeart/2005/8/layout/cycle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C387A-DE97-43B0-A7BB-44805DF3A0D0}">
      <dsp:nvSpPr>
        <dsp:cNvPr id="0" name=""/>
        <dsp:cNvSpPr/>
      </dsp:nvSpPr>
      <dsp:spPr>
        <a:xfrm>
          <a:off x="623362" y="150694"/>
          <a:ext cx="770479" cy="770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Open Sans" panose="020B0606030504020204" pitchFamily="34" charset="0"/>
              <a:ea typeface="Open Sans" panose="020B0606030504020204" pitchFamily="34" charset="0"/>
              <a:cs typeface="Open Sans" panose="020B0606030504020204" pitchFamily="34" charset="0"/>
            </a:rPr>
            <a:t>Design</a:t>
          </a:r>
        </a:p>
      </dsp:txBody>
      <dsp:txXfrm>
        <a:off x="623362" y="150694"/>
        <a:ext cx="770479" cy="770479"/>
      </dsp:txXfrm>
    </dsp:sp>
    <dsp:sp modelId="{673DABF6-87E0-4DD3-B18E-37C7B168B16C}">
      <dsp:nvSpPr>
        <dsp:cNvPr id="0" name=""/>
        <dsp:cNvSpPr/>
      </dsp:nvSpPr>
      <dsp:spPr>
        <a:xfrm>
          <a:off x="745722" y="-467"/>
          <a:ext cx="1820079" cy="1820079"/>
        </a:xfrm>
        <a:prstGeom prst="leftCircularArrow">
          <a:avLst>
            <a:gd name="adj1" fmla="val 8255"/>
            <a:gd name="adj2" fmla="val 576655"/>
            <a:gd name="adj3" fmla="val 7838608"/>
            <a:gd name="adj4" fmla="val 10746627"/>
            <a:gd name="adj5" fmla="val 963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AA0B1-22FB-4D33-B33C-4102A9725E27}">
      <dsp:nvSpPr>
        <dsp:cNvPr id="0" name=""/>
        <dsp:cNvSpPr/>
      </dsp:nvSpPr>
      <dsp:spPr>
        <a:xfrm>
          <a:off x="1270522" y="1271608"/>
          <a:ext cx="770479" cy="770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Open Sans" panose="020B0606030504020204" pitchFamily="34" charset="0"/>
              <a:ea typeface="Open Sans" panose="020B0606030504020204" pitchFamily="34" charset="0"/>
              <a:cs typeface="Open Sans" panose="020B0606030504020204" pitchFamily="34" charset="0"/>
            </a:rPr>
            <a:t>Build</a:t>
          </a:r>
        </a:p>
      </dsp:txBody>
      <dsp:txXfrm>
        <a:off x="1270522" y="1271608"/>
        <a:ext cx="770479" cy="770479"/>
      </dsp:txXfrm>
    </dsp:sp>
    <dsp:sp modelId="{F05A685E-F9EA-4489-B26A-BB059F0C0EC0}">
      <dsp:nvSpPr>
        <dsp:cNvPr id="0" name=""/>
        <dsp:cNvSpPr/>
      </dsp:nvSpPr>
      <dsp:spPr>
        <a:xfrm>
          <a:off x="745722" y="-467"/>
          <a:ext cx="1820079" cy="1820079"/>
        </a:xfrm>
        <a:prstGeom prst="leftCircularArrow">
          <a:avLst>
            <a:gd name="adj1" fmla="val 8255"/>
            <a:gd name="adj2" fmla="val 576655"/>
            <a:gd name="adj3" fmla="val 630028"/>
            <a:gd name="adj4" fmla="val 3538047"/>
            <a:gd name="adj5" fmla="val 963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88DAD-6352-4533-9F17-B44CFD65890A}">
      <dsp:nvSpPr>
        <dsp:cNvPr id="0" name=""/>
        <dsp:cNvSpPr/>
      </dsp:nvSpPr>
      <dsp:spPr>
        <a:xfrm>
          <a:off x="1917682" y="150694"/>
          <a:ext cx="770479" cy="770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Open Sans" panose="020B0606030504020204" pitchFamily="34" charset="0"/>
              <a:ea typeface="Open Sans" panose="020B0606030504020204" pitchFamily="34" charset="0"/>
              <a:cs typeface="Open Sans" panose="020B0606030504020204" pitchFamily="34" charset="0"/>
            </a:rPr>
            <a:t>Test</a:t>
          </a:r>
        </a:p>
      </dsp:txBody>
      <dsp:txXfrm>
        <a:off x="1917682" y="150694"/>
        <a:ext cx="770479" cy="770479"/>
      </dsp:txXfrm>
    </dsp:sp>
    <dsp:sp modelId="{77C8E164-0C7D-4344-86DD-EA0B527A905A}">
      <dsp:nvSpPr>
        <dsp:cNvPr id="0" name=""/>
        <dsp:cNvSpPr/>
      </dsp:nvSpPr>
      <dsp:spPr>
        <a:xfrm>
          <a:off x="745722" y="-467"/>
          <a:ext cx="1820079" cy="1820079"/>
        </a:xfrm>
        <a:prstGeom prst="leftCircularArrow">
          <a:avLst>
            <a:gd name="adj1" fmla="val 8255"/>
            <a:gd name="adj2" fmla="val 576655"/>
            <a:gd name="adj3" fmla="val 15545579"/>
            <a:gd name="adj4" fmla="val 17431076"/>
            <a:gd name="adj5" fmla="val 963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C387A-DE97-43B0-A7BB-44805DF3A0D0}">
      <dsp:nvSpPr>
        <dsp:cNvPr id="0" name=""/>
        <dsp:cNvSpPr/>
      </dsp:nvSpPr>
      <dsp:spPr>
        <a:xfrm>
          <a:off x="368305" y="110534"/>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Design</a:t>
          </a:r>
        </a:p>
      </dsp:txBody>
      <dsp:txXfrm>
        <a:off x="368305" y="110534"/>
        <a:ext cx="562199" cy="562199"/>
      </dsp:txXfrm>
    </dsp:sp>
    <dsp:sp modelId="{673DABF6-87E0-4DD3-B18E-37C7B168B16C}">
      <dsp:nvSpPr>
        <dsp:cNvPr id="0" name=""/>
        <dsp:cNvSpPr/>
      </dsp:nvSpPr>
      <dsp:spPr>
        <a:xfrm>
          <a:off x="457497" y="-103"/>
          <a:ext cx="1329418" cy="1329418"/>
        </a:xfrm>
        <a:prstGeom prst="leftCircularArrow">
          <a:avLst>
            <a:gd name="adj1" fmla="val 8246"/>
            <a:gd name="adj2" fmla="val 575940"/>
            <a:gd name="adj3" fmla="val 7835332"/>
            <a:gd name="adj4" fmla="val 10748822"/>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AA0B1-22FB-4D33-B33C-4102A9725E27}">
      <dsp:nvSpPr>
        <dsp:cNvPr id="0" name=""/>
        <dsp:cNvSpPr/>
      </dsp:nvSpPr>
      <dsp:spPr>
        <a:xfrm>
          <a:off x="841106" y="929451"/>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Build</a:t>
          </a:r>
        </a:p>
      </dsp:txBody>
      <dsp:txXfrm>
        <a:off x="841106" y="929451"/>
        <a:ext cx="562199" cy="562199"/>
      </dsp:txXfrm>
    </dsp:sp>
    <dsp:sp modelId="{F05A685E-F9EA-4489-B26A-BB059F0C0EC0}">
      <dsp:nvSpPr>
        <dsp:cNvPr id="0" name=""/>
        <dsp:cNvSpPr/>
      </dsp:nvSpPr>
      <dsp:spPr>
        <a:xfrm>
          <a:off x="457497" y="-103"/>
          <a:ext cx="1329418" cy="1329418"/>
        </a:xfrm>
        <a:prstGeom prst="leftCircularArrow">
          <a:avLst>
            <a:gd name="adj1" fmla="val 8246"/>
            <a:gd name="adj2" fmla="val 575940"/>
            <a:gd name="adj3" fmla="val 627118"/>
            <a:gd name="adj4" fmla="val 3540607"/>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88DAD-6352-4533-9F17-B44CFD65890A}">
      <dsp:nvSpPr>
        <dsp:cNvPr id="0" name=""/>
        <dsp:cNvSpPr/>
      </dsp:nvSpPr>
      <dsp:spPr>
        <a:xfrm>
          <a:off x="1313908" y="110534"/>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Test</a:t>
          </a:r>
        </a:p>
      </dsp:txBody>
      <dsp:txXfrm>
        <a:off x="1313908" y="110534"/>
        <a:ext cx="562199" cy="562199"/>
      </dsp:txXfrm>
    </dsp:sp>
    <dsp:sp modelId="{77C8E164-0C7D-4344-86DD-EA0B527A905A}">
      <dsp:nvSpPr>
        <dsp:cNvPr id="0" name=""/>
        <dsp:cNvSpPr/>
      </dsp:nvSpPr>
      <dsp:spPr>
        <a:xfrm>
          <a:off x="457497" y="-103"/>
          <a:ext cx="1329418" cy="1329418"/>
        </a:xfrm>
        <a:prstGeom prst="leftCircularArrow">
          <a:avLst>
            <a:gd name="adj1" fmla="val 8246"/>
            <a:gd name="adj2" fmla="val 575940"/>
            <a:gd name="adj3" fmla="val 15542521"/>
            <a:gd name="adj4" fmla="val 17433419"/>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642EF-0661-4B81-BEA9-AA013BE4FBAE}">
      <dsp:nvSpPr>
        <dsp:cNvPr id="0" name=""/>
        <dsp:cNvSpPr/>
      </dsp:nvSpPr>
      <dsp:spPr>
        <a:xfrm>
          <a:off x="2302" y="0"/>
          <a:ext cx="1376193" cy="47095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Analyze</a:t>
          </a:r>
        </a:p>
      </dsp:txBody>
      <dsp:txXfrm>
        <a:off x="237781" y="0"/>
        <a:ext cx="905235" cy="470958"/>
      </dsp:txXfrm>
    </dsp:sp>
    <dsp:sp modelId="{55B6B0D0-D3EE-4C5E-B411-CAA5A58DE8FF}">
      <dsp:nvSpPr>
        <dsp:cNvPr id="0" name=""/>
        <dsp:cNvSpPr/>
      </dsp:nvSpPr>
      <dsp:spPr>
        <a:xfrm>
          <a:off x="1240876" y="0"/>
          <a:ext cx="1376193" cy="470958"/>
        </a:xfrm>
        <a:prstGeom prst="chevron">
          <a:avLst/>
        </a:prstGeom>
        <a:solidFill>
          <a:srgbClr val="9B55C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Plan</a:t>
          </a:r>
        </a:p>
      </dsp:txBody>
      <dsp:txXfrm>
        <a:off x="1476355" y="0"/>
        <a:ext cx="905235" cy="4709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642EF-0661-4B81-BEA9-AA013BE4FBAE}">
      <dsp:nvSpPr>
        <dsp:cNvPr id="0" name=""/>
        <dsp:cNvSpPr/>
      </dsp:nvSpPr>
      <dsp:spPr>
        <a:xfrm>
          <a:off x="2302" y="0"/>
          <a:ext cx="1376193" cy="47095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Analyze</a:t>
          </a:r>
        </a:p>
      </dsp:txBody>
      <dsp:txXfrm>
        <a:off x="237781" y="0"/>
        <a:ext cx="905235" cy="470958"/>
      </dsp:txXfrm>
    </dsp:sp>
    <dsp:sp modelId="{55B6B0D0-D3EE-4C5E-B411-CAA5A58DE8FF}">
      <dsp:nvSpPr>
        <dsp:cNvPr id="0" name=""/>
        <dsp:cNvSpPr/>
      </dsp:nvSpPr>
      <dsp:spPr>
        <a:xfrm>
          <a:off x="1240876" y="0"/>
          <a:ext cx="1376193" cy="470958"/>
        </a:xfrm>
        <a:prstGeom prst="chevron">
          <a:avLst/>
        </a:prstGeom>
        <a:solidFill>
          <a:srgbClr val="9B55C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Plan</a:t>
          </a:r>
        </a:p>
      </dsp:txBody>
      <dsp:txXfrm>
        <a:off x="1476355" y="0"/>
        <a:ext cx="905235" cy="4709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642EF-0661-4B81-BEA9-AA013BE4FBAE}">
      <dsp:nvSpPr>
        <dsp:cNvPr id="0" name=""/>
        <dsp:cNvSpPr/>
      </dsp:nvSpPr>
      <dsp:spPr>
        <a:xfrm>
          <a:off x="2302" y="0"/>
          <a:ext cx="1376193" cy="47095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Analyze</a:t>
          </a:r>
        </a:p>
      </dsp:txBody>
      <dsp:txXfrm>
        <a:off x="237781" y="0"/>
        <a:ext cx="905235" cy="470958"/>
      </dsp:txXfrm>
    </dsp:sp>
    <dsp:sp modelId="{55B6B0D0-D3EE-4C5E-B411-CAA5A58DE8FF}">
      <dsp:nvSpPr>
        <dsp:cNvPr id="0" name=""/>
        <dsp:cNvSpPr/>
      </dsp:nvSpPr>
      <dsp:spPr>
        <a:xfrm>
          <a:off x="1240876" y="0"/>
          <a:ext cx="1376193" cy="470958"/>
        </a:xfrm>
        <a:prstGeom prst="chevron">
          <a:avLst/>
        </a:prstGeom>
        <a:solidFill>
          <a:srgbClr val="9B55C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Plan</a:t>
          </a:r>
        </a:p>
      </dsp:txBody>
      <dsp:txXfrm>
        <a:off x="1476355" y="0"/>
        <a:ext cx="905235" cy="47095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AD17B-FEB5-43A6-A278-1AD0F112ADE2}">
      <dsp:nvSpPr>
        <dsp:cNvPr id="0" name=""/>
        <dsp:cNvSpPr/>
      </dsp:nvSpPr>
      <dsp:spPr>
        <a:xfrm>
          <a:off x="0" y="0"/>
          <a:ext cx="1405152" cy="451906"/>
        </a:xfrm>
        <a:prstGeom prst="chevr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Deploy</a:t>
          </a:r>
        </a:p>
      </dsp:txBody>
      <dsp:txXfrm>
        <a:off x="225953" y="0"/>
        <a:ext cx="953246" cy="45190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C387A-DE97-43B0-A7BB-44805DF3A0D0}">
      <dsp:nvSpPr>
        <dsp:cNvPr id="0" name=""/>
        <dsp:cNvSpPr/>
      </dsp:nvSpPr>
      <dsp:spPr>
        <a:xfrm>
          <a:off x="368305" y="110533"/>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Design</a:t>
          </a:r>
        </a:p>
      </dsp:txBody>
      <dsp:txXfrm>
        <a:off x="368305" y="110533"/>
        <a:ext cx="562199" cy="562199"/>
      </dsp:txXfrm>
    </dsp:sp>
    <dsp:sp modelId="{673DABF6-87E0-4DD3-B18E-37C7B168B16C}">
      <dsp:nvSpPr>
        <dsp:cNvPr id="0" name=""/>
        <dsp:cNvSpPr/>
      </dsp:nvSpPr>
      <dsp:spPr>
        <a:xfrm>
          <a:off x="457497" y="-103"/>
          <a:ext cx="1329417" cy="1329417"/>
        </a:xfrm>
        <a:prstGeom prst="leftCircularArrow">
          <a:avLst>
            <a:gd name="adj1" fmla="val 8246"/>
            <a:gd name="adj2" fmla="val 575940"/>
            <a:gd name="adj3" fmla="val 7835334"/>
            <a:gd name="adj4" fmla="val 10748820"/>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AA0B1-22FB-4D33-B33C-4102A9725E27}">
      <dsp:nvSpPr>
        <dsp:cNvPr id="0" name=""/>
        <dsp:cNvSpPr/>
      </dsp:nvSpPr>
      <dsp:spPr>
        <a:xfrm>
          <a:off x="841106" y="929450"/>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Build</a:t>
          </a:r>
        </a:p>
      </dsp:txBody>
      <dsp:txXfrm>
        <a:off x="841106" y="929450"/>
        <a:ext cx="562199" cy="562199"/>
      </dsp:txXfrm>
    </dsp:sp>
    <dsp:sp modelId="{F05A685E-F9EA-4489-B26A-BB059F0C0EC0}">
      <dsp:nvSpPr>
        <dsp:cNvPr id="0" name=""/>
        <dsp:cNvSpPr/>
      </dsp:nvSpPr>
      <dsp:spPr>
        <a:xfrm>
          <a:off x="457497" y="-103"/>
          <a:ext cx="1329417" cy="1329417"/>
        </a:xfrm>
        <a:prstGeom prst="leftCircularArrow">
          <a:avLst>
            <a:gd name="adj1" fmla="val 8246"/>
            <a:gd name="adj2" fmla="val 575940"/>
            <a:gd name="adj3" fmla="val 627119"/>
            <a:gd name="adj4" fmla="val 3540606"/>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88DAD-6352-4533-9F17-B44CFD65890A}">
      <dsp:nvSpPr>
        <dsp:cNvPr id="0" name=""/>
        <dsp:cNvSpPr/>
      </dsp:nvSpPr>
      <dsp:spPr>
        <a:xfrm>
          <a:off x="1313908" y="110533"/>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Test</a:t>
          </a:r>
        </a:p>
      </dsp:txBody>
      <dsp:txXfrm>
        <a:off x="1313908" y="110533"/>
        <a:ext cx="562199" cy="562199"/>
      </dsp:txXfrm>
    </dsp:sp>
    <dsp:sp modelId="{77C8E164-0C7D-4344-86DD-EA0B527A905A}">
      <dsp:nvSpPr>
        <dsp:cNvPr id="0" name=""/>
        <dsp:cNvSpPr/>
      </dsp:nvSpPr>
      <dsp:spPr>
        <a:xfrm>
          <a:off x="457497" y="-103"/>
          <a:ext cx="1329417" cy="1329417"/>
        </a:xfrm>
        <a:prstGeom prst="leftCircularArrow">
          <a:avLst>
            <a:gd name="adj1" fmla="val 8246"/>
            <a:gd name="adj2" fmla="val 575940"/>
            <a:gd name="adj3" fmla="val 15542522"/>
            <a:gd name="adj4" fmla="val 17433418"/>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C387A-DE97-43B0-A7BB-44805DF3A0D0}">
      <dsp:nvSpPr>
        <dsp:cNvPr id="0" name=""/>
        <dsp:cNvSpPr/>
      </dsp:nvSpPr>
      <dsp:spPr>
        <a:xfrm>
          <a:off x="368305" y="110534"/>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Design</a:t>
          </a:r>
        </a:p>
      </dsp:txBody>
      <dsp:txXfrm>
        <a:off x="368305" y="110534"/>
        <a:ext cx="562199" cy="562199"/>
      </dsp:txXfrm>
    </dsp:sp>
    <dsp:sp modelId="{673DABF6-87E0-4DD3-B18E-37C7B168B16C}">
      <dsp:nvSpPr>
        <dsp:cNvPr id="0" name=""/>
        <dsp:cNvSpPr/>
      </dsp:nvSpPr>
      <dsp:spPr>
        <a:xfrm>
          <a:off x="457497" y="-103"/>
          <a:ext cx="1329418" cy="1329418"/>
        </a:xfrm>
        <a:prstGeom prst="leftCircularArrow">
          <a:avLst>
            <a:gd name="adj1" fmla="val 8246"/>
            <a:gd name="adj2" fmla="val 575940"/>
            <a:gd name="adj3" fmla="val 7835332"/>
            <a:gd name="adj4" fmla="val 10748822"/>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AA0B1-22FB-4D33-B33C-4102A9725E27}">
      <dsp:nvSpPr>
        <dsp:cNvPr id="0" name=""/>
        <dsp:cNvSpPr/>
      </dsp:nvSpPr>
      <dsp:spPr>
        <a:xfrm>
          <a:off x="841106" y="929451"/>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Build</a:t>
          </a:r>
        </a:p>
      </dsp:txBody>
      <dsp:txXfrm>
        <a:off x="841106" y="929451"/>
        <a:ext cx="562199" cy="562199"/>
      </dsp:txXfrm>
    </dsp:sp>
    <dsp:sp modelId="{F05A685E-F9EA-4489-B26A-BB059F0C0EC0}">
      <dsp:nvSpPr>
        <dsp:cNvPr id="0" name=""/>
        <dsp:cNvSpPr/>
      </dsp:nvSpPr>
      <dsp:spPr>
        <a:xfrm>
          <a:off x="457497" y="-103"/>
          <a:ext cx="1329418" cy="1329418"/>
        </a:xfrm>
        <a:prstGeom prst="leftCircularArrow">
          <a:avLst>
            <a:gd name="adj1" fmla="val 8246"/>
            <a:gd name="adj2" fmla="val 575940"/>
            <a:gd name="adj3" fmla="val 627118"/>
            <a:gd name="adj4" fmla="val 3540607"/>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88DAD-6352-4533-9F17-B44CFD65890A}">
      <dsp:nvSpPr>
        <dsp:cNvPr id="0" name=""/>
        <dsp:cNvSpPr/>
      </dsp:nvSpPr>
      <dsp:spPr>
        <a:xfrm>
          <a:off x="1313908" y="110534"/>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Test</a:t>
          </a:r>
        </a:p>
      </dsp:txBody>
      <dsp:txXfrm>
        <a:off x="1313908" y="110534"/>
        <a:ext cx="562199" cy="562199"/>
      </dsp:txXfrm>
    </dsp:sp>
    <dsp:sp modelId="{77C8E164-0C7D-4344-86DD-EA0B527A905A}">
      <dsp:nvSpPr>
        <dsp:cNvPr id="0" name=""/>
        <dsp:cNvSpPr/>
      </dsp:nvSpPr>
      <dsp:spPr>
        <a:xfrm>
          <a:off x="457497" y="-103"/>
          <a:ext cx="1329418" cy="1329418"/>
        </a:xfrm>
        <a:prstGeom prst="leftCircularArrow">
          <a:avLst>
            <a:gd name="adj1" fmla="val 8246"/>
            <a:gd name="adj2" fmla="val 575940"/>
            <a:gd name="adj3" fmla="val 15542521"/>
            <a:gd name="adj4" fmla="val 17433419"/>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C387A-DE97-43B0-A7BB-44805DF3A0D0}">
      <dsp:nvSpPr>
        <dsp:cNvPr id="0" name=""/>
        <dsp:cNvSpPr/>
      </dsp:nvSpPr>
      <dsp:spPr>
        <a:xfrm>
          <a:off x="368305" y="110534"/>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Design</a:t>
          </a:r>
        </a:p>
      </dsp:txBody>
      <dsp:txXfrm>
        <a:off x="368305" y="110534"/>
        <a:ext cx="562199" cy="562199"/>
      </dsp:txXfrm>
    </dsp:sp>
    <dsp:sp modelId="{673DABF6-87E0-4DD3-B18E-37C7B168B16C}">
      <dsp:nvSpPr>
        <dsp:cNvPr id="0" name=""/>
        <dsp:cNvSpPr/>
      </dsp:nvSpPr>
      <dsp:spPr>
        <a:xfrm>
          <a:off x="457497" y="-103"/>
          <a:ext cx="1329418" cy="1329418"/>
        </a:xfrm>
        <a:prstGeom prst="leftCircularArrow">
          <a:avLst>
            <a:gd name="adj1" fmla="val 8246"/>
            <a:gd name="adj2" fmla="val 575940"/>
            <a:gd name="adj3" fmla="val 7835332"/>
            <a:gd name="adj4" fmla="val 10748822"/>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AA0B1-22FB-4D33-B33C-4102A9725E27}">
      <dsp:nvSpPr>
        <dsp:cNvPr id="0" name=""/>
        <dsp:cNvSpPr/>
      </dsp:nvSpPr>
      <dsp:spPr>
        <a:xfrm>
          <a:off x="841106" y="929451"/>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Build</a:t>
          </a:r>
        </a:p>
      </dsp:txBody>
      <dsp:txXfrm>
        <a:off x="841106" y="929451"/>
        <a:ext cx="562199" cy="562199"/>
      </dsp:txXfrm>
    </dsp:sp>
    <dsp:sp modelId="{F05A685E-F9EA-4489-B26A-BB059F0C0EC0}">
      <dsp:nvSpPr>
        <dsp:cNvPr id="0" name=""/>
        <dsp:cNvSpPr/>
      </dsp:nvSpPr>
      <dsp:spPr>
        <a:xfrm>
          <a:off x="457497" y="-103"/>
          <a:ext cx="1329418" cy="1329418"/>
        </a:xfrm>
        <a:prstGeom prst="leftCircularArrow">
          <a:avLst>
            <a:gd name="adj1" fmla="val 8246"/>
            <a:gd name="adj2" fmla="val 575940"/>
            <a:gd name="adj3" fmla="val 627118"/>
            <a:gd name="adj4" fmla="val 3540607"/>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88DAD-6352-4533-9F17-B44CFD65890A}">
      <dsp:nvSpPr>
        <dsp:cNvPr id="0" name=""/>
        <dsp:cNvSpPr/>
      </dsp:nvSpPr>
      <dsp:spPr>
        <a:xfrm>
          <a:off x="1313908" y="110534"/>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Test</a:t>
          </a:r>
        </a:p>
      </dsp:txBody>
      <dsp:txXfrm>
        <a:off x="1313908" y="110534"/>
        <a:ext cx="562199" cy="562199"/>
      </dsp:txXfrm>
    </dsp:sp>
    <dsp:sp modelId="{77C8E164-0C7D-4344-86DD-EA0B527A905A}">
      <dsp:nvSpPr>
        <dsp:cNvPr id="0" name=""/>
        <dsp:cNvSpPr/>
      </dsp:nvSpPr>
      <dsp:spPr>
        <a:xfrm>
          <a:off x="457497" y="-103"/>
          <a:ext cx="1329418" cy="1329418"/>
        </a:xfrm>
        <a:prstGeom prst="leftCircularArrow">
          <a:avLst>
            <a:gd name="adj1" fmla="val 8246"/>
            <a:gd name="adj2" fmla="val 575940"/>
            <a:gd name="adj3" fmla="val 15542521"/>
            <a:gd name="adj4" fmla="val 17433419"/>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642EF-0661-4B81-BEA9-AA013BE4FBAE}">
      <dsp:nvSpPr>
        <dsp:cNvPr id="0" name=""/>
        <dsp:cNvSpPr/>
      </dsp:nvSpPr>
      <dsp:spPr>
        <a:xfrm>
          <a:off x="2302" y="0"/>
          <a:ext cx="1376193" cy="47095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Analyze</a:t>
          </a:r>
        </a:p>
      </dsp:txBody>
      <dsp:txXfrm>
        <a:off x="237781" y="0"/>
        <a:ext cx="905235" cy="470958"/>
      </dsp:txXfrm>
    </dsp:sp>
    <dsp:sp modelId="{55B6B0D0-D3EE-4C5E-B411-CAA5A58DE8FF}">
      <dsp:nvSpPr>
        <dsp:cNvPr id="0" name=""/>
        <dsp:cNvSpPr/>
      </dsp:nvSpPr>
      <dsp:spPr>
        <a:xfrm>
          <a:off x="1240876" y="0"/>
          <a:ext cx="1376193" cy="470958"/>
        </a:xfrm>
        <a:prstGeom prst="chevron">
          <a:avLst/>
        </a:prstGeom>
        <a:solidFill>
          <a:srgbClr val="9B55C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Plan</a:t>
          </a:r>
        </a:p>
      </dsp:txBody>
      <dsp:txXfrm>
        <a:off x="1476355" y="0"/>
        <a:ext cx="905235" cy="47095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642EF-0661-4B81-BEA9-AA013BE4FBAE}">
      <dsp:nvSpPr>
        <dsp:cNvPr id="0" name=""/>
        <dsp:cNvSpPr/>
      </dsp:nvSpPr>
      <dsp:spPr>
        <a:xfrm>
          <a:off x="2302" y="0"/>
          <a:ext cx="1376193" cy="47095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Analyze</a:t>
          </a:r>
        </a:p>
      </dsp:txBody>
      <dsp:txXfrm>
        <a:off x="237781" y="0"/>
        <a:ext cx="905235" cy="470958"/>
      </dsp:txXfrm>
    </dsp:sp>
    <dsp:sp modelId="{55B6B0D0-D3EE-4C5E-B411-CAA5A58DE8FF}">
      <dsp:nvSpPr>
        <dsp:cNvPr id="0" name=""/>
        <dsp:cNvSpPr/>
      </dsp:nvSpPr>
      <dsp:spPr>
        <a:xfrm>
          <a:off x="1240876" y="0"/>
          <a:ext cx="1376193" cy="470958"/>
        </a:xfrm>
        <a:prstGeom prst="chevron">
          <a:avLst/>
        </a:prstGeom>
        <a:solidFill>
          <a:srgbClr val="9B55C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Plan</a:t>
          </a:r>
        </a:p>
      </dsp:txBody>
      <dsp:txXfrm>
        <a:off x="1476355" y="0"/>
        <a:ext cx="905235" cy="4709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C387A-DE97-43B0-A7BB-44805DF3A0D0}">
      <dsp:nvSpPr>
        <dsp:cNvPr id="0" name=""/>
        <dsp:cNvSpPr/>
      </dsp:nvSpPr>
      <dsp:spPr>
        <a:xfrm>
          <a:off x="623362" y="150694"/>
          <a:ext cx="770479" cy="770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Open Sans" panose="020B0606030504020204" pitchFamily="34" charset="0"/>
              <a:ea typeface="Open Sans" panose="020B0606030504020204" pitchFamily="34" charset="0"/>
              <a:cs typeface="Open Sans" panose="020B0606030504020204" pitchFamily="34" charset="0"/>
            </a:rPr>
            <a:t>Design</a:t>
          </a:r>
        </a:p>
      </dsp:txBody>
      <dsp:txXfrm>
        <a:off x="623362" y="150694"/>
        <a:ext cx="770479" cy="770479"/>
      </dsp:txXfrm>
    </dsp:sp>
    <dsp:sp modelId="{673DABF6-87E0-4DD3-B18E-37C7B168B16C}">
      <dsp:nvSpPr>
        <dsp:cNvPr id="0" name=""/>
        <dsp:cNvSpPr/>
      </dsp:nvSpPr>
      <dsp:spPr>
        <a:xfrm>
          <a:off x="745722" y="-467"/>
          <a:ext cx="1820079" cy="1820079"/>
        </a:xfrm>
        <a:prstGeom prst="leftCircularArrow">
          <a:avLst>
            <a:gd name="adj1" fmla="val 8255"/>
            <a:gd name="adj2" fmla="val 576655"/>
            <a:gd name="adj3" fmla="val 7838608"/>
            <a:gd name="adj4" fmla="val 10746627"/>
            <a:gd name="adj5" fmla="val 963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AA0B1-22FB-4D33-B33C-4102A9725E27}">
      <dsp:nvSpPr>
        <dsp:cNvPr id="0" name=""/>
        <dsp:cNvSpPr/>
      </dsp:nvSpPr>
      <dsp:spPr>
        <a:xfrm>
          <a:off x="1270522" y="1271608"/>
          <a:ext cx="770479" cy="770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Open Sans" panose="020B0606030504020204" pitchFamily="34" charset="0"/>
              <a:ea typeface="Open Sans" panose="020B0606030504020204" pitchFamily="34" charset="0"/>
              <a:cs typeface="Open Sans" panose="020B0606030504020204" pitchFamily="34" charset="0"/>
            </a:rPr>
            <a:t>Build</a:t>
          </a:r>
        </a:p>
      </dsp:txBody>
      <dsp:txXfrm>
        <a:off x="1270522" y="1271608"/>
        <a:ext cx="770479" cy="770479"/>
      </dsp:txXfrm>
    </dsp:sp>
    <dsp:sp modelId="{F05A685E-F9EA-4489-B26A-BB059F0C0EC0}">
      <dsp:nvSpPr>
        <dsp:cNvPr id="0" name=""/>
        <dsp:cNvSpPr/>
      </dsp:nvSpPr>
      <dsp:spPr>
        <a:xfrm>
          <a:off x="745722" y="-467"/>
          <a:ext cx="1820079" cy="1820079"/>
        </a:xfrm>
        <a:prstGeom prst="leftCircularArrow">
          <a:avLst>
            <a:gd name="adj1" fmla="val 8255"/>
            <a:gd name="adj2" fmla="val 576655"/>
            <a:gd name="adj3" fmla="val 630028"/>
            <a:gd name="adj4" fmla="val 3538047"/>
            <a:gd name="adj5" fmla="val 963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88DAD-6352-4533-9F17-B44CFD65890A}">
      <dsp:nvSpPr>
        <dsp:cNvPr id="0" name=""/>
        <dsp:cNvSpPr/>
      </dsp:nvSpPr>
      <dsp:spPr>
        <a:xfrm>
          <a:off x="1917682" y="150694"/>
          <a:ext cx="770479" cy="770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Open Sans" panose="020B0606030504020204" pitchFamily="34" charset="0"/>
              <a:ea typeface="Open Sans" panose="020B0606030504020204" pitchFamily="34" charset="0"/>
              <a:cs typeface="Open Sans" panose="020B0606030504020204" pitchFamily="34" charset="0"/>
            </a:rPr>
            <a:t>Test</a:t>
          </a:r>
        </a:p>
      </dsp:txBody>
      <dsp:txXfrm>
        <a:off x="1917682" y="150694"/>
        <a:ext cx="770479" cy="770479"/>
      </dsp:txXfrm>
    </dsp:sp>
    <dsp:sp modelId="{77C8E164-0C7D-4344-86DD-EA0B527A905A}">
      <dsp:nvSpPr>
        <dsp:cNvPr id="0" name=""/>
        <dsp:cNvSpPr/>
      </dsp:nvSpPr>
      <dsp:spPr>
        <a:xfrm>
          <a:off x="745722" y="-467"/>
          <a:ext cx="1820079" cy="1820079"/>
        </a:xfrm>
        <a:prstGeom prst="leftCircularArrow">
          <a:avLst>
            <a:gd name="adj1" fmla="val 8255"/>
            <a:gd name="adj2" fmla="val 576655"/>
            <a:gd name="adj3" fmla="val 15545579"/>
            <a:gd name="adj4" fmla="val 17431076"/>
            <a:gd name="adj5" fmla="val 963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642EF-0661-4B81-BEA9-AA013BE4FBAE}">
      <dsp:nvSpPr>
        <dsp:cNvPr id="0" name=""/>
        <dsp:cNvSpPr/>
      </dsp:nvSpPr>
      <dsp:spPr>
        <a:xfrm>
          <a:off x="2302" y="0"/>
          <a:ext cx="1376193" cy="47095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Analyze</a:t>
          </a:r>
        </a:p>
      </dsp:txBody>
      <dsp:txXfrm>
        <a:off x="237781" y="0"/>
        <a:ext cx="905235" cy="470958"/>
      </dsp:txXfrm>
    </dsp:sp>
    <dsp:sp modelId="{55B6B0D0-D3EE-4C5E-B411-CAA5A58DE8FF}">
      <dsp:nvSpPr>
        <dsp:cNvPr id="0" name=""/>
        <dsp:cNvSpPr/>
      </dsp:nvSpPr>
      <dsp:spPr>
        <a:xfrm>
          <a:off x="1240876" y="0"/>
          <a:ext cx="1376193" cy="470958"/>
        </a:xfrm>
        <a:prstGeom prst="chevron">
          <a:avLst/>
        </a:prstGeom>
        <a:solidFill>
          <a:srgbClr val="9B55C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Plan</a:t>
          </a:r>
        </a:p>
      </dsp:txBody>
      <dsp:txXfrm>
        <a:off x="1476355" y="0"/>
        <a:ext cx="905235" cy="47095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AD17B-FEB5-43A6-A278-1AD0F112ADE2}">
      <dsp:nvSpPr>
        <dsp:cNvPr id="0" name=""/>
        <dsp:cNvSpPr/>
      </dsp:nvSpPr>
      <dsp:spPr>
        <a:xfrm>
          <a:off x="0" y="0"/>
          <a:ext cx="1405152" cy="451906"/>
        </a:xfrm>
        <a:prstGeom prst="chevr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Open Sans" panose="020B0606030504020204" pitchFamily="34" charset="0"/>
              <a:ea typeface="Open Sans" panose="020B0606030504020204" pitchFamily="34" charset="0"/>
              <a:cs typeface="Open Sans" panose="020B0606030504020204" pitchFamily="34" charset="0"/>
            </a:rPr>
            <a:t>Commit</a:t>
          </a:r>
        </a:p>
      </dsp:txBody>
      <dsp:txXfrm>
        <a:off x="225953" y="0"/>
        <a:ext cx="953246" cy="45190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F2933-9563-41FB-9820-54876A4EE968}">
      <dsp:nvSpPr>
        <dsp:cNvPr id="0" name=""/>
        <dsp:cNvSpPr/>
      </dsp:nvSpPr>
      <dsp:spPr>
        <a:xfrm>
          <a:off x="1782486" y="254116"/>
          <a:ext cx="3283965" cy="3283965"/>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Open Sans" panose="020B0606030504020204" pitchFamily="34" charset="0"/>
              <a:ea typeface="Open Sans" panose="020B0606030504020204" pitchFamily="34" charset="0"/>
              <a:cs typeface="Open Sans" panose="020B0606030504020204" pitchFamily="34" charset="0"/>
            </a:rPr>
            <a:t>Code</a:t>
          </a:r>
        </a:p>
      </dsp:txBody>
      <dsp:txXfrm>
        <a:off x="3513214" y="950004"/>
        <a:ext cx="1172844" cy="977370"/>
      </dsp:txXfrm>
    </dsp:sp>
    <dsp:sp modelId="{8627D2AB-C48B-4065-8C96-B911C4F55A2E}">
      <dsp:nvSpPr>
        <dsp:cNvPr id="0" name=""/>
        <dsp:cNvSpPr/>
      </dsp:nvSpPr>
      <dsp:spPr>
        <a:xfrm>
          <a:off x="1714852" y="371400"/>
          <a:ext cx="3283965" cy="3283965"/>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Open Sans" panose="020B0606030504020204" pitchFamily="34" charset="0"/>
              <a:ea typeface="Open Sans" panose="020B0606030504020204" pitchFamily="34" charset="0"/>
              <a:cs typeface="Open Sans" panose="020B0606030504020204" pitchFamily="34" charset="0"/>
            </a:rPr>
            <a:t>Refactor</a:t>
          </a:r>
        </a:p>
      </dsp:txBody>
      <dsp:txXfrm>
        <a:off x="2496749" y="2502069"/>
        <a:ext cx="1759267" cy="860086"/>
      </dsp:txXfrm>
    </dsp:sp>
    <dsp:sp modelId="{396C3120-F5BB-4147-B9DD-F34A1A3A996B}">
      <dsp:nvSpPr>
        <dsp:cNvPr id="0" name=""/>
        <dsp:cNvSpPr/>
      </dsp:nvSpPr>
      <dsp:spPr>
        <a:xfrm>
          <a:off x="1647218" y="254116"/>
          <a:ext cx="3283965" cy="3283965"/>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Open Sans" panose="020B0606030504020204" pitchFamily="34" charset="0"/>
              <a:ea typeface="Open Sans" panose="020B0606030504020204" pitchFamily="34" charset="0"/>
              <a:cs typeface="Open Sans" panose="020B0606030504020204" pitchFamily="34" charset="0"/>
            </a:rPr>
            <a:t>Test</a:t>
          </a:r>
        </a:p>
      </dsp:txBody>
      <dsp:txXfrm>
        <a:off x="2027611" y="950004"/>
        <a:ext cx="1172844" cy="977370"/>
      </dsp:txXfrm>
    </dsp:sp>
    <dsp:sp modelId="{7338738A-4B5B-4746-8C5D-F31FD75A4275}">
      <dsp:nvSpPr>
        <dsp:cNvPr id="0" name=""/>
        <dsp:cNvSpPr/>
      </dsp:nvSpPr>
      <dsp:spPr>
        <a:xfrm>
          <a:off x="1579464" y="50823"/>
          <a:ext cx="3690551" cy="3690551"/>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E30278-ED1A-40D2-9A61-52CD7D61E910}">
      <dsp:nvSpPr>
        <dsp:cNvPr id="0" name=""/>
        <dsp:cNvSpPr/>
      </dsp:nvSpPr>
      <dsp:spPr>
        <a:xfrm>
          <a:off x="1511559" y="167900"/>
          <a:ext cx="3690551" cy="3690551"/>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E5C70B-5E84-4B3B-967E-15FCBCC8CF94}">
      <dsp:nvSpPr>
        <dsp:cNvPr id="0" name=""/>
        <dsp:cNvSpPr/>
      </dsp:nvSpPr>
      <dsp:spPr>
        <a:xfrm>
          <a:off x="1443654" y="50823"/>
          <a:ext cx="3690551" cy="3690551"/>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F2933-9563-41FB-9820-54876A4EE968}">
      <dsp:nvSpPr>
        <dsp:cNvPr id="0" name=""/>
        <dsp:cNvSpPr/>
      </dsp:nvSpPr>
      <dsp:spPr>
        <a:xfrm>
          <a:off x="1782486" y="254116"/>
          <a:ext cx="3283965" cy="3283965"/>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Open Sans" panose="020B0606030504020204" pitchFamily="34" charset="0"/>
              <a:ea typeface="Open Sans" panose="020B0606030504020204" pitchFamily="34" charset="0"/>
              <a:cs typeface="Open Sans" panose="020B0606030504020204" pitchFamily="34" charset="0"/>
            </a:rPr>
            <a:t>Code</a:t>
          </a:r>
        </a:p>
      </dsp:txBody>
      <dsp:txXfrm>
        <a:off x="3513214" y="950004"/>
        <a:ext cx="1172844" cy="977370"/>
      </dsp:txXfrm>
    </dsp:sp>
    <dsp:sp modelId="{8627D2AB-C48B-4065-8C96-B911C4F55A2E}">
      <dsp:nvSpPr>
        <dsp:cNvPr id="0" name=""/>
        <dsp:cNvSpPr/>
      </dsp:nvSpPr>
      <dsp:spPr>
        <a:xfrm>
          <a:off x="1714852" y="371400"/>
          <a:ext cx="3283965" cy="3283965"/>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Open Sans" panose="020B0606030504020204" pitchFamily="34" charset="0"/>
              <a:ea typeface="Open Sans" panose="020B0606030504020204" pitchFamily="34" charset="0"/>
              <a:cs typeface="Open Sans" panose="020B0606030504020204" pitchFamily="34" charset="0"/>
            </a:rPr>
            <a:t>Refactor</a:t>
          </a:r>
        </a:p>
      </dsp:txBody>
      <dsp:txXfrm>
        <a:off x="2496749" y="2502069"/>
        <a:ext cx="1759267" cy="860086"/>
      </dsp:txXfrm>
    </dsp:sp>
    <dsp:sp modelId="{396C3120-F5BB-4147-B9DD-F34A1A3A996B}">
      <dsp:nvSpPr>
        <dsp:cNvPr id="0" name=""/>
        <dsp:cNvSpPr/>
      </dsp:nvSpPr>
      <dsp:spPr>
        <a:xfrm>
          <a:off x="1647218" y="254116"/>
          <a:ext cx="3283965" cy="3283965"/>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Open Sans" panose="020B0606030504020204" pitchFamily="34" charset="0"/>
              <a:ea typeface="Open Sans" panose="020B0606030504020204" pitchFamily="34" charset="0"/>
              <a:cs typeface="Open Sans" panose="020B0606030504020204" pitchFamily="34" charset="0"/>
            </a:rPr>
            <a:t>Test</a:t>
          </a:r>
        </a:p>
      </dsp:txBody>
      <dsp:txXfrm>
        <a:off x="2027611" y="950004"/>
        <a:ext cx="1172844" cy="977370"/>
      </dsp:txXfrm>
    </dsp:sp>
    <dsp:sp modelId="{7338738A-4B5B-4746-8C5D-F31FD75A4275}">
      <dsp:nvSpPr>
        <dsp:cNvPr id="0" name=""/>
        <dsp:cNvSpPr/>
      </dsp:nvSpPr>
      <dsp:spPr>
        <a:xfrm>
          <a:off x="1579464" y="50823"/>
          <a:ext cx="3690551" cy="3690551"/>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E30278-ED1A-40D2-9A61-52CD7D61E910}">
      <dsp:nvSpPr>
        <dsp:cNvPr id="0" name=""/>
        <dsp:cNvSpPr/>
      </dsp:nvSpPr>
      <dsp:spPr>
        <a:xfrm>
          <a:off x="1511559" y="167900"/>
          <a:ext cx="3690551" cy="3690551"/>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E5C70B-5E84-4B3B-967E-15FCBCC8CF94}">
      <dsp:nvSpPr>
        <dsp:cNvPr id="0" name=""/>
        <dsp:cNvSpPr/>
      </dsp:nvSpPr>
      <dsp:spPr>
        <a:xfrm>
          <a:off x="1443654" y="50823"/>
          <a:ext cx="3690551" cy="3690551"/>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F2933-9563-41FB-9820-54876A4EE968}">
      <dsp:nvSpPr>
        <dsp:cNvPr id="0" name=""/>
        <dsp:cNvSpPr/>
      </dsp:nvSpPr>
      <dsp:spPr>
        <a:xfrm>
          <a:off x="1782486" y="254116"/>
          <a:ext cx="3283965" cy="3283965"/>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Open Sans" panose="020B0606030504020204" pitchFamily="34" charset="0"/>
              <a:ea typeface="Open Sans" panose="020B0606030504020204" pitchFamily="34" charset="0"/>
              <a:cs typeface="Open Sans" panose="020B0606030504020204" pitchFamily="34" charset="0"/>
            </a:rPr>
            <a:t>Code</a:t>
          </a:r>
        </a:p>
      </dsp:txBody>
      <dsp:txXfrm>
        <a:off x="3513214" y="950004"/>
        <a:ext cx="1172844" cy="977370"/>
      </dsp:txXfrm>
    </dsp:sp>
    <dsp:sp modelId="{8627D2AB-C48B-4065-8C96-B911C4F55A2E}">
      <dsp:nvSpPr>
        <dsp:cNvPr id="0" name=""/>
        <dsp:cNvSpPr/>
      </dsp:nvSpPr>
      <dsp:spPr>
        <a:xfrm>
          <a:off x="1714852" y="371400"/>
          <a:ext cx="3283965" cy="3283965"/>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Open Sans" panose="020B0606030504020204" pitchFamily="34" charset="0"/>
              <a:ea typeface="Open Sans" panose="020B0606030504020204" pitchFamily="34" charset="0"/>
              <a:cs typeface="Open Sans" panose="020B0606030504020204" pitchFamily="34" charset="0"/>
            </a:rPr>
            <a:t>Refactor</a:t>
          </a:r>
        </a:p>
      </dsp:txBody>
      <dsp:txXfrm>
        <a:off x="2496749" y="2502069"/>
        <a:ext cx="1759267" cy="860086"/>
      </dsp:txXfrm>
    </dsp:sp>
    <dsp:sp modelId="{396C3120-F5BB-4147-B9DD-F34A1A3A996B}">
      <dsp:nvSpPr>
        <dsp:cNvPr id="0" name=""/>
        <dsp:cNvSpPr/>
      </dsp:nvSpPr>
      <dsp:spPr>
        <a:xfrm>
          <a:off x="1647218" y="254116"/>
          <a:ext cx="3283965" cy="3283965"/>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Open Sans" panose="020B0606030504020204" pitchFamily="34" charset="0"/>
              <a:ea typeface="Open Sans" panose="020B0606030504020204" pitchFamily="34" charset="0"/>
              <a:cs typeface="Open Sans" panose="020B0606030504020204" pitchFamily="34" charset="0"/>
            </a:rPr>
            <a:t>Test</a:t>
          </a:r>
        </a:p>
      </dsp:txBody>
      <dsp:txXfrm>
        <a:off x="2027611" y="950004"/>
        <a:ext cx="1172844" cy="977370"/>
      </dsp:txXfrm>
    </dsp:sp>
    <dsp:sp modelId="{7338738A-4B5B-4746-8C5D-F31FD75A4275}">
      <dsp:nvSpPr>
        <dsp:cNvPr id="0" name=""/>
        <dsp:cNvSpPr/>
      </dsp:nvSpPr>
      <dsp:spPr>
        <a:xfrm>
          <a:off x="1579464" y="50823"/>
          <a:ext cx="3690551" cy="3690551"/>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E30278-ED1A-40D2-9A61-52CD7D61E910}">
      <dsp:nvSpPr>
        <dsp:cNvPr id="0" name=""/>
        <dsp:cNvSpPr/>
      </dsp:nvSpPr>
      <dsp:spPr>
        <a:xfrm>
          <a:off x="1511559" y="167900"/>
          <a:ext cx="3690551" cy="3690551"/>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E5C70B-5E84-4B3B-967E-15FCBCC8CF94}">
      <dsp:nvSpPr>
        <dsp:cNvPr id="0" name=""/>
        <dsp:cNvSpPr/>
      </dsp:nvSpPr>
      <dsp:spPr>
        <a:xfrm>
          <a:off x="1443654" y="50823"/>
          <a:ext cx="3690551" cy="3690551"/>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F2933-9563-41FB-9820-54876A4EE968}">
      <dsp:nvSpPr>
        <dsp:cNvPr id="0" name=""/>
        <dsp:cNvSpPr/>
      </dsp:nvSpPr>
      <dsp:spPr>
        <a:xfrm>
          <a:off x="1782486" y="254116"/>
          <a:ext cx="3283965" cy="3283965"/>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Open Sans" panose="020B0606030504020204" pitchFamily="34" charset="0"/>
              <a:ea typeface="Open Sans" panose="020B0606030504020204" pitchFamily="34" charset="0"/>
              <a:cs typeface="Open Sans" panose="020B0606030504020204" pitchFamily="34" charset="0"/>
            </a:rPr>
            <a:t>Code</a:t>
          </a:r>
        </a:p>
      </dsp:txBody>
      <dsp:txXfrm>
        <a:off x="3513214" y="950004"/>
        <a:ext cx="1172844" cy="977370"/>
      </dsp:txXfrm>
    </dsp:sp>
    <dsp:sp modelId="{8627D2AB-C48B-4065-8C96-B911C4F55A2E}">
      <dsp:nvSpPr>
        <dsp:cNvPr id="0" name=""/>
        <dsp:cNvSpPr/>
      </dsp:nvSpPr>
      <dsp:spPr>
        <a:xfrm>
          <a:off x="1714852" y="371400"/>
          <a:ext cx="3283965" cy="3283965"/>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Open Sans" panose="020B0606030504020204" pitchFamily="34" charset="0"/>
              <a:ea typeface="Open Sans" panose="020B0606030504020204" pitchFamily="34" charset="0"/>
              <a:cs typeface="Open Sans" panose="020B0606030504020204" pitchFamily="34" charset="0"/>
            </a:rPr>
            <a:t>Refactor</a:t>
          </a:r>
        </a:p>
      </dsp:txBody>
      <dsp:txXfrm>
        <a:off x="2496749" y="2502069"/>
        <a:ext cx="1759267" cy="860086"/>
      </dsp:txXfrm>
    </dsp:sp>
    <dsp:sp modelId="{396C3120-F5BB-4147-B9DD-F34A1A3A996B}">
      <dsp:nvSpPr>
        <dsp:cNvPr id="0" name=""/>
        <dsp:cNvSpPr/>
      </dsp:nvSpPr>
      <dsp:spPr>
        <a:xfrm>
          <a:off x="1647218" y="254116"/>
          <a:ext cx="3283965" cy="3283965"/>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Open Sans" panose="020B0606030504020204" pitchFamily="34" charset="0"/>
              <a:ea typeface="Open Sans" panose="020B0606030504020204" pitchFamily="34" charset="0"/>
              <a:cs typeface="Open Sans" panose="020B0606030504020204" pitchFamily="34" charset="0"/>
            </a:rPr>
            <a:t>Test</a:t>
          </a:r>
        </a:p>
      </dsp:txBody>
      <dsp:txXfrm>
        <a:off x="2027611" y="950004"/>
        <a:ext cx="1172844" cy="977370"/>
      </dsp:txXfrm>
    </dsp:sp>
    <dsp:sp modelId="{7338738A-4B5B-4746-8C5D-F31FD75A4275}">
      <dsp:nvSpPr>
        <dsp:cNvPr id="0" name=""/>
        <dsp:cNvSpPr/>
      </dsp:nvSpPr>
      <dsp:spPr>
        <a:xfrm>
          <a:off x="1579464" y="50823"/>
          <a:ext cx="3690551" cy="3690551"/>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E30278-ED1A-40D2-9A61-52CD7D61E910}">
      <dsp:nvSpPr>
        <dsp:cNvPr id="0" name=""/>
        <dsp:cNvSpPr/>
      </dsp:nvSpPr>
      <dsp:spPr>
        <a:xfrm>
          <a:off x="1511559" y="167900"/>
          <a:ext cx="3690551" cy="3690551"/>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E5C70B-5E84-4B3B-967E-15FCBCC8CF94}">
      <dsp:nvSpPr>
        <dsp:cNvPr id="0" name=""/>
        <dsp:cNvSpPr/>
      </dsp:nvSpPr>
      <dsp:spPr>
        <a:xfrm>
          <a:off x="1443654" y="50823"/>
          <a:ext cx="3690551" cy="3690551"/>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359FA-D22E-4ACB-A67F-B02610FE9277}">
      <dsp:nvSpPr>
        <dsp:cNvPr id="0" name=""/>
        <dsp:cNvSpPr/>
      </dsp:nvSpPr>
      <dsp:spPr>
        <a:xfrm>
          <a:off x="1073557" y="115723"/>
          <a:ext cx="1430828" cy="143082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Open Sans Condensed" panose="020B0806030504020204" pitchFamily="34" charset="0"/>
              <a:ea typeface="Open Sans Condensed" panose="020B0806030504020204" pitchFamily="34" charset="0"/>
              <a:cs typeface="Open Sans Condensed" panose="020B0806030504020204" pitchFamily="34" charset="0"/>
            </a:rPr>
            <a:t>Formulate</a:t>
          </a:r>
        </a:p>
      </dsp:txBody>
      <dsp:txXfrm>
        <a:off x="1283097" y="325263"/>
        <a:ext cx="1011748" cy="1011748"/>
      </dsp:txXfrm>
    </dsp:sp>
    <dsp:sp modelId="{119D69F3-05F4-4AAB-AB4A-62B2BE82997C}">
      <dsp:nvSpPr>
        <dsp:cNvPr id="0" name=""/>
        <dsp:cNvSpPr/>
      </dsp:nvSpPr>
      <dsp:spPr>
        <a:xfrm rot="3600000">
          <a:off x="2130577" y="1509838"/>
          <a:ext cx="379291" cy="48290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159024" y="1557148"/>
        <a:ext cx="265504" cy="289742"/>
      </dsp:txXfrm>
    </dsp:sp>
    <dsp:sp modelId="{D01920DC-E3BA-4C88-BC93-36BAFAF5547D}">
      <dsp:nvSpPr>
        <dsp:cNvPr id="0" name=""/>
        <dsp:cNvSpPr/>
      </dsp:nvSpPr>
      <dsp:spPr>
        <a:xfrm>
          <a:off x="2146793" y="1974622"/>
          <a:ext cx="1430828" cy="1430828"/>
        </a:xfrm>
        <a:prstGeom prst="ellipse">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Open Sans Condensed" panose="020B0806030504020204" pitchFamily="34" charset="0"/>
              <a:ea typeface="Open Sans Condensed" panose="020B0806030504020204" pitchFamily="34" charset="0"/>
              <a:cs typeface="Open Sans Condensed" panose="020B0806030504020204" pitchFamily="34" charset="0"/>
            </a:rPr>
            <a:t>Code</a:t>
          </a:r>
        </a:p>
      </dsp:txBody>
      <dsp:txXfrm>
        <a:off x="2356333" y="2184162"/>
        <a:ext cx="1011748" cy="1011748"/>
      </dsp:txXfrm>
    </dsp:sp>
    <dsp:sp modelId="{A8FD6B2A-4034-40EA-BC45-172D6987B218}">
      <dsp:nvSpPr>
        <dsp:cNvPr id="0" name=""/>
        <dsp:cNvSpPr/>
      </dsp:nvSpPr>
      <dsp:spPr>
        <a:xfrm rot="10800000">
          <a:off x="1610061" y="2448584"/>
          <a:ext cx="379291" cy="482904"/>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1723848" y="2545165"/>
        <a:ext cx="265504" cy="289742"/>
      </dsp:txXfrm>
    </dsp:sp>
    <dsp:sp modelId="{78D8A3F6-A788-413E-9EC6-48472F09D031}">
      <dsp:nvSpPr>
        <dsp:cNvPr id="0" name=""/>
        <dsp:cNvSpPr/>
      </dsp:nvSpPr>
      <dsp:spPr>
        <a:xfrm>
          <a:off x="322" y="1974622"/>
          <a:ext cx="1430828" cy="1430828"/>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Open Sans Condensed" panose="020B0806030504020204" pitchFamily="34" charset="0"/>
              <a:ea typeface="Open Sans Condensed" panose="020B0806030504020204" pitchFamily="34" charset="0"/>
              <a:cs typeface="Open Sans Condensed" panose="020B0806030504020204" pitchFamily="34" charset="0"/>
            </a:rPr>
            <a:t>Discover</a:t>
          </a:r>
        </a:p>
      </dsp:txBody>
      <dsp:txXfrm>
        <a:off x="209862" y="2184162"/>
        <a:ext cx="1011748" cy="1011748"/>
      </dsp:txXfrm>
    </dsp:sp>
    <dsp:sp modelId="{7F79582C-D058-46C4-A0E8-DCDDEFDE02C8}">
      <dsp:nvSpPr>
        <dsp:cNvPr id="0" name=""/>
        <dsp:cNvSpPr/>
      </dsp:nvSpPr>
      <dsp:spPr>
        <a:xfrm rot="18000000">
          <a:off x="1057341" y="1528431"/>
          <a:ext cx="379291" cy="482904"/>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085788" y="1674283"/>
        <a:ext cx="265504" cy="28974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359FA-D22E-4ACB-A67F-B02610FE9277}">
      <dsp:nvSpPr>
        <dsp:cNvPr id="0" name=""/>
        <dsp:cNvSpPr/>
      </dsp:nvSpPr>
      <dsp:spPr>
        <a:xfrm>
          <a:off x="1073557" y="115723"/>
          <a:ext cx="1430828" cy="143082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Open Sans Condensed" panose="020B0806030504020204" pitchFamily="34" charset="0"/>
              <a:ea typeface="Open Sans Condensed" panose="020B0806030504020204" pitchFamily="34" charset="0"/>
              <a:cs typeface="Open Sans Condensed" panose="020B0806030504020204" pitchFamily="34" charset="0"/>
            </a:rPr>
            <a:t>Test</a:t>
          </a:r>
        </a:p>
      </dsp:txBody>
      <dsp:txXfrm>
        <a:off x="1283097" y="325263"/>
        <a:ext cx="1011748" cy="1011748"/>
      </dsp:txXfrm>
    </dsp:sp>
    <dsp:sp modelId="{119D69F3-05F4-4AAB-AB4A-62B2BE82997C}">
      <dsp:nvSpPr>
        <dsp:cNvPr id="0" name=""/>
        <dsp:cNvSpPr/>
      </dsp:nvSpPr>
      <dsp:spPr>
        <a:xfrm rot="3600000">
          <a:off x="2130577" y="1509838"/>
          <a:ext cx="379291" cy="48290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159024" y="1557148"/>
        <a:ext cx="265504" cy="289742"/>
      </dsp:txXfrm>
    </dsp:sp>
    <dsp:sp modelId="{D01920DC-E3BA-4C88-BC93-36BAFAF5547D}">
      <dsp:nvSpPr>
        <dsp:cNvPr id="0" name=""/>
        <dsp:cNvSpPr/>
      </dsp:nvSpPr>
      <dsp:spPr>
        <a:xfrm>
          <a:off x="2146793" y="1974622"/>
          <a:ext cx="1430828" cy="1430828"/>
        </a:xfrm>
        <a:prstGeom prst="ellips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Open Sans Condensed" panose="020B0806030504020204" pitchFamily="34" charset="0"/>
              <a:ea typeface="Open Sans Condensed" panose="020B0806030504020204" pitchFamily="34" charset="0"/>
              <a:cs typeface="Open Sans Condensed" panose="020B0806030504020204" pitchFamily="34" charset="0"/>
            </a:rPr>
            <a:t>Code</a:t>
          </a:r>
        </a:p>
      </dsp:txBody>
      <dsp:txXfrm>
        <a:off x="2356333" y="2184162"/>
        <a:ext cx="1011748" cy="1011748"/>
      </dsp:txXfrm>
    </dsp:sp>
    <dsp:sp modelId="{A8FD6B2A-4034-40EA-BC45-172D6987B218}">
      <dsp:nvSpPr>
        <dsp:cNvPr id="0" name=""/>
        <dsp:cNvSpPr/>
      </dsp:nvSpPr>
      <dsp:spPr>
        <a:xfrm rot="10800000">
          <a:off x="1610061" y="2448584"/>
          <a:ext cx="379291" cy="482904"/>
        </a:xfrm>
        <a:prstGeom prst="rightArrow">
          <a:avLst>
            <a:gd name="adj1" fmla="val 60000"/>
            <a:gd name="adj2" fmla="val 50000"/>
          </a:avLst>
        </a:prstGeom>
        <a:solidFill>
          <a:schemeClr val="accent4">
            <a:hueOff val="4900445"/>
            <a:satOff val="-20388"/>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1723848" y="2545165"/>
        <a:ext cx="265504" cy="289742"/>
      </dsp:txXfrm>
    </dsp:sp>
    <dsp:sp modelId="{78D8A3F6-A788-413E-9EC6-48472F09D031}">
      <dsp:nvSpPr>
        <dsp:cNvPr id="0" name=""/>
        <dsp:cNvSpPr/>
      </dsp:nvSpPr>
      <dsp:spPr>
        <a:xfrm>
          <a:off x="322" y="1974622"/>
          <a:ext cx="1430828" cy="1430828"/>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Open Sans Condensed" panose="020B0806030504020204" pitchFamily="34" charset="0"/>
              <a:ea typeface="Open Sans Condensed" panose="020B0806030504020204" pitchFamily="34" charset="0"/>
              <a:cs typeface="Open Sans Condensed" panose="020B0806030504020204" pitchFamily="34" charset="0"/>
            </a:rPr>
            <a:t>Refactor</a:t>
          </a:r>
        </a:p>
      </dsp:txBody>
      <dsp:txXfrm>
        <a:off x="209862" y="2184162"/>
        <a:ext cx="1011748" cy="1011748"/>
      </dsp:txXfrm>
    </dsp:sp>
    <dsp:sp modelId="{7F79582C-D058-46C4-A0E8-DCDDEFDE02C8}">
      <dsp:nvSpPr>
        <dsp:cNvPr id="0" name=""/>
        <dsp:cNvSpPr/>
      </dsp:nvSpPr>
      <dsp:spPr>
        <a:xfrm rot="18000000">
          <a:off x="1057341" y="1528431"/>
          <a:ext cx="379291" cy="482904"/>
        </a:xfrm>
        <a:prstGeom prst="rightArrow">
          <a:avLst>
            <a:gd name="adj1" fmla="val 60000"/>
            <a:gd name="adj2" fmla="val 50000"/>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085788" y="1674283"/>
        <a:ext cx="265504" cy="28974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359FA-D22E-4ACB-A67F-B02610FE9277}">
      <dsp:nvSpPr>
        <dsp:cNvPr id="0" name=""/>
        <dsp:cNvSpPr/>
      </dsp:nvSpPr>
      <dsp:spPr>
        <a:xfrm>
          <a:off x="428278" y="30701"/>
          <a:ext cx="569644" cy="56964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Formulate</a:t>
          </a:r>
        </a:p>
      </dsp:txBody>
      <dsp:txXfrm>
        <a:off x="511700" y="114123"/>
        <a:ext cx="402800" cy="402800"/>
      </dsp:txXfrm>
    </dsp:sp>
    <dsp:sp modelId="{119D69F3-05F4-4AAB-AB4A-62B2BE82997C}">
      <dsp:nvSpPr>
        <dsp:cNvPr id="0" name=""/>
        <dsp:cNvSpPr/>
      </dsp:nvSpPr>
      <dsp:spPr>
        <a:xfrm rot="3600000">
          <a:off x="849068" y="586341"/>
          <a:ext cx="151775" cy="19225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60451" y="605076"/>
        <a:ext cx="106243" cy="115353"/>
      </dsp:txXfrm>
    </dsp:sp>
    <dsp:sp modelId="{D01920DC-E3BA-4C88-BC93-36BAFAF5547D}">
      <dsp:nvSpPr>
        <dsp:cNvPr id="0" name=""/>
        <dsp:cNvSpPr/>
      </dsp:nvSpPr>
      <dsp:spPr>
        <a:xfrm>
          <a:off x="856285" y="772031"/>
          <a:ext cx="569644" cy="569644"/>
        </a:xfrm>
        <a:prstGeom prst="ellipse">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Code</a:t>
          </a:r>
        </a:p>
      </dsp:txBody>
      <dsp:txXfrm>
        <a:off x="939707" y="855453"/>
        <a:ext cx="402800" cy="402800"/>
      </dsp:txXfrm>
    </dsp:sp>
    <dsp:sp modelId="{A8FD6B2A-4034-40EA-BC45-172D6987B218}">
      <dsp:nvSpPr>
        <dsp:cNvPr id="0" name=""/>
        <dsp:cNvSpPr/>
      </dsp:nvSpPr>
      <dsp:spPr>
        <a:xfrm rot="10800000">
          <a:off x="641508" y="960726"/>
          <a:ext cx="151775" cy="192255"/>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687040" y="999177"/>
        <a:ext cx="106243" cy="115353"/>
      </dsp:txXfrm>
    </dsp:sp>
    <dsp:sp modelId="{78D8A3F6-A788-413E-9EC6-48472F09D031}">
      <dsp:nvSpPr>
        <dsp:cNvPr id="0" name=""/>
        <dsp:cNvSpPr/>
      </dsp:nvSpPr>
      <dsp:spPr>
        <a:xfrm>
          <a:off x="271" y="772031"/>
          <a:ext cx="569644" cy="569644"/>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Discover</a:t>
          </a:r>
        </a:p>
      </dsp:txBody>
      <dsp:txXfrm>
        <a:off x="83693" y="855453"/>
        <a:ext cx="402800" cy="402800"/>
      </dsp:txXfrm>
    </dsp:sp>
    <dsp:sp modelId="{7F79582C-D058-46C4-A0E8-DCDDEFDE02C8}">
      <dsp:nvSpPr>
        <dsp:cNvPr id="0" name=""/>
        <dsp:cNvSpPr/>
      </dsp:nvSpPr>
      <dsp:spPr>
        <a:xfrm rot="18000000">
          <a:off x="421061" y="593781"/>
          <a:ext cx="151775" cy="192255"/>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32444" y="651948"/>
        <a:ext cx="106243" cy="11535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359FA-D22E-4ACB-A67F-B02610FE9277}">
      <dsp:nvSpPr>
        <dsp:cNvPr id="0" name=""/>
        <dsp:cNvSpPr/>
      </dsp:nvSpPr>
      <dsp:spPr>
        <a:xfrm>
          <a:off x="425677" y="55663"/>
          <a:ext cx="566185" cy="56618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Test</a:t>
          </a:r>
        </a:p>
      </dsp:txBody>
      <dsp:txXfrm>
        <a:off x="508593" y="138579"/>
        <a:ext cx="400353" cy="400353"/>
      </dsp:txXfrm>
    </dsp:sp>
    <dsp:sp modelId="{119D69F3-05F4-4AAB-AB4A-62B2BE82997C}">
      <dsp:nvSpPr>
        <dsp:cNvPr id="0" name=""/>
        <dsp:cNvSpPr/>
      </dsp:nvSpPr>
      <dsp:spPr>
        <a:xfrm rot="3600000">
          <a:off x="843917" y="607847"/>
          <a:ext cx="150751" cy="19108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55223" y="626481"/>
        <a:ext cx="105526" cy="114653"/>
      </dsp:txXfrm>
    </dsp:sp>
    <dsp:sp modelId="{D01920DC-E3BA-4C88-BC93-36BAFAF5547D}">
      <dsp:nvSpPr>
        <dsp:cNvPr id="0" name=""/>
        <dsp:cNvSpPr/>
      </dsp:nvSpPr>
      <dsp:spPr>
        <a:xfrm>
          <a:off x="850988" y="792323"/>
          <a:ext cx="566185" cy="566185"/>
        </a:xfrm>
        <a:prstGeom prst="ellips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Code</a:t>
          </a:r>
        </a:p>
      </dsp:txBody>
      <dsp:txXfrm>
        <a:off x="933904" y="875239"/>
        <a:ext cx="400353" cy="400353"/>
      </dsp:txXfrm>
    </dsp:sp>
    <dsp:sp modelId="{A8FD6B2A-4034-40EA-BC45-172D6987B218}">
      <dsp:nvSpPr>
        <dsp:cNvPr id="0" name=""/>
        <dsp:cNvSpPr/>
      </dsp:nvSpPr>
      <dsp:spPr>
        <a:xfrm rot="10800000">
          <a:off x="637661" y="979872"/>
          <a:ext cx="150751" cy="191087"/>
        </a:xfrm>
        <a:prstGeom prst="rightArrow">
          <a:avLst>
            <a:gd name="adj1" fmla="val 60000"/>
            <a:gd name="adj2" fmla="val 50000"/>
          </a:avLst>
        </a:prstGeom>
        <a:solidFill>
          <a:schemeClr val="accent4">
            <a:hueOff val="4900445"/>
            <a:satOff val="-20388"/>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682886" y="1018089"/>
        <a:ext cx="105526" cy="114653"/>
      </dsp:txXfrm>
    </dsp:sp>
    <dsp:sp modelId="{78D8A3F6-A788-413E-9EC6-48472F09D031}">
      <dsp:nvSpPr>
        <dsp:cNvPr id="0" name=""/>
        <dsp:cNvSpPr/>
      </dsp:nvSpPr>
      <dsp:spPr>
        <a:xfrm>
          <a:off x="366" y="792323"/>
          <a:ext cx="566185" cy="566185"/>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Refactor</a:t>
          </a:r>
        </a:p>
      </dsp:txBody>
      <dsp:txXfrm>
        <a:off x="83282" y="875239"/>
        <a:ext cx="400353" cy="400353"/>
      </dsp:txXfrm>
    </dsp:sp>
    <dsp:sp modelId="{7F79582C-D058-46C4-A0E8-DCDDEFDE02C8}">
      <dsp:nvSpPr>
        <dsp:cNvPr id="0" name=""/>
        <dsp:cNvSpPr/>
      </dsp:nvSpPr>
      <dsp:spPr>
        <a:xfrm rot="18000000">
          <a:off x="418605" y="615237"/>
          <a:ext cx="150751" cy="191087"/>
        </a:xfrm>
        <a:prstGeom prst="rightArrow">
          <a:avLst>
            <a:gd name="adj1" fmla="val 60000"/>
            <a:gd name="adj2" fmla="val 50000"/>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29911" y="673037"/>
        <a:ext cx="105526" cy="1146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C387A-DE97-43B0-A7BB-44805DF3A0D0}">
      <dsp:nvSpPr>
        <dsp:cNvPr id="0" name=""/>
        <dsp:cNvSpPr/>
      </dsp:nvSpPr>
      <dsp:spPr>
        <a:xfrm>
          <a:off x="623362" y="150694"/>
          <a:ext cx="770479" cy="770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Open Sans" panose="020B0606030504020204" pitchFamily="34" charset="0"/>
              <a:ea typeface="Open Sans" panose="020B0606030504020204" pitchFamily="34" charset="0"/>
              <a:cs typeface="Open Sans" panose="020B0606030504020204" pitchFamily="34" charset="0"/>
            </a:rPr>
            <a:t>Design</a:t>
          </a:r>
        </a:p>
      </dsp:txBody>
      <dsp:txXfrm>
        <a:off x="623362" y="150694"/>
        <a:ext cx="770479" cy="770479"/>
      </dsp:txXfrm>
    </dsp:sp>
    <dsp:sp modelId="{673DABF6-87E0-4DD3-B18E-37C7B168B16C}">
      <dsp:nvSpPr>
        <dsp:cNvPr id="0" name=""/>
        <dsp:cNvSpPr/>
      </dsp:nvSpPr>
      <dsp:spPr>
        <a:xfrm>
          <a:off x="745722" y="-467"/>
          <a:ext cx="1820079" cy="1820079"/>
        </a:xfrm>
        <a:prstGeom prst="leftCircularArrow">
          <a:avLst>
            <a:gd name="adj1" fmla="val 8255"/>
            <a:gd name="adj2" fmla="val 576655"/>
            <a:gd name="adj3" fmla="val 7838608"/>
            <a:gd name="adj4" fmla="val 10746627"/>
            <a:gd name="adj5" fmla="val 963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AA0B1-22FB-4D33-B33C-4102A9725E27}">
      <dsp:nvSpPr>
        <dsp:cNvPr id="0" name=""/>
        <dsp:cNvSpPr/>
      </dsp:nvSpPr>
      <dsp:spPr>
        <a:xfrm>
          <a:off x="1270522" y="1271608"/>
          <a:ext cx="770479" cy="770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Open Sans" panose="020B0606030504020204" pitchFamily="34" charset="0"/>
              <a:ea typeface="Open Sans" panose="020B0606030504020204" pitchFamily="34" charset="0"/>
              <a:cs typeface="Open Sans" panose="020B0606030504020204" pitchFamily="34" charset="0"/>
            </a:rPr>
            <a:t>Build</a:t>
          </a:r>
        </a:p>
      </dsp:txBody>
      <dsp:txXfrm>
        <a:off x="1270522" y="1271608"/>
        <a:ext cx="770479" cy="770479"/>
      </dsp:txXfrm>
    </dsp:sp>
    <dsp:sp modelId="{F05A685E-F9EA-4489-B26A-BB059F0C0EC0}">
      <dsp:nvSpPr>
        <dsp:cNvPr id="0" name=""/>
        <dsp:cNvSpPr/>
      </dsp:nvSpPr>
      <dsp:spPr>
        <a:xfrm>
          <a:off x="745722" y="-467"/>
          <a:ext cx="1820079" cy="1820079"/>
        </a:xfrm>
        <a:prstGeom prst="leftCircularArrow">
          <a:avLst>
            <a:gd name="adj1" fmla="val 8255"/>
            <a:gd name="adj2" fmla="val 576655"/>
            <a:gd name="adj3" fmla="val 630028"/>
            <a:gd name="adj4" fmla="val 3538047"/>
            <a:gd name="adj5" fmla="val 963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88DAD-6352-4533-9F17-B44CFD65890A}">
      <dsp:nvSpPr>
        <dsp:cNvPr id="0" name=""/>
        <dsp:cNvSpPr/>
      </dsp:nvSpPr>
      <dsp:spPr>
        <a:xfrm>
          <a:off x="1917682" y="150694"/>
          <a:ext cx="770479" cy="770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Open Sans" panose="020B0606030504020204" pitchFamily="34" charset="0"/>
              <a:ea typeface="Open Sans" panose="020B0606030504020204" pitchFamily="34" charset="0"/>
              <a:cs typeface="Open Sans" panose="020B0606030504020204" pitchFamily="34" charset="0"/>
            </a:rPr>
            <a:t>Test</a:t>
          </a:r>
        </a:p>
      </dsp:txBody>
      <dsp:txXfrm>
        <a:off x="1917682" y="150694"/>
        <a:ext cx="770479" cy="770479"/>
      </dsp:txXfrm>
    </dsp:sp>
    <dsp:sp modelId="{77C8E164-0C7D-4344-86DD-EA0B527A905A}">
      <dsp:nvSpPr>
        <dsp:cNvPr id="0" name=""/>
        <dsp:cNvSpPr/>
      </dsp:nvSpPr>
      <dsp:spPr>
        <a:xfrm>
          <a:off x="745722" y="-467"/>
          <a:ext cx="1820079" cy="1820079"/>
        </a:xfrm>
        <a:prstGeom prst="leftCircularArrow">
          <a:avLst>
            <a:gd name="adj1" fmla="val 8255"/>
            <a:gd name="adj2" fmla="val 576655"/>
            <a:gd name="adj3" fmla="val 15545579"/>
            <a:gd name="adj4" fmla="val 17431076"/>
            <a:gd name="adj5" fmla="val 963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359FA-D22E-4ACB-A67F-B02610FE9277}">
      <dsp:nvSpPr>
        <dsp:cNvPr id="0" name=""/>
        <dsp:cNvSpPr/>
      </dsp:nvSpPr>
      <dsp:spPr>
        <a:xfrm>
          <a:off x="428278" y="30701"/>
          <a:ext cx="569644" cy="56964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Formulate</a:t>
          </a:r>
        </a:p>
      </dsp:txBody>
      <dsp:txXfrm>
        <a:off x="511700" y="114123"/>
        <a:ext cx="402800" cy="402800"/>
      </dsp:txXfrm>
    </dsp:sp>
    <dsp:sp modelId="{119D69F3-05F4-4AAB-AB4A-62B2BE82997C}">
      <dsp:nvSpPr>
        <dsp:cNvPr id="0" name=""/>
        <dsp:cNvSpPr/>
      </dsp:nvSpPr>
      <dsp:spPr>
        <a:xfrm rot="3600000">
          <a:off x="849068" y="586341"/>
          <a:ext cx="151775" cy="19225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60451" y="605076"/>
        <a:ext cx="106243" cy="115353"/>
      </dsp:txXfrm>
    </dsp:sp>
    <dsp:sp modelId="{D01920DC-E3BA-4C88-BC93-36BAFAF5547D}">
      <dsp:nvSpPr>
        <dsp:cNvPr id="0" name=""/>
        <dsp:cNvSpPr/>
      </dsp:nvSpPr>
      <dsp:spPr>
        <a:xfrm>
          <a:off x="856285" y="772031"/>
          <a:ext cx="569644" cy="569644"/>
        </a:xfrm>
        <a:prstGeom prst="ellipse">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Code</a:t>
          </a:r>
        </a:p>
      </dsp:txBody>
      <dsp:txXfrm>
        <a:off x="939707" y="855453"/>
        <a:ext cx="402800" cy="402800"/>
      </dsp:txXfrm>
    </dsp:sp>
    <dsp:sp modelId="{A8FD6B2A-4034-40EA-BC45-172D6987B218}">
      <dsp:nvSpPr>
        <dsp:cNvPr id="0" name=""/>
        <dsp:cNvSpPr/>
      </dsp:nvSpPr>
      <dsp:spPr>
        <a:xfrm rot="10800000">
          <a:off x="641508" y="960726"/>
          <a:ext cx="151775" cy="192255"/>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687040" y="999177"/>
        <a:ext cx="106243" cy="115353"/>
      </dsp:txXfrm>
    </dsp:sp>
    <dsp:sp modelId="{78D8A3F6-A788-413E-9EC6-48472F09D031}">
      <dsp:nvSpPr>
        <dsp:cNvPr id="0" name=""/>
        <dsp:cNvSpPr/>
      </dsp:nvSpPr>
      <dsp:spPr>
        <a:xfrm>
          <a:off x="271" y="772031"/>
          <a:ext cx="569644" cy="569644"/>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Discover</a:t>
          </a:r>
        </a:p>
      </dsp:txBody>
      <dsp:txXfrm>
        <a:off x="83693" y="855453"/>
        <a:ext cx="402800" cy="402800"/>
      </dsp:txXfrm>
    </dsp:sp>
    <dsp:sp modelId="{7F79582C-D058-46C4-A0E8-DCDDEFDE02C8}">
      <dsp:nvSpPr>
        <dsp:cNvPr id="0" name=""/>
        <dsp:cNvSpPr/>
      </dsp:nvSpPr>
      <dsp:spPr>
        <a:xfrm rot="18000000">
          <a:off x="421061" y="593781"/>
          <a:ext cx="151775" cy="192255"/>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32444" y="651948"/>
        <a:ext cx="106243" cy="11535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359FA-D22E-4ACB-A67F-B02610FE9277}">
      <dsp:nvSpPr>
        <dsp:cNvPr id="0" name=""/>
        <dsp:cNvSpPr/>
      </dsp:nvSpPr>
      <dsp:spPr>
        <a:xfrm>
          <a:off x="425677" y="55663"/>
          <a:ext cx="566185" cy="56618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Test</a:t>
          </a:r>
        </a:p>
      </dsp:txBody>
      <dsp:txXfrm>
        <a:off x="508593" y="138579"/>
        <a:ext cx="400353" cy="400353"/>
      </dsp:txXfrm>
    </dsp:sp>
    <dsp:sp modelId="{119D69F3-05F4-4AAB-AB4A-62B2BE82997C}">
      <dsp:nvSpPr>
        <dsp:cNvPr id="0" name=""/>
        <dsp:cNvSpPr/>
      </dsp:nvSpPr>
      <dsp:spPr>
        <a:xfrm rot="3600000">
          <a:off x="843917" y="607847"/>
          <a:ext cx="150751" cy="19108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55223" y="626481"/>
        <a:ext cx="105526" cy="114653"/>
      </dsp:txXfrm>
    </dsp:sp>
    <dsp:sp modelId="{D01920DC-E3BA-4C88-BC93-36BAFAF5547D}">
      <dsp:nvSpPr>
        <dsp:cNvPr id="0" name=""/>
        <dsp:cNvSpPr/>
      </dsp:nvSpPr>
      <dsp:spPr>
        <a:xfrm>
          <a:off x="850988" y="792323"/>
          <a:ext cx="566185" cy="566185"/>
        </a:xfrm>
        <a:prstGeom prst="ellips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Code</a:t>
          </a:r>
        </a:p>
      </dsp:txBody>
      <dsp:txXfrm>
        <a:off x="933904" y="875239"/>
        <a:ext cx="400353" cy="400353"/>
      </dsp:txXfrm>
    </dsp:sp>
    <dsp:sp modelId="{A8FD6B2A-4034-40EA-BC45-172D6987B218}">
      <dsp:nvSpPr>
        <dsp:cNvPr id="0" name=""/>
        <dsp:cNvSpPr/>
      </dsp:nvSpPr>
      <dsp:spPr>
        <a:xfrm rot="10800000">
          <a:off x="637661" y="979872"/>
          <a:ext cx="150751" cy="191087"/>
        </a:xfrm>
        <a:prstGeom prst="rightArrow">
          <a:avLst>
            <a:gd name="adj1" fmla="val 60000"/>
            <a:gd name="adj2" fmla="val 50000"/>
          </a:avLst>
        </a:prstGeom>
        <a:solidFill>
          <a:schemeClr val="accent4">
            <a:hueOff val="4900445"/>
            <a:satOff val="-20388"/>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682886" y="1018089"/>
        <a:ext cx="105526" cy="114653"/>
      </dsp:txXfrm>
    </dsp:sp>
    <dsp:sp modelId="{78D8A3F6-A788-413E-9EC6-48472F09D031}">
      <dsp:nvSpPr>
        <dsp:cNvPr id="0" name=""/>
        <dsp:cNvSpPr/>
      </dsp:nvSpPr>
      <dsp:spPr>
        <a:xfrm>
          <a:off x="366" y="792323"/>
          <a:ext cx="566185" cy="566185"/>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Refactor</a:t>
          </a:r>
        </a:p>
      </dsp:txBody>
      <dsp:txXfrm>
        <a:off x="83282" y="875239"/>
        <a:ext cx="400353" cy="400353"/>
      </dsp:txXfrm>
    </dsp:sp>
    <dsp:sp modelId="{7F79582C-D058-46C4-A0E8-DCDDEFDE02C8}">
      <dsp:nvSpPr>
        <dsp:cNvPr id="0" name=""/>
        <dsp:cNvSpPr/>
      </dsp:nvSpPr>
      <dsp:spPr>
        <a:xfrm rot="18000000">
          <a:off x="418605" y="615237"/>
          <a:ext cx="150751" cy="191087"/>
        </a:xfrm>
        <a:prstGeom prst="rightArrow">
          <a:avLst>
            <a:gd name="adj1" fmla="val 60000"/>
            <a:gd name="adj2" fmla="val 50000"/>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29911" y="673037"/>
        <a:ext cx="105526" cy="11465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642EF-0661-4B81-BEA9-AA013BE4FBAE}">
      <dsp:nvSpPr>
        <dsp:cNvPr id="0" name=""/>
        <dsp:cNvSpPr/>
      </dsp:nvSpPr>
      <dsp:spPr>
        <a:xfrm>
          <a:off x="2302" y="0"/>
          <a:ext cx="1376193" cy="47095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Analyze</a:t>
          </a:r>
        </a:p>
      </dsp:txBody>
      <dsp:txXfrm>
        <a:off x="237781" y="0"/>
        <a:ext cx="905235" cy="470958"/>
      </dsp:txXfrm>
    </dsp:sp>
    <dsp:sp modelId="{55B6B0D0-D3EE-4C5E-B411-CAA5A58DE8FF}">
      <dsp:nvSpPr>
        <dsp:cNvPr id="0" name=""/>
        <dsp:cNvSpPr/>
      </dsp:nvSpPr>
      <dsp:spPr>
        <a:xfrm>
          <a:off x="1240876" y="0"/>
          <a:ext cx="1376193" cy="470958"/>
        </a:xfrm>
        <a:prstGeom prst="chevron">
          <a:avLst/>
        </a:prstGeom>
        <a:solidFill>
          <a:srgbClr val="9B55C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Plan</a:t>
          </a:r>
        </a:p>
      </dsp:txBody>
      <dsp:txXfrm>
        <a:off x="1476355" y="0"/>
        <a:ext cx="905235" cy="470958"/>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642EF-0661-4B81-BEA9-AA013BE4FBAE}">
      <dsp:nvSpPr>
        <dsp:cNvPr id="0" name=""/>
        <dsp:cNvSpPr/>
      </dsp:nvSpPr>
      <dsp:spPr>
        <a:xfrm>
          <a:off x="2302" y="0"/>
          <a:ext cx="1376193" cy="47095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Analyze</a:t>
          </a:r>
        </a:p>
      </dsp:txBody>
      <dsp:txXfrm>
        <a:off x="237781" y="0"/>
        <a:ext cx="905235" cy="470958"/>
      </dsp:txXfrm>
    </dsp:sp>
    <dsp:sp modelId="{55B6B0D0-D3EE-4C5E-B411-CAA5A58DE8FF}">
      <dsp:nvSpPr>
        <dsp:cNvPr id="0" name=""/>
        <dsp:cNvSpPr/>
      </dsp:nvSpPr>
      <dsp:spPr>
        <a:xfrm>
          <a:off x="1240876" y="0"/>
          <a:ext cx="1376193" cy="470958"/>
        </a:xfrm>
        <a:prstGeom prst="chevron">
          <a:avLst/>
        </a:prstGeom>
        <a:solidFill>
          <a:srgbClr val="9B55C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Plan</a:t>
          </a:r>
        </a:p>
      </dsp:txBody>
      <dsp:txXfrm>
        <a:off x="1476355" y="0"/>
        <a:ext cx="905235" cy="47095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642EF-0661-4B81-BEA9-AA013BE4FBAE}">
      <dsp:nvSpPr>
        <dsp:cNvPr id="0" name=""/>
        <dsp:cNvSpPr/>
      </dsp:nvSpPr>
      <dsp:spPr>
        <a:xfrm>
          <a:off x="2302" y="0"/>
          <a:ext cx="1376193" cy="47095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Analyze</a:t>
          </a:r>
        </a:p>
      </dsp:txBody>
      <dsp:txXfrm>
        <a:off x="237781" y="0"/>
        <a:ext cx="905235" cy="470958"/>
      </dsp:txXfrm>
    </dsp:sp>
    <dsp:sp modelId="{55B6B0D0-D3EE-4C5E-B411-CAA5A58DE8FF}">
      <dsp:nvSpPr>
        <dsp:cNvPr id="0" name=""/>
        <dsp:cNvSpPr/>
      </dsp:nvSpPr>
      <dsp:spPr>
        <a:xfrm>
          <a:off x="1240876" y="0"/>
          <a:ext cx="1376193" cy="470958"/>
        </a:xfrm>
        <a:prstGeom prst="chevron">
          <a:avLst/>
        </a:prstGeom>
        <a:solidFill>
          <a:srgbClr val="9B55C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Plan</a:t>
          </a:r>
        </a:p>
      </dsp:txBody>
      <dsp:txXfrm>
        <a:off x="1476355" y="0"/>
        <a:ext cx="905235" cy="47095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AD17B-FEB5-43A6-A278-1AD0F112ADE2}">
      <dsp:nvSpPr>
        <dsp:cNvPr id="0" name=""/>
        <dsp:cNvSpPr/>
      </dsp:nvSpPr>
      <dsp:spPr>
        <a:xfrm>
          <a:off x="1371" y="0"/>
          <a:ext cx="1405152" cy="451906"/>
        </a:xfrm>
        <a:prstGeom prst="chevr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Deploy</a:t>
          </a:r>
        </a:p>
      </dsp:txBody>
      <dsp:txXfrm>
        <a:off x="227324" y="0"/>
        <a:ext cx="953246" cy="451906"/>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359FA-D22E-4ACB-A67F-B02610FE9277}">
      <dsp:nvSpPr>
        <dsp:cNvPr id="0" name=""/>
        <dsp:cNvSpPr/>
      </dsp:nvSpPr>
      <dsp:spPr>
        <a:xfrm>
          <a:off x="428278" y="30701"/>
          <a:ext cx="569644" cy="56964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Formulate</a:t>
          </a:r>
        </a:p>
      </dsp:txBody>
      <dsp:txXfrm>
        <a:off x="511700" y="114123"/>
        <a:ext cx="402800" cy="402800"/>
      </dsp:txXfrm>
    </dsp:sp>
    <dsp:sp modelId="{119D69F3-05F4-4AAB-AB4A-62B2BE82997C}">
      <dsp:nvSpPr>
        <dsp:cNvPr id="0" name=""/>
        <dsp:cNvSpPr/>
      </dsp:nvSpPr>
      <dsp:spPr>
        <a:xfrm rot="3600000">
          <a:off x="849068" y="586341"/>
          <a:ext cx="151775" cy="19225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60451" y="605076"/>
        <a:ext cx="106243" cy="115353"/>
      </dsp:txXfrm>
    </dsp:sp>
    <dsp:sp modelId="{D01920DC-E3BA-4C88-BC93-36BAFAF5547D}">
      <dsp:nvSpPr>
        <dsp:cNvPr id="0" name=""/>
        <dsp:cNvSpPr/>
      </dsp:nvSpPr>
      <dsp:spPr>
        <a:xfrm>
          <a:off x="856285" y="772031"/>
          <a:ext cx="569644" cy="569644"/>
        </a:xfrm>
        <a:prstGeom prst="ellipse">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Code</a:t>
          </a:r>
        </a:p>
      </dsp:txBody>
      <dsp:txXfrm>
        <a:off x="939707" y="855453"/>
        <a:ext cx="402800" cy="402800"/>
      </dsp:txXfrm>
    </dsp:sp>
    <dsp:sp modelId="{A8FD6B2A-4034-40EA-BC45-172D6987B218}">
      <dsp:nvSpPr>
        <dsp:cNvPr id="0" name=""/>
        <dsp:cNvSpPr/>
      </dsp:nvSpPr>
      <dsp:spPr>
        <a:xfrm rot="10800000">
          <a:off x="641508" y="960726"/>
          <a:ext cx="151775" cy="192255"/>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687040" y="999177"/>
        <a:ext cx="106243" cy="115353"/>
      </dsp:txXfrm>
    </dsp:sp>
    <dsp:sp modelId="{78D8A3F6-A788-413E-9EC6-48472F09D031}">
      <dsp:nvSpPr>
        <dsp:cNvPr id="0" name=""/>
        <dsp:cNvSpPr/>
      </dsp:nvSpPr>
      <dsp:spPr>
        <a:xfrm>
          <a:off x="271" y="772031"/>
          <a:ext cx="569644" cy="569644"/>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Discover</a:t>
          </a:r>
        </a:p>
      </dsp:txBody>
      <dsp:txXfrm>
        <a:off x="83693" y="855453"/>
        <a:ext cx="402800" cy="402800"/>
      </dsp:txXfrm>
    </dsp:sp>
    <dsp:sp modelId="{7F79582C-D058-46C4-A0E8-DCDDEFDE02C8}">
      <dsp:nvSpPr>
        <dsp:cNvPr id="0" name=""/>
        <dsp:cNvSpPr/>
      </dsp:nvSpPr>
      <dsp:spPr>
        <a:xfrm rot="18000000">
          <a:off x="421061" y="593781"/>
          <a:ext cx="151775" cy="192255"/>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32444" y="651948"/>
        <a:ext cx="106243" cy="11535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359FA-D22E-4ACB-A67F-B02610FE9277}">
      <dsp:nvSpPr>
        <dsp:cNvPr id="0" name=""/>
        <dsp:cNvSpPr/>
      </dsp:nvSpPr>
      <dsp:spPr>
        <a:xfrm>
          <a:off x="425677" y="55663"/>
          <a:ext cx="566185" cy="56618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Test</a:t>
          </a:r>
        </a:p>
      </dsp:txBody>
      <dsp:txXfrm>
        <a:off x="508593" y="138579"/>
        <a:ext cx="400353" cy="400353"/>
      </dsp:txXfrm>
    </dsp:sp>
    <dsp:sp modelId="{119D69F3-05F4-4AAB-AB4A-62B2BE82997C}">
      <dsp:nvSpPr>
        <dsp:cNvPr id="0" name=""/>
        <dsp:cNvSpPr/>
      </dsp:nvSpPr>
      <dsp:spPr>
        <a:xfrm rot="3600000">
          <a:off x="843917" y="607847"/>
          <a:ext cx="150751" cy="19108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55223" y="626481"/>
        <a:ext cx="105526" cy="114653"/>
      </dsp:txXfrm>
    </dsp:sp>
    <dsp:sp modelId="{D01920DC-E3BA-4C88-BC93-36BAFAF5547D}">
      <dsp:nvSpPr>
        <dsp:cNvPr id="0" name=""/>
        <dsp:cNvSpPr/>
      </dsp:nvSpPr>
      <dsp:spPr>
        <a:xfrm>
          <a:off x="850988" y="792323"/>
          <a:ext cx="566185" cy="566185"/>
        </a:xfrm>
        <a:prstGeom prst="ellips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Code</a:t>
          </a:r>
        </a:p>
      </dsp:txBody>
      <dsp:txXfrm>
        <a:off x="933904" y="875239"/>
        <a:ext cx="400353" cy="400353"/>
      </dsp:txXfrm>
    </dsp:sp>
    <dsp:sp modelId="{A8FD6B2A-4034-40EA-BC45-172D6987B218}">
      <dsp:nvSpPr>
        <dsp:cNvPr id="0" name=""/>
        <dsp:cNvSpPr/>
      </dsp:nvSpPr>
      <dsp:spPr>
        <a:xfrm rot="10800000">
          <a:off x="637661" y="979872"/>
          <a:ext cx="150751" cy="191087"/>
        </a:xfrm>
        <a:prstGeom prst="rightArrow">
          <a:avLst>
            <a:gd name="adj1" fmla="val 60000"/>
            <a:gd name="adj2" fmla="val 50000"/>
          </a:avLst>
        </a:prstGeom>
        <a:solidFill>
          <a:schemeClr val="accent4">
            <a:hueOff val="4900445"/>
            <a:satOff val="-20388"/>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682886" y="1018089"/>
        <a:ext cx="105526" cy="114653"/>
      </dsp:txXfrm>
    </dsp:sp>
    <dsp:sp modelId="{78D8A3F6-A788-413E-9EC6-48472F09D031}">
      <dsp:nvSpPr>
        <dsp:cNvPr id="0" name=""/>
        <dsp:cNvSpPr/>
      </dsp:nvSpPr>
      <dsp:spPr>
        <a:xfrm>
          <a:off x="366" y="792323"/>
          <a:ext cx="566185" cy="566185"/>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Open Sans Condensed" panose="020B0806030504020204" pitchFamily="34" charset="0"/>
              <a:ea typeface="Open Sans Condensed" panose="020B0806030504020204" pitchFamily="34" charset="0"/>
              <a:cs typeface="Open Sans Condensed" panose="020B0806030504020204" pitchFamily="34" charset="0"/>
            </a:rPr>
            <a:t>Refactor</a:t>
          </a:r>
        </a:p>
      </dsp:txBody>
      <dsp:txXfrm>
        <a:off x="83282" y="875239"/>
        <a:ext cx="400353" cy="400353"/>
      </dsp:txXfrm>
    </dsp:sp>
    <dsp:sp modelId="{7F79582C-D058-46C4-A0E8-DCDDEFDE02C8}">
      <dsp:nvSpPr>
        <dsp:cNvPr id="0" name=""/>
        <dsp:cNvSpPr/>
      </dsp:nvSpPr>
      <dsp:spPr>
        <a:xfrm rot="18000000">
          <a:off x="418605" y="615237"/>
          <a:ext cx="150751" cy="191087"/>
        </a:xfrm>
        <a:prstGeom prst="rightArrow">
          <a:avLst>
            <a:gd name="adj1" fmla="val 60000"/>
            <a:gd name="adj2" fmla="val 50000"/>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29911" y="673037"/>
        <a:ext cx="105526" cy="1146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642EF-0661-4B81-BEA9-AA013BE4FBAE}">
      <dsp:nvSpPr>
        <dsp:cNvPr id="0" name=""/>
        <dsp:cNvSpPr/>
      </dsp:nvSpPr>
      <dsp:spPr>
        <a:xfrm>
          <a:off x="2302" y="0"/>
          <a:ext cx="1376193" cy="47095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Analyze</a:t>
          </a:r>
        </a:p>
      </dsp:txBody>
      <dsp:txXfrm>
        <a:off x="237781" y="0"/>
        <a:ext cx="905235" cy="470958"/>
      </dsp:txXfrm>
    </dsp:sp>
    <dsp:sp modelId="{55B6B0D0-D3EE-4C5E-B411-CAA5A58DE8FF}">
      <dsp:nvSpPr>
        <dsp:cNvPr id="0" name=""/>
        <dsp:cNvSpPr/>
      </dsp:nvSpPr>
      <dsp:spPr>
        <a:xfrm>
          <a:off x="1240876" y="0"/>
          <a:ext cx="1376193" cy="470958"/>
        </a:xfrm>
        <a:prstGeom prst="chevron">
          <a:avLst/>
        </a:prstGeom>
        <a:solidFill>
          <a:srgbClr val="9B55C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Plan</a:t>
          </a:r>
        </a:p>
      </dsp:txBody>
      <dsp:txXfrm>
        <a:off x="1476355" y="0"/>
        <a:ext cx="905235" cy="4709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642EF-0661-4B81-BEA9-AA013BE4FBAE}">
      <dsp:nvSpPr>
        <dsp:cNvPr id="0" name=""/>
        <dsp:cNvSpPr/>
      </dsp:nvSpPr>
      <dsp:spPr>
        <a:xfrm>
          <a:off x="2302" y="0"/>
          <a:ext cx="1376193" cy="47095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Analyze</a:t>
          </a:r>
        </a:p>
      </dsp:txBody>
      <dsp:txXfrm>
        <a:off x="237781" y="0"/>
        <a:ext cx="905235" cy="470958"/>
      </dsp:txXfrm>
    </dsp:sp>
    <dsp:sp modelId="{55B6B0D0-D3EE-4C5E-B411-CAA5A58DE8FF}">
      <dsp:nvSpPr>
        <dsp:cNvPr id="0" name=""/>
        <dsp:cNvSpPr/>
      </dsp:nvSpPr>
      <dsp:spPr>
        <a:xfrm>
          <a:off x="1240876" y="0"/>
          <a:ext cx="1376193" cy="470958"/>
        </a:xfrm>
        <a:prstGeom prst="chevron">
          <a:avLst/>
        </a:prstGeom>
        <a:solidFill>
          <a:srgbClr val="9B55C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Plan</a:t>
          </a:r>
        </a:p>
      </dsp:txBody>
      <dsp:txXfrm>
        <a:off x="1476355" y="0"/>
        <a:ext cx="905235" cy="4709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642EF-0661-4B81-BEA9-AA013BE4FBAE}">
      <dsp:nvSpPr>
        <dsp:cNvPr id="0" name=""/>
        <dsp:cNvSpPr/>
      </dsp:nvSpPr>
      <dsp:spPr>
        <a:xfrm>
          <a:off x="2302" y="0"/>
          <a:ext cx="1376193" cy="47095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Analyze</a:t>
          </a:r>
        </a:p>
      </dsp:txBody>
      <dsp:txXfrm>
        <a:off x="237781" y="0"/>
        <a:ext cx="905235" cy="470958"/>
      </dsp:txXfrm>
    </dsp:sp>
    <dsp:sp modelId="{55B6B0D0-D3EE-4C5E-B411-CAA5A58DE8FF}">
      <dsp:nvSpPr>
        <dsp:cNvPr id="0" name=""/>
        <dsp:cNvSpPr/>
      </dsp:nvSpPr>
      <dsp:spPr>
        <a:xfrm>
          <a:off x="1240876" y="0"/>
          <a:ext cx="1376193" cy="470958"/>
        </a:xfrm>
        <a:prstGeom prst="chevron">
          <a:avLst/>
        </a:prstGeom>
        <a:solidFill>
          <a:srgbClr val="9B55C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Plan</a:t>
          </a:r>
        </a:p>
      </dsp:txBody>
      <dsp:txXfrm>
        <a:off x="1476355" y="0"/>
        <a:ext cx="905235" cy="4709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AD17B-FEB5-43A6-A278-1AD0F112ADE2}">
      <dsp:nvSpPr>
        <dsp:cNvPr id="0" name=""/>
        <dsp:cNvSpPr/>
      </dsp:nvSpPr>
      <dsp:spPr>
        <a:xfrm>
          <a:off x="1371" y="0"/>
          <a:ext cx="1405152" cy="451906"/>
        </a:xfrm>
        <a:prstGeom prst="chevr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Deploy</a:t>
          </a:r>
        </a:p>
      </dsp:txBody>
      <dsp:txXfrm>
        <a:off x="227324" y="0"/>
        <a:ext cx="953246" cy="4519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C387A-DE97-43B0-A7BB-44805DF3A0D0}">
      <dsp:nvSpPr>
        <dsp:cNvPr id="0" name=""/>
        <dsp:cNvSpPr/>
      </dsp:nvSpPr>
      <dsp:spPr>
        <a:xfrm>
          <a:off x="368305" y="110533"/>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Design</a:t>
          </a:r>
        </a:p>
      </dsp:txBody>
      <dsp:txXfrm>
        <a:off x="368305" y="110533"/>
        <a:ext cx="562199" cy="562199"/>
      </dsp:txXfrm>
    </dsp:sp>
    <dsp:sp modelId="{673DABF6-87E0-4DD3-B18E-37C7B168B16C}">
      <dsp:nvSpPr>
        <dsp:cNvPr id="0" name=""/>
        <dsp:cNvSpPr/>
      </dsp:nvSpPr>
      <dsp:spPr>
        <a:xfrm>
          <a:off x="457497" y="-103"/>
          <a:ext cx="1329417" cy="1329417"/>
        </a:xfrm>
        <a:prstGeom prst="leftCircularArrow">
          <a:avLst>
            <a:gd name="adj1" fmla="val 8246"/>
            <a:gd name="adj2" fmla="val 575940"/>
            <a:gd name="adj3" fmla="val 7835334"/>
            <a:gd name="adj4" fmla="val 10748820"/>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AA0B1-22FB-4D33-B33C-4102A9725E27}">
      <dsp:nvSpPr>
        <dsp:cNvPr id="0" name=""/>
        <dsp:cNvSpPr/>
      </dsp:nvSpPr>
      <dsp:spPr>
        <a:xfrm>
          <a:off x="841106" y="929450"/>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Build</a:t>
          </a:r>
        </a:p>
      </dsp:txBody>
      <dsp:txXfrm>
        <a:off x="841106" y="929450"/>
        <a:ext cx="562199" cy="562199"/>
      </dsp:txXfrm>
    </dsp:sp>
    <dsp:sp modelId="{F05A685E-F9EA-4489-B26A-BB059F0C0EC0}">
      <dsp:nvSpPr>
        <dsp:cNvPr id="0" name=""/>
        <dsp:cNvSpPr/>
      </dsp:nvSpPr>
      <dsp:spPr>
        <a:xfrm>
          <a:off x="457497" y="-103"/>
          <a:ext cx="1329417" cy="1329417"/>
        </a:xfrm>
        <a:prstGeom prst="leftCircularArrow">
          <a:avLst>
            <a:gd name="adj1" fmla="val 8246"/>
            <a:gd name="adj2" fmla="val 575940"/>
            <a:gd name="adj3" fmla="val 627119"/>
            <a:gd name="adj4" fmla="val 3540606"/>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88DAD-6352-4533-9F17-B44CFD65890A}">
      <dsp:nvSpPr>
        <dsp:cNvPr id="0" name=""/>
        <dsp:cNvSpPr/>
      </dsp:nvSpPr>
      <dsp:spPr>
        <a:xfrm>
          <a:off x="1313908" y="110533"/>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Test</a:t>
          </a:r>
        </a:p>
      </dsp:txBody>
      <dsp:txXfrm>
        <a:off x="1313908" y="110533"/>
        <a:ext cx="562199" cy="562199"/>
      </dsp:txXfrm>
    </dsp:sp>
    <dsp:sp modelId="{77C8E164-0C7D-4344-86DD-EA0B527A905A}">
      <dsp:nvSpPr>
        <dsp:cNvPr id="0" name=""/>
        <dsp:cNvSpPr/>
      </dsp:nvSpPr>
      <dsp:spPr>
        <a:xfrm>
          <a:off x="457497" y="-103"/>
          <a:ext cx="1329417" cy="1329417"/>
        </a:xfrm>
        <a:prstGeom prst="leftCircularArrow">
          <a:avLst>
            <a:gd name="adj1" fmla="val 8246"/>
            <a:gd name="adj2" fmla="val 575940"/>
            <a:gd name="adj3" fmla="val 15542522"/>
            <a:gd name="adj4" fmla="val 17433418"/>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C387A-DE97-43B0-A7BB-44805DF3A0D0}">
      <dsp:nvSpPr>
        <dsp:cNvPr id="0" name=""/>
        <dsp:cNvSpPr/>
      </dsp:nvSpPr>
      <dsp:spPr>
        <a:xfrm>
          <a:off x="368305" y="110534"/>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Design</a:t>
          </a:r>
        </a:p>
      </dsp:txBody>
      <dsp:txXfrm>
        <a:off x="368305" y="110534"/>
        <a:ext cx="562199" cy="562199"/>
      </dsp:txXfrm>
    </dsp:sp>
    <dsp:sp modelId="{673DABF6-87E0-4DD3-B18E-37C7B168B16C}">
      <dsp:nvSpPr>
        <dsp:cNvPr id="0" name=""/>
        <dsp:cNvSpPr/>
      </dsp:nvSpPr>
      <dsp:spPr>
        <a:xfrm>
          <a:off x="457497" y="-103"/>
          <a:ext cx="1329418" cy="1329418"/>
        </a:xfrm>
        <a:prstGeom prst="leftCircularArrow">
          <a:avLst>
            <a:gd name="adj1" fmla="val 8246"/>
            <a:gd name="adj2" fmla="val 575940"/>
            <a:gd name="adj3" fmla="val 7835332"/>
            <a:gd name="adj4" fmla="val 10748822"/>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AA0B1-22FB-4D33-B33C-4102A9725E27}">
      <dsp:nvSpPr>
        <dsp:cNvPr id="0" name=""/>
        <dsp:cNvSpPr/>
      </dsp:nvSpPr>
      <dsp:spPr>
        <a:xfrm>
          <a:off x="841106" y="929451"/>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Build</a:t>
          </a:r>
        </a:p>
      </dsp:txBody>
      <dsp:txXfrm>
        <a:off x="841106" y="929451"/>
        <a:ext cx="562199" cy="562199"/>
      </dsp:txXfrm>
    </dsp:sp>
    <dsp:sp modelId="{F05A685E-F9EA-4489-B26A-BB059F0C0EC0}">
      <dsp:nvSpPr>
        <dsp:cNvPr id="0" name=""/>
        <dsp:cNvSpPr/>
      </dsp:nvSpPr>
      <dsp:spPr>
        <a:xfrm>
          <a:off x="457497" y="-103"/>
          <a:ext cx="1329418" cy="1329418"/>
        </a:xfrm>
        <a:prstGeom prst="leftCircularArrow">
          <a:avLst>
            <a:gd name="adj1" fmla="val 8246"/>
            <a:gd name="adj2" fmla="val 575940"/>
            <a:gd name="adj3" fmla="val 627118"/>
            <a:gd name="adj4" fmla="val 3540607"/>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88DAD-6352-4533-9F17-B44CFD65890A}">
      <dsp:nvSpPr>
        <dsp:cNvPr id="0" name=""/>
        <dsp:cNvSpPr/>
      </dsp:nvSpPr>
      <dsp:spPr>
        <a:xfrm>
          <a:off x="1313908" y="110534"/>
          <a:ext cx="562199" cy="5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pen Sans" panose="020B0606030504020204" pitchFamily="34" charset="0"/>
              <a:ea typeface="Open Sans" panose="020B0606030504020204" pitchFamily="34" charset="0"/>
              <a:cs typeface="Open Sans" panose="020B0606030504020204" pitchFamily="34" charset="0"/>
            </a:rPr>
            <a:t>Test</a:t>
          </a:r>
        </a:p>
      </dsp:txBody>
      <dsp:txXfrm>
        <a:off x="1313908" y="110534"/>
        <a:ext cx="562199" cy="562199"/>
      </dsp:txXfrm>
    </dsp:sp>
    <dsp:sp modelId="{77C8E164-0C7D-4344-86DD-EA0B527A905A}">
      <dsp:nvSpPr>
        <dsp:cNvPr id="0" name=""/>
        <dsp:cNvSpPr/>
      </dsp:nvSpPr>
      <dsp:spPr>
        <a:xfrm>
          <a:off x="457497" y="-103"/>
          <a:ext cx="1329418" cy="1329418"/>
        </a:xfrm>
        <a:prstGeom prst="leftCircularArrow">
          <a:avLst>
            <a:gd name="adj1" fmla="val 8246"/>
            <a:gd name="adj2" fmla="val 575940"/>
            <a:gd name="adj3" fmla="val 15542521"/>
            <a:gd name="adj4" fmla="val 17433419"/>
            <a:gd name="adj5" fmla="val 962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B6C4-A0B6-4C66-A6A7-1F7E4B2305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24F9F4-FF34-4C7C-BB07-1AB82B64E3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23674F-45D5-41B2-81C7-47A4A90A8A1A}"/>
              </a:ext>
            </a:extLst>
          </p:cNvPr>
          <p:cNvSpPr>
            <a:spLocks noGrp="1"/>
          </p:cNvSpPr>
          <p:nvPr>
            <p:ph type="dt" sz="half" idx="10"/>
          </p:nvPr>
        </p:nvSpPr>
        <p:spPr/>
        <p:txBody>
          <a:bodyPr/>
          <a:lstStyle/>
          <a:p>
            <a:fld id="{20BBA458-4F3F-46AD-89C2-397781ED70A0}" type="datetimeFigureOut">
              <a:rPr lang="en-US" smtClean="0"/>
              <a:t>10/14/2021</a:t>
            </a:fld>
            <a:endParaRPr lang="en-US"/>
          </a:p>
        </p:txBody>
      </p:sp>
      <p:sp>
        <p:nvSpPr>
          <p:cNvPr id="5" name="Footer Placeholder 4">
            <a:extLst>
              <a:ext uri="{FF2B5EF4-FFF2-40B4-BE49-F238E27FC236}">
                <a16:creationId xmlns:a16="http://schemas.microsoft.com/office/drawing/2014/main" id="{75C9996B-6CB4-4D64-B462-FC8A45913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0CDC2-8531-4843-91CD-951AF4EC4715}"/>
              </a:ext>
            </a:extLst>
          </p:cNvPr>
          <p:cNvSpPr>
            <a:spLocks noGrp="1"/>
          </p:cNvSpPr>
          <p:nvPr>
            <p:ph type="sldNum" sz="quarter" idx="12"/>
          </p:nvPr>
        </p:nvSpPr>
        <p:spPr/>
        <p:txBody>
          <a:bodyPr/>
          <a:lstStyle/>
          <a:p>
            <a:fld id="{1FFA946F-93E6-4D7D-A9D7-16C66290E046}" type="slidenum">
              <a:rPr lang="en-US" smtClean="0"/>
              <a:t>‹#›</a:t>
            </a:fld>
            <a:endParaRPr lang="en-US"/>
          </a:p>
        </p:txBody>
      </p:sp>
    </p:spTree>
    <p:extLst>
      <p:ext uri="{BB962C8B-B14F-4D97-AF65-F5344CB8AC3E}">
        <p14:creationId xmlns:p14="http://schemas.microsoft.com/office/powerpoint/2010/main" val="1671548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490E1-30E0-45AE-9DC4-6E71BB0A32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3E2498-8C5C-4663-AC6C-AE4F2AB12D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D3386-DFD8-457F-AED1-CB7A907F40F0}"/>
              </a:ext>
            </a:extLst>
          </p:cNvPr>
          <p:cNvSpPr>
            <a:spLocks noGrp="1"/>
          </p:cNvSpPr>
          <p:nvPr>
            <p:ph type="dt" sz="half" idx="10"/>
          </p:nvPr>
        </p:nvSpPr>
        <p:spPr/>
        <p:txBody>
          <a:bodyPr/>
          <a:lstStyle/>
          <a:p>
            <a:fld id="{20BBA458-4F3F-46AD-89C2-397781ED70A0}" type="datetimeFigureOut">
              <a:rPr lang="en-US" smtClean="0"/>
              <a:t>10/14/2021</a:t>
            </a:fld>
            <a:endParaRPr lang="en-US"/>
          </a:p>
        </p:txBody>
      </p:sp>
      <p:sp>
        <p:nvSpPr>
          <p:cNvPr id="5" name="Footer Placeholder 4">
            <a:extLst>
              <a:ext uri="{FF2B5EF4-FFF2-40B4-BE49-F238E27FC236}">
                <a16:creationId xmlns:a16="http://schemas.microsoft.com/office/drawing/2014/main" id="{46035B20-A379-47E9-8D5E-7D2D3AF19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D25B4-7540-404B-8AB1-D50D02811A07}"/>
              </a:ext>
            </a:extLst>
          </p:cNvPr>
          <p:cNvSpPr>
            <a:spLocks noGrp="1"/>
          </p:cNvSpPr>
          <p:nvPr>
            <p:ph type="sldNum" sz="quarter" idx="12"/>
          </p:nvPr>
        </p:nvSpPr>
        <p:spPr/>
        <p:txBody>
          <a:bodyPr/>
          <a:lstStyle/>
          <a:p>
            <a:fld id="{1FFA946F-93E6-4D7D-A9D7-16C66290E046}" type="slidenum">
              <a:rPr lang="en-US" smtClean="0"/>
              <a:t>‹#›</a:t>
            </a:fld>
            <a:endParaRPr lang="en-US"/>
          </a:p>
        </p:txBody>
      </p:sp>
    </p:spTree>
    <p:extLst>
      <p:ext uri="{BB962C8B-B14F-4D97-AF65-F5344CB8AC3E}">
        <p14:creationId xmlns:p14="http://schemas.microsoft.com/office/powerpoint/2010/main" val="1541845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028DE6-4E59-432F-8FF8-0C2991C6E2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4232A5-3934-4657-B67D-BEC0816E44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C8B62-3A83-4BA5-AF7A-9B8F9CDBAD9A}"/>
              </a:ext>
            </a:extLst>
          </p:cNvPr>
          <p:cNvSpPr>
            <a:spLocks noGrp="1"/>
          </p:cNvSpPr>
          <p:nvPr>
            <p:ph type="dt" sz="half" idx="10"/>
          </p:nvPr>
        </p:nvSpPr>
        <p:spPr/>
        <p:txBody>
          <a:bodyPr/>
          <a:lstStyle/>
          <a:p>
            <a:fld id="{20BBA458-4F3F-46AD-89C2-397781ED70A0}" type="datetimeFigureOut">
              <a:rPr lang="en-US" smtClean="0"/>
              <a:t>10/14/2021</a:t>
            </a:fld>
            <a:endParaRPr lang="en-US"/>
          </a:p>
        </p:txBody>
      </p:sp>
      <p:sp>
        <p:nvSpPr>
          <p:cNvPr id="5" name="Footer Placeholder 4">
            <a:extLst>
              <a:ext uri="{FF2B5EF4-FFF2-40B4-BE49-F238E27FC236}">
                <a16:creationId xmlns:a16="http://schemas.microsoft.com/office/drawing/2014/main" id="{AFD1D85F-1864-41EE-979C-22EDB053D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A1E71-344B-4F23-925E-8935D711834C}"/>
              </a:ext>
            </a:extLst>
          </p:cNvPr>
          <p:cNvSpPr>
            <a:spLocks noGrp="1"/>
          </p:cNvSpPr>
          <p:nvPr>
            <p:ph type="sldNum" sz="quarter" idx="12"/>
          </p:nvPr>
        </p:nvSpPr>
        <p:spPr/>
        <p:txBody>
          <a:bodyPr/>
          <a:lstStyle/>
          <a:p>
            <a:fld id="{1FFA946F-93E6-4D7D-A9D7-16C66290E046}" type="slidenum">
              <a:rPr lang="en-US" smtClean="0"/>
              <a:t>‹#›</a:t>
            </a:fld>
            <a:endParaRPr lang="en-US"/>
          </a:p>
        </p:txBody>
      </p:sp>
    </p:spTree>
    <p:extLst>
      <p:ext uri="{BB962C8B-B14F-4D97-AF65-F5344CB8AC3E}">
        <p14:creationId xmlns:p14="http://schemas.microsoft.com/office/powerpoint/2010/main" val="142445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AAC9-DB18-4893-9705-8E2A824FB9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C475C-DC41-4DF8-B084-76C0A2B982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B16C38-D6BC-4AA4-8383-769FA581D139}"/>
              </a:ext>
            </a:extLst>
          </p:cNvPr>
          <p:cNvSpPr>
            <a:spLocks noGrp="1"/>
          </p:cNvSpPr>
          <p:nvPr>
            <p:ph type="dt" sz="half" idx="10"/>
          </p:nvPr>
        </p:nvSpPr>
        <p:spPr/>
        <p:txBody>
          <a:bodyPr/>
          <a:lstStyle/>
          <a:p>
            <a:fld id="{20BBA458-4F3F-46AD-89C2-397781ED70A0}" type="datetimeFigureOut">
              <a:rPr lang="en-US" smtClean="0"/>
              <a:t>10/14/2021</a:t>
            </a:fld>
            <a:endParaRPr lang="en-US"/>
          </a:p>
        </p:txBody>
      </p:sp>
      <p:sp>
        <p:nvSpPr>
          <p:cNvPr id="5" name="Footer Placeholder 4">
            <a:extLst>
              <a:ext uri="{FF2B5EF4-FFF2-40B4-BE49-F238E27FC236}">
                <a16:creationId xmlns:a16="http://schemas.microsoft.com/office/drawing/2014/main" id="{20AC6400-B387-4C8E-8C19-A99193D4D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96769-6155-4F45-ABDA-8A1AB72E6D8E}"/>
              </a:ext>
            </a:extLst>
          </p:cNvPr>
          <p:cNvSpPr>
            <a:spLocks noGrp="1"/>
          </p:cNvSpPr>
          <p:nvPr>
            <p:ph type="sldNum" sz="quarter" idx="12"/>
          </p:nvPr>
        </p:nvSpPr>
        <p:spPr/>
        <p:txBody>
          <a:bodyPr/>
          <a:lstStyle/>
          <a:p>
            <a:fld id="{1FFA946F-93E6-4D7D-A9D7-16C66290E046}" type="slidenum">
              <a:rPr lang="en-US" smtClean="0"/>
              <a:t>‹#›</a:t>
            </a:fld>
            <a:endParaRPr lang="en-US"/>
          </a:p>
        </p:txBody>
      </p:sp>
    </p:spTree>
    <p:extLst>
      <p:ext uri="{BB962C8B-B14F-4D97-AF65-F5344CB8AC3E}">
        <p14:creationId xmlns:p14="http://schemas.microsoft.com/office/powerpoint/2010/main" val="15784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A7E7-74FB-4822-A264-45BDAA7BD1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FA8614-D5B4-49E1-84EE-7F738A881E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EA1801-D553-4F27-9E67-C9EECD412118}"/>
              </a:ext>
            </a:extLst>
          </p:cNvPr>
          <p:cNvSpPr>
            <a:spLocks noGrp="1"/>
          </p:cNvSpPr>
          <p:nvPr>
            <p:ph type="dt" sz="half" idx="10"/>
          </p:nvPr>
        </p:nvSpPr>
        <p:spPr/>
        <p:txBody>
          <a:bodyPr/>
          <a:lstStyle/>
          <a:p>
            <a:fld id="{20BBA458-4F3F-46AD-89C2-397781ED70A0}" type="datetimeFigureOut">
              <a:rPr lang="en-US" smtClean="0"/>
              <a:t>10/14/2021</a:t>
            </a:fld>
            <a:endParaRPr lang="en-US"/>
          </a:p>
        </p:txBody>
      </p:sp>
      <p:sp>
        <p:nvSpPr>
          <p:cNvPr id="5" name="Footer Placeholder 4">
            <a:extLst>
              <a:ext uri="{FF2B5EF4-FFF2-40B4-BE49-F238E27FC236}">
                <a16:creationId xmlns:a16="http://schemas.microsoft.com/office/drawing/2014/main" id="{9C867075-C5EC-4BA4-B073-472AB2878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22484-57B9-47DD-88D0-25806FD65B19}"/>
              </a:ext>
            </a:extLst>
          </p:cNvPr>
          <p:cNvSpPr>
            <a:spLocks noGrp="1"/>
          </p:cNvSpPr>
          <p:nvPr>
            <p:ph type="sldNum" sz="quarter" idx="12"/>
          </p:nvPr>
        </p:nvSpPr>
        <p:spPr/>
        <p:txBody>
          <a:bodyPr/>
          <a:lstStyle/>
          <a:p>
            <a:fld id="{1FFA946F-93E6-4D7D-A9D7-16C66290E046}" type="slidenum">
              <a:rPr lang="en-US" smtClean="0"/>
              <a:t>‹#›</a:t>
            </a:fld>
            <a:endParaRPr lang="en-US"/>
          </a:p>
        </p:txBody>
      </p:sp>
    </p:spTree>
    <p:extLst>
      <p:ext uri="{BB962C8B-B14F-4D97-AF65-F5344CB8AC3E}">
        <p14:creationId xmlns:p14="http://schemas.microsoft.com/office/powerpoint/2010/main" val="2620591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5E6A-2C84-4CF8-B5A6-E09C6A4F7C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19C693-8CE0-48B3-BE81-B323273BA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D6898C-9226-4253-B78A-16B50F9DB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287393-2EF0-4E61-A205-F22201782F41}"/>
              </a:ext>
            </a:extLst>
          </p:cNvPr>
          <p:cNvSpPr>
            <a:spLocks noGrp="1"/>
          </p:cNvSpPr>
          <p:nvPr>
            <p:ph type="dt" sz="half" idx="10"/>
          </p:nvPr>
        </p:nvSpPr>
        <p:spPr/>
        <p:txBody>
          <a:bodyPr/>
          <a:lstStyle/>
          <a:p>
            <a:fld id="{20BBA458-4F3F-46AD-89C2-397781ED70A0}" type="datetimeFigureOut">
              <a:rPr lang="en-US" smtClean="0"/>
              <a:t>10/14/2021</a:t>
            </a:fld>
            <a:endParaRPr lang="en-US"/>
          </a:p>
        </p:txBody>
      </p:sp>
      <p:sp>
        <p:nvSpPr>
          <p:cNvPr id="6" name="Footer Placeholder 5">
            <a:extLst>
              <a:ext uri="{FF2B5EF4-FFF2-40B4-BE49-F238E27FC236}">
                <a16:creationId xmlns:a16="http://schemas.microsoft.com/office/drawing/2014/main" id="{EFEA1A17-CE0F-410A-8BF1-2B630348F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B8DED-09A7-4EDF-851A-2063A044DED9}"/>
              </a:ext>
            </a:extLst>
          </p:cNvPr>
          <p:cNvSpPr>
            <a:spLocks noGrp="1"/>
          </p:cNvSpPr>
          <p:nvPr>
            <p:ph type="sldNum" sz="quarter" idx="12"/>
          </p:nvPr>
        </p:nvSpPr>
        <p:spPr/>
        <p:txBody>
          <a:bodyPr/>
          <a:lstStyle/>
          <a:p>
            <a:fld id="{1FFA946F-93E6-4D7D-A9D7-16C66290E046}" type="slidenum">
              <a:rPr lang="en-US" smtClean="0"/>
              <a:t>‹#›</a:t>
            </a:fld>
            <a:endParaRPr lang="en-US"/>
          </a:p>
        </p:txBody>
      </p:sp>
    </p:spTree>
    <p:extLst>
      <p:ext uri="{BB962C8B-B14F-4D97-AF65-F5344CB8AC3E}">
        <p14:creationId xmlns:p14="http://schemas.microsoft.com/office/powerpoint/2010/main" val="791749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77A4-C3CB-4584-811C-6F607964B7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3AE205-8855-4154-88F4-816374610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C86D6F-1075-4D0C-88CD-D87457781E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5FFC61-1779-4087-9190-9BCC30873A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00B55A-80BB-4CD7-9C4A-F9E836E3BE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BF36B0-C706-474D-BD4D-20C7C67F9B6B}"/>
              </a:ext>
            </a:extLst>
          </p:cNvPr>
          <p:cNvSpPr>
            <a:spLocks noGrp="1"/>
          </p:cNvSpPr>
          <p:nvPr>
            <p:ph type="dt" sz="half" idx="10"/>
          </p:nvPr>
        </p:nvSpPr>
        <p:spPr/>
        <p:txBody>
          <a:bodyPr/>
          <a:lstStyle/>
          <a:p>
            <a:fld id="{20BBA458-4F3F-46AD-89C2-397781ED70A0}" type="datetimeFigureOut">
              <a:rPr lang="en-US" smtClean="0"/>
              <a:t>10/14/2021</a:t>
            </a:fld>
            <a:endParaRPr lang="en-US"/>
          </a:p>
        </p:txBody>
      </p:sp>
      <p:sp>
        <p:nvSpPr>
          <p:cNvPr id="8" name="Footer Placeholder 7">
            <a:extLst>
              <a:ext uri="{FF2B5EF4-FFF2-40B4-BE49-F238E27FC236}">
                <a16:creationId xmlns:a16="http://schemas.microsoft.com/office/drawing/2014/main" id="{5EFD5113-C354-4092-8156-91EBBA198E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821405-9D41-41FD-860B-72E5EEDC4493}"/>
              </a:ext>
            </a:extLst>
          </p:cNvPr>
          <p:cNvSpPr>
            <a:spLocks noGrp="1"/>
          </p:cNvSpPr>
          <p:nvPr>
            <p:ph type="sldNum" sz="quarter" idx="12"/>
          </p:nvPr>
        </p:nvSpPr>
        <p:spPr/>
        <p:txBody>
          <a:bodyPr/>
          <a:lstStyle/>
          <a:p>
            <a:fld id="{1FFA946F-93E6-4D7D-A9D7-16C66290E046}" type="slidenum">
              <a:rPr lang="en-US" smtClean="0"/>
              <a:t>‹#›</a:t>
            </a:fld>
            <a:endParaRPr lang="en-US"/>
          </a:p>
        </p:txBody>
      </p:sp>
    </p:spTree>
    <p:extLst>
      <p:ext uri="{BB962C8B-B14F-4D97-AF65-F5344CB8AC3E}">
        <p14:creationId xmlns:p14="http://schemas.microsoft.com/office/powerpoint/2010/main" val="4290690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99CC-86E7-46E7-9517-A88EF2CAF1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80827-044D-48D3-8E20-E8E27323EBFB}"/>
              </a:ext>
            </a:extLst>
          </p:cNvPr>
          <p:cNvSpPr>
            <a:spLocks noGrp="1"/>
          </p:cNvSpPr>
          <p:nvPr>
            <p:ph type="dt" sz="half" idx="10"/>
          </p:nvPr>
        </p:nvSpPr>
        <p:spPr/>
        <p:txBody>
          <a:bodyPr/>
          <a:lstStyle/>
          <a:p>
            <a:fld id="{20BBA458-4F3F-46AD-89C2-397781ED70A0}" type="datetimeFigureOut">
              <a:rPr lang="en-US" smtClean="0"/>
              <a:t>10/14/2021</a:t>
            </a:fld>
            <a:endParaRPr lang="en-US"/>
          </a:p>
        </p:txBody>
      </p:sp>
      <p:sp>
        <p:nvSpPr>
          <p:cNvPr id="4" name="Footer Placeholder 3">
            <a:extLst>
              <a:ext uri="{FF2B5EF4-FFF2-40B4-BE49-F238E27FC236}">
                <a16:creationId xmlns:a16="http://schemas.microsoft.com/office/drawing/2014/main" id="{61C76831-0360-4E23-B176-C3655BB665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5CB176-6457-4966-AC3F-DD94B41A79FE}"/>
              </a:ext>
            </a:extLst>
          </p:cNvPr>
          <p:cNvSpPr>
            <a:spLocks noGrp="1"/>
          </p:cNvSpPr>
          <p:nvPr>
            <p:ph type="sldNum" sz="quarter" idx="12"/>
          </p:nvPr>
        </p:nvSpPr>
        <p:spPr/>
        <p:txBody>
          <a:bodyPr/>
          <a:lstStyle/>
          <a:p>
            <a:fld id="{1FFA946F-93E6-4D7D-A9D7-16C66290E046}" type="slidenum">
              <a:rPr lang="en-US" smtClean="0"/>
              <a:t>‹#›</a:t>
            </a:fld>
            <a:endParaRPr lang="en-US"/>
          </a:p>
        </p:txBody>
      </p:sp>
    </p:spTree>
    <p:extLst>
      <p:ext uri="{BB962C8B-B14F-4D97-AF65-F5344CB8AC3E}">
        <p14:creationId xmlns:p14="http://schemas.microsoft.com/office/powerpoint/2010/main" val="140672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16E784-109D-44B9-892A-33F31FB4B2AD}"/>
              </a:ext>
            </a:extLst>
          </p:cNvPr>
          <p:cNvSpPr>
            <a:spLocks noGrp="1"/>
          </p:cNvSpPr>
          <p:nvPr>
            <p:ph type="dt" sz="half" idx="10"/>
          </p:nvPr>
        </p:nvSpPr>
        <p:spPr/>
        <p:txBody>
          <a:bodyPr/>
          <a:lstStyle/>
          <a:p>
            <a:fld id="{20BBA458-4F3F-46AD-89C2-397781ED70A0}" type="datetimeFigureOut">
              <a:rPr lang="en-US" smtClean="0"/>
              <a:t>10/14/2021</a:t>
            </a:fld>
            <a:endParaRPr lang="en-US"/>
          </a:p>
        </p:txBody>
      </p:sp>
      <p:sp>
        <p:nvSpPr>
          <p:cNvPr id="3" name="Footer Placeholder 2">
            <a:extLst>
              <a:ext uri="{FF2B5EF4-FFF2-40B4-BE49-F238E27FC236}">
                <a16:creationId xmlns:a16="http://schemas.microsoft.com/office/drawing/2014/main" id="{2839A032-5FE5-4C57-AF4E-C01A85B623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6C3898-A442-4825-BC15-2E7FA099AF81}"/>
              </a:ext>
            </a:extLst>
          </p:cNvPr>
          <p:cNvSpPr>
            <a:spLocks noGrp="1"/>
          </p:cNvSpPr>
          <p:nvPr>
            <p:ph type="sldNum" sz="quarter" idx="12"/>
          </p:nvPr>
        </p:nvSpPr>
        <p:spPr/>
        <p:txBody>
          <a:bodyPr/>
          <a:lstStyle/>
          <a:p>
            <a:fld id="{1FFA946F-93E6-4D7D-A9D7-16C66290E046}" type="slidenum">
              <a:rPr lang="en-US" smtClean="0"/>
              <a:t>‹#›</a:t>
            </a:fld>
            <a:endParaRPr lang="en-US"/>
          </a:p>
        </p:txBody>
      </p:sp>
    </p:spTree>
    <p:extLst>
      <p:ext uri="{BB962C8B-B14F-4D97-AF65-F5344CB8AC3E}">
        <p14:creationId xmlns:p14="http://schemas.microsoft.com/office/powerpoint/2010/main" val="2998773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8938F-07D2-4F7B-8743-4616E8FB4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AA28FA-E1CA-4305-A526-1E21044D8F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B31A1B-EC01-4DE5-8438-BEF2BA394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900BF-97FB-4812-8B57-F545F9E7BDD8}"/>
              </a:ext>
            </a:extLst>
          </p:cNvPr>
          <p:cNvSpPr>
            <a:spLocks noGrp="1"/>
          </p:cNvSpPr>
          <p:nvPr>
            <p:ph type="dt" sz="half" idx="10"/>
          </p:nvPr>
        </p:nvSpPr>
        <p:spPr/>
        <p:txBody>
          <a:bodyPr/>
          <a:lstStyle/>
          <a:p>
            <a:fld id="{20BBA458-4F3F-46AD-89C2-397781ED70A0}" type="datetimeFigureOut">
              <a:rPr lang="en-US" smtClean="0"/>
              <a:t>10/14/2021</a:t>
            </a:fld>
            <a:endParaRPr lang="en-US"/>
          </a:p>
        </p:txBody>
      </p:sp>
      <p:sp>
        <p:nvSpPr>
          <p:cNvPr id="6" name="Footer Placeholder 5">
            <a:extLst>
              <a:ext uri="{FF2B5EF4-FFF2-40B4-BE49-F238E27FC236}">
                <a16:creationId xmlns:a16="http://schemas.microsoft.com/office/drawing/2014/main" id="{A1E04E3F-2709-42D3-AC72-0B769AAA0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110FD-8508-4C14-BC9E-3A579886C347}"/>
              </a:ext>
            </a:extLst>
          </p:cNvPr>
          <p:cNvSpPr>
            <a:spLocks noGrp="1"/>
          </p:cNvSpPr>
          <p:nvPr>
            <p:ph type="sldNum" sz="quarter" idx="12"/>
          </p:nvPr>
        </p:nvSpPr>
        <p:spPr/>
        <p:txBody>
          <a:bodyPr/>
          <a:lstStyle/>
          <a:p>
            <a:fld id="{1FFA946F-93E6-4D7D-A9D7-16C66290E046}" type="slidenum">
              <a:rPr lang="en-US" smtClean="0"/>
              <a:t>‹#›</a:t>
            </a:fld>
            <a:endParaRPr lang="en-US"/>
          </a:p>
        </p:txBody>
      </p:sp>
    </p:spTree>
    <p:extLst>
      <p:ext uri="{BB962C8B-B14F-4D97-AF65-F5344CB8AC3E}">
        <p14:creationId xmlns:p14="http://schemas.microsoft.com/office/powerpoint/2010/main" val="228643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647D-1ECD-4E6D-B27D-5FC90BB55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EDEEB4-4E30-4169-AB11-4FE273093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5B9E4B-D5B9-4947-8DB4-ACCCC1900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73204-5664-49D4-A9A2-639F2BC79516}"/>
              </a:ext>
            </a:extLst>
          </p:cNvPr>
          <p:cNvSpPr>
            <a:spLocks noGrp="1"/>
          </p:cNvSpPr>
          <p:nvPr>
            <p:ph type="dt" sz="half" idx="10"/>
          </p:nvPr>
        </p:nvSpPr>
        <p:spPr/>
        <p:txBody>
          <a:bodyPr/>
          <a:lstStyle/>
          <a:p>
            <a:fld id="{20BBA458-4F3F-46AD-89C2-397781ED70A0}" type="datetimeFigureOut">
              <a:rPr lang="en-US" smtClean="0"/>
              <a:t>10/14/2021</a:t>
            </a:fld>
            <a:endParaRPr lang="en-US"/>
          </a:p>
        </p:txBody>
      </p:sp>
      <p:sp>
        <p:nvSpPr>
          <p:cNvPr id="6" name="Footer Placeholder 5">
            <a:extLst>
              <a:ext uri="{FF2B5EF4-FFF2-40B4-BE49-F238E27FC236}">
                <a16:creationId xmlns:a16="http://schemas.microsoft.com/office/drawing/2014/main" id="{7C21B9FB-901A-40B2-BA62-C75FE4F8D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AB70D3-38B6-466F-A788-42D75E4FD107}"/>
              </a:ext>
            </a:extLst>
          </p:cNvPr>
          <p:cNvSpPr>
            <a:spLocks noGrp="1"/>
          </p:cNvSpPr>
          <p:nvPr>
            <p:ph type="sldNum" sz="quarter" idx="12"/>
          </p:nvPr>
        </p:nvSpPr>
        <p:spPr/>
        <p:txBody>
          <a:bodyPr/>
          <a:lstStyle/>
          <a:p>
            <a:fld id="{1FFA946F-93E6-4D7D-A9D7-16C66290E046}" type="slidenum">
              <a:rPr lang="en-US" smtClean="0"/>
              <a:t>‹#›</a:t>
            </a:fld>
            <a:endParaRPr lang="en-US"/>
          </a:p>
        </p:txBody>
      </p:sp>
    </p:spTree>
    <p:extLst>
      <p:ext uri="{BB962C8B-B14F-4D97-AF65-F5344CB8AC3E}">
        <p14:creationId xmlns:p14="http://schemas.microsoft.com/office/powerpoint/2010/main" val="100443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7DE0E5-D8A2-4A0F-93F3-FF7D53BFF7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A82038-CAFB-47FA-905F-1DAA7DFFDE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A4528-F02D-453B-8E5B-C640673E5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BA458-4F3F-46AD-89C2-397781ED70A0}" type="datetimeFigureOut">
              <a:rPr lang="en-US" smtClean="0"/>
              <a:t>10/14/2021</a:t>
            </a:fld>
            <a:endParaRPr lang="en-US"/>
          </a:p>
        </p:txBody>
      </p:sp>
      <p:sp>
        <p:nvSpPr>
          <p:cNvPr id="5" name="Footer Placeholder 4">
            <a:extLst>
              <a:ext uri="{FF2B5EF4-FFF2-40B4-BE49-F238E27FC236}">
                <a16:creationId xmlns:a16="http://schemas.microsoft.com/office/drawing/2014/main" id="{5897894E-BFAA-4474-8FF4-ED2AED360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59FADB-5E74-458D-A831-C185FECF03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A946F-93E6-4D7D-A9D7-16C66290E046}" type="slidenum">
              <a:rPr lang="en-US" smtClean="0"/>
              <a:t>‹#›</a:t>
            </a:fld>
            <a:endParaRPr lang="en-US"/>
          </a:p>
        </p:txBody>
      </p:sp>
    </p:spTree>
    <p:extLst>
      <p:ext uri="{BB962C8B-B14F-4D97-AF65-F5344CB8AC3E}">
        <p14:creationId xmlns:p14="http://schemas.microsoft.com/office/powerpoint/2010/main" val="1071797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3" Type="http://schemas.openxmlformats.org/officeDocument/2006/relationships/diagramLayout" Target="../diagrams/layout17.xml"/><Relationship Id="rId18" Type="http://schemas.openxmlformats.org/officeDocument/2006/relationships/diagramLayout" Target="../diagrams/layout18.xml"/><Relationship Id="rId26" Type="http://schemas.microsoft.com/office/2007/relationships/diagramDrawing" Target="../diagrams/drawing19.xml"/><Relationship Id="rId3" Type="http://schemas.openxmlformats.org/officeDocument/2006/relationships/diagramLayout" Target="../diagrams/layout15.xml"/><Relationship Id="rId21" Type="http://schemas.microsoft.com/office/2007/relationships/diagramDrawing" Target="../diagrams/drawing18.xml"/><Relationship Id="rId34" Type="http://schemas.openxmlformats.org/officeDocument/2006/relationships/diagramQuickStyle" Target="../diagrams/quickStyle21.xml"/><Relationship Id="rId7" Type="http://schemas.openxmlformats.org/officeDocument/2006/relationships/diagramData" Target="../diagrams/data16.xml"/><Relationship Id="rId12" Type="http://schemas.openxmlformats.org/officeDocument/2006/relationships/diagramData" Target="../diagrams/data17.xml"/><Relationship Id="rId17" Type="http://schemas.openxmlformats.org/officeDocument/2006/relationships/diagramData" Target="../diagrams/data18.xml"/><Relationship Id="rId25" Type="http://schemas.openxmlformats.org/officeDocument/2006/relationships/diagramColors" Target="../diagrams/colors19.xml"/><Relationship Id="rId33" Type="http://schemas.openxmlformats.org/officeDocument/2006/relationships/diagramLayout" Target="../diagrams/layout21.xml"/><Relationship Id="rId2" Type="http://schemas.openxmlformats.org/officeDocument/2006/relationships/diagramData" Target="../diagrams/data15.xml"/><Relationship Id="rId16" Type="http://schemas.microsoft.com/office/2007/relationships/diagramDrawing" Target="../diagrams/drawing17.xml"/><Relationship Id="rId20" Type="http://schemas.openxmlformats.org/officeDocument/2006/relationships/diagramColors" Target="../diagrams/colors18.xml"/><Relationship Id="rId29" Type="http://schemas.openxmlformats.org/officeDocument/2006/relationships/diagramQuickStyle" Target="../diagrams/quickStyle20.xml"/><Relationship Id="rId1" Type="http://schemas.openxmlformats.org/officeDocument/2006/relationships/slideLayout" Target="../slideLayouts/slideLayout7.xml"/><Relationship Id="rId6" Type="http://schemas.microsoft.com/office/2007/relationships/diagramDrawing" Target="../diagrams/drawing15.xml"/><Relationship Id="rId11" Type="http://schemas.microsoft.com/office/2007/relationships/diagramDrawing" Target="../diagrams/drawing16.xml"/><Relationship Id="rId24" Type="http://schemas.openxmlformats.org/officeDocument/2006/relationships/diagramQuickStyle" Target="../diagrams/quickStyle19.xml"/><Relationship Id="rId32" Type="http://schemas.openxmlformats.org/officeDocument/2006/relationships/diagramData" Target="../diagrams/data21.xml"/><Relationship Id="rId5" Type="http://schemas.openxmlformats.org/officeDocument/2006/relationships/diagramColors" Target="../diagrams/colors15.xml"/><Relationship Id="rId15" Type="http://schemas.openxmlformats.org/officeDocument/2006/relationships/diagramColors" Target="../diagrams/colors17.xml"/><Relationship Id="rId23" Type="http://schemas.openxmlformats.org/officeDocument/2006/relationships/diagramLayout" Target="../diagrams/layout19.xml"/><Relationship Id="rId28" Type="http://schemas.openxmlformats.org/officeDocument/2006/relationships/diagramLayout" Target="../diagrams/layout20.xml"/><Relationship Id="rId36" Type="http://schemas.microsoft.com/office/2007/relationships/diagramDrawing" Target="../diagrams/drawing21.xml"/><Relationship Id="rId10" Type="http://schemas.openxmlformats.org/officeDocument/2006/relationships/diagramColors" Target="../diagrams/colors16.xml"/><Relationship Id="rId19" Type="http://schemas.openxmlformats.org/officeDocument/2006/relationships/diagramQuickStyle" Target="../diagrams/quickStyle18.xml"/><Relationship Id="rId31" Type="http://schemas.microsoft.com/office/2007/relationships/diagramDrawing" Target="../diagrams/drawing20.xml"/><Relationship Id="rId4" Type="http://schemas.openxmlformats.org/officeDocument/2006/relationships/diagramQuickStyle" Target="../diagrams/quickStyle15.xml"/><Relationship Id="rId9" Type="http://schemas.openxmlformats.org/officeDocument/2006/relationships/diagramQuickStyle" Target="../diagrams/quickStyle16.xml"/><Relationship Id="rId14" Type="http://schemas.openxmlformats.org/officeDocument/2006/relationships/diagramQuickStyle" Target="../diagrams/quickStyle17.xml"/><Relationship Id="rId22" Type="http://schemas.openxmlformats.org/officeDocument/2006/relationships/diagramData" Target="../diagrams/data19.xml"/><Relationship Id="rId27" Type="http://schemas.openxmlformats.org/officeDocument/2006/relationships/diagramData" Target="../diagrams/data20.xml"/><Relationship Id="rId30" Type="http://schemas.openxmlformats.org/officeDocument/2006/relationships/diagramColors" Target="../diagrams/colors20.xml"/><Relationship Id="rId35" Type="http://schemas.openxmlformats.org/officeDocument/2006/relationships/diagramColors" Target="../diagrams/colors21.xml"/><Relationship Id="rId8" Type="http://schemas.openxmlformats.org/officeDocument/2006/relationships/diagramLayout" Target="../diagrams/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7.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7.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7.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diagramLayout" Target="../diagrams/layout26.xml"/><Relationship Id="rId7" Type="http://schemas.openxmlformats.org/officeDocument/2006/relationships/diagramData" Target="../diagrams/data27.xml"/><Relationship Id="rId2" Type="http://schemas.openxmlformats.org/officeDocument/2006/relationships/diagramData" Target="../diagrams/data26.xml"/><Relationship Id="rId1" Type="http://schemas.openxmlformats.org/officeDocument/2006/relationships/slideLayout" Target="../slideLayouts/slideLayout7.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0" Type="http://schemas.openxmlformats.org/officeDocument/2006/relationships/diagramColors" Target="../diagrams/colors27.xml"/><Relationship Id="rId4" Type="http://schemas.openxmlformats.org/officeDocument/2006/relationships/diagramQuickStyle" Target="../diagrams/quickStyle26.xml"/><Relationship Id="rId9" Type="http://schemas.openxmlformats.org/officeDocument/2006/relationships/diagramQuickStyle" Target="../diagrams/quickStyle27.xml"/></Relationships>
</file>

<file path=ppt/slides/_rels/slide31.xml.rels><?xml version="1.0" encoding="UTF-8" standalone="yes"?>
<Relationships xmlns="http://schemas.openxmlformats.org/package/2006/relationships"><Relationship Id="rId13" Type="http://schemas.openxmlformats.org/officeDocument/2006/relationships/diagramLayout" Target="../diagrams/layout30.xml"/><Relationship Id="rId18" Type="http://schemas.openxmlformats.org/officeDocument/2006/relationships/diagramLayout" Target="../diagrams/layout31.xml"/><Relationship Id="rId26" Type="http://schemas.microsoft.com/office/2007/relationships/diagramDrawing" Target="../diagrams/drawing32.xml"/><Relationship Id="rId39" Type="http://schemas.openxmlformats.org/officeDocument/2006/relationships/diagramQuickStyle" Target="../diagrams/quickStyle35.xml"/><Relationship Id="rId21" Type="http://schemas.microsoft.com/office/2007/relationships/diagramDrawing" Target="../diagrams/drawing31.xml"/><Relationship Id="rId34" Type="http://schemas.openxmlformats.org/officeDocument/2006/relationships/diagramQuickStyle" Target="../diagrams/quickStyle34.xml"/><Relationship Id="rId42" Type="http://schemas.openxmlformats.org/officeDocument/2006/relationships/diagramData" Target="../diagrams/data36.xml"/><Relationship Id="rId47" Type="http://schemas.openxmlformats.org/officeDocument/2006/relationships/diagramData" Target="../diagrams/data37.xml"/><Relationship Id="rId50" Type="http://schemas.openxmlformats.org/officeDocument/2006/relationships/diagramColors" Target="../diagrams/colors37.xml"/><Relationship Id="rId7" Type="http://schemas.openxmlformats.org/officeDocument/2006/relationships/diagramData" Target="../diagrams/data29.xml"/><Relationship Id="rId2" Type="http://schemas.openxmlformats.org/officeDocument/2006/relationships/diagramData" Target="../diagrams/data28.xml"/><Relationship Id="rId16" Type="http://schemas.microsoft.com/office/2007/relationships/diagramDrawing" Target="../diagrams/drawing30.xml"/><Relationship Id="rId29" Type="http://schemas.openxmlformats.org/officeDocument/2006/relationships/diagramQuickStyle" Target="../diagrams/quickStyle33.xml"/><Relationship Id="rId11" Type="http://schemas.microsoft.com/office/2007/relationships/diagramDrawing" Target="../diagrams/drawing29.xml"/><Relationship Id="rId24" Type="http://schemas.openxmlformats.org/officeDocument/2006/relationships/diagramQuickStyle" Target="../diagrams/quickStyle32.xml"/><Relationship Id="rId32" Type="http://schemas.openxmlformats.org/officeDocument/2006/relationships/diagramData" Target="../diagrams/data34.xml"/><Relationship Id="rId37" Type="http://schemas.openxmlformats.org/officeDocument/2006/relationships/diagramData" Target="../diagrams/data35.xml"/><Relationship Id="rId40" Type="http://schemas.openxmlformats.org/officeDocument/2006/relationships/diagramColors" Target="../diagrams/colors35.xml"/><Relationship Id="rId45" Type="http://schemas.openxmlformats.org/officeDocument/2006/relationships/diagramColors" Target="../diagrams/colors36.xml"/><Relationship Id="rId5" Type="http://schemas.openxmlformats.org/officeDocument/2006/relationships/diagramColors" Target="../diagrams/colors28.xml"/><Relationship Id="rId15" Type="http://schemas.openxmlformats.org/officeDocument/2006/relationships/diagramColors" Target="../diagrams/colors30.xml"/><Relationship Id="rId23" Type="http://schemas.openxmlformats.org/officeDocument/2006/relationships/diagramLayout" Target="../diagrams/layout32.xml"/><Relationship Id="rId28" Type="http://schemas.openxmlformats.org/officeDocument/2006/relationships/diagramLayout" Target="../diagrams/layout33.xml"/><Relationship Id="rId36" Type="http://schemas.microsoft.com/office/2007/relationships/diagramDrawing" Target="../diagrams/drawing34.xml"/><Relationship Id="rId49" Type="http://schemas.openxmlformats.org/officeDocument/2006/relationships/diagramQuickStyle" Target="../diagrams/quickStyle37.xml"/><Relationship Id="rId10" Type="http://schemas.openxmlformats.org/officeDocument/2006/relationships/diagramColors" Target="../diagrams/colors29.xml"/><Relationship Id="rId19" Type="http://schemas.openxmlformats.org/officeDocument/2006/relationships/diagramQuickStyle" Target="../diagrams/quickStyle31.xml"/><Relationship Id="rId31" Type="http://schemas.microsoft.com/office/2007/relationships/diagramDrawing" Target="../diagrams/drawing33.xml"/><Relationship Id="rId44" Type="http://schemas.openxmlformats.org/officeDocument/2006/relationships/diagramQuickStyle" Target="../diagrams/quickStyle36.xml"/><Relationship Id="rId4" Type="http://schemas.openxmlformats.org/officeDocument/2006/relationships/diagramQuickStyle" Target="../diagrams/quickStyle28.xml"/><Relationship Id="rId9" Type="http://schemas.openxmlformats.org/officeDocument/2006/relationships/diagramQuickStyle" Target="../diagrams/quickStyle29.xml"/><Relationship Id="rId14" Type="http://schemas.openxmlformats.org/officeDocument/2006/relationships/diagramQuickStyle" Target="../diagrams/quickStyle30.xml"/><Relationship Id="rId22" Type="http://schemas.openxmlformats.org/officeDocument/2006/relationships/diagramData" Target="../diagrams/data32.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diagramColors" Target="../diagrams/colors34.xml"/><Relationship Id="rId43" Type="http://schemas.openxmlformats.org/officeDocument/2006/relationships/diagramLayout" Target="../diagrams/layout36.xml"/><Relationship Id="rId48" Type="http://schemas.openxmlformats.org/officeDocument/2006/relationships/diagramLayout" Target="../diagrams/layout37.xml"/><Relationship Id="rId8" Type="http://schemas.openxmlformats.org/officeDocument/2006/relationships/diagramLayout" Target="../diagrams/layout29.xml"/><Relationship Id="rId51" Type="http://schemas.microsoft.com/office/2007/relationships/diagramDrawing" Target="../diagrams/drawing37.xml"/><Relationship Id="rId3" Type="http://schemas.openxmlformats.org/officeDocument/2006/relationships/diagramLayout" Target="../diagrams/layout28.xml"/><Relationship Id="rId12" Type="http://schemas.openxmlformats.org/officeDocument/2006/relationships/diagramData" Target="../diagrams/data30.xml"/><Relationship Id="rId17" Type="http://schemas.openxmlformats.org/officeDocument/2006/relationships/diagramData" Target="../diagrams/data31.xml"/><Relationship Id="rId25" Type="http://schemas.openxmlformats.org/officeDocument/2006/relationships/diagramColors" Target="../diagrams/colors32.xml"/><Relationship Id="rId33" Type="http://schemas.openxmlformats.org/officeDocument/2006/relationships/diagramLayout" Target="../diagrams/layout34.xml"/><Relationship Id="rId38" Type="http://schemas.openxmlformats.org/officeDocument/2006/relationships/diagramLayout" Target="../diagrams/layout35.xml"/><Relationship Id="rId46" Type="http://schemas.microsoft.com/office/2007/relationships/diagramDrawing" Target="../diagrams/drawing36.xml"/><Relationship Id="rId20" Type="http://schemas.openxmlformats.org/officeDocument/2006/relationships/diagramColors" Target="../diagrams/colors31.xml"/><Relationship Id="rId41" Type="http://schemas.microsoft.com/office/2007/relationships/diagramDrawing" Target="../diagrams/drawing35.xml"/><Relationship Id="rId1" Type="http://schemas.openxmlformats.org/officeDocument/2006/relationships/slideLayout" Target="../slideLayouts/slideLayout7.xml"/><Relationship Id="rId6" Type="http://schemas.microsoft.com/office/2007/relationships/diagramDrawing" Target="../diagrams/drawing28.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34" Type="http://schemas.openxmlformats.org/officeDocument/2006/relationships/diagramQuickStyle" Target="../diagrams/quickStyle7.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diagramLayout" Target="../diagrams/layout7.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diagramData" Target="../diagrams/data7.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36" Type="http://schemas.microsoft.com/office/2007/relationships/diagramDrawing" Target="../diagrams/drawing7.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 Id="rId35" Type="http://schemas.openxmlformats.org/officeDocument/2006/relationships/diagramColors" Target="../diagrams/colors7.xml"/><Relationship Id="rId8"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3" Type="http://schemas.openxmlformats.org/officeDocument/2006/relationships/diagramLayout" Target="../diagrams/layout10.xml"/><Relationship Id="rId18" Type="http://schemas.openxmlformats.org/officeDocument/2006/relationships/diagramLayout" Target="../diagrams/layout11.xml"/><Relationship Id="rId26" Type="http://schemas.microsoft.com/office/2007/relationships/diagramDrawing" Target="../diagrams/drawing12.xml"/><Relationship Id="rId3" Type="http://schemas.openxmlformats.org/officeDocument/2006/relationships/diagramLayout" Target="../diagrams/layout8.xml"/><Relationship Id="rId21" Type="http://schemas.microsoft.com/office/2007/relationships/diagramDrawing" Target="../diagrams/drawing11.xml"/><Relationship Id="rId34" Type="http://schemas.openxmlformats.org/officeDocument/2006/relationships/diagramQuickStyle" Target="../diagrams/quickStyle14.xml"/><Relationship Id="rId7" Type="http://schemas.openxmlformats.org/officeDocument/2006/relationships/diagramData" Target="../diagrams/data9.xml"/><Relationship Id="rId12" Type="http://schemas.openxmlformats.org/officeDocument/2006/relationships/diagramData" Target="../diagrams/data10.xml"/><Relationship Id="rId17" Type="http://schemas.openxmlformats.org/officeDocument/2006/relationships/diagramData" Target="../diagrams/data11.xml"/><Relationship Id="rId25" Type="http://schemas.openxmlformats.org/officeDocument/2006/relationships/diagramColors" Target="../diagrams/colors12.xml"/><Relationship Id="rId33" Type="http://schemas.openxmlformats.org/officeDocument/2006/relationships/diagramLayout" Target="../diagrams/layout14.xml"/><Relationship Id="rId2" Type="http://schemas.openxmlformats.org/officeDocument/2006/relationships/diagramData" Target="../diagrams/data8.xml"/><Relationship Id="rId16" Type="http://schemas.microsoft.com/office/2007/relationships/diagramDrawing" Target="../diagrams/drawing10.xml"/><Relationship Id="rId20" Type="http://schemas.openxmlformats.org/officeDocument/2006/relationships/diagramColors" Target="../diagrams/colors11.xml"/><Relationship Id="rId29" Type="http://schemas.openxmlformats.org/officeDocument/2006/relationships/diagramQuickStyle" Target="../diagrams/quickStyle13.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24" Type="http://schemas.openxmlformats.org/officeDocument/2006/relationships/diagramQuickStyle" Target="../diagrams/quickStyle12.xml"/><Relationship Id="rId32" Type="http://schemas.openxmlformats.org/officeDocument/2006/relationships/diagramData" Target="../diagrams/data14.xml"/><Relationship Id="rId5" Type="http://schemas.openxmlformats.org/officeDocument/2006/relationships/diagramColors" Target="../diagrams/colors8.xml"/><Relationship Id="rId15" Type="http://schemas.openxmlformats.org/officeDocument/2006/relationships/diagramColors" Target="../diagrams/colors10.xml"/><Relationship Id="rId23" Type="http://schemas.openxmlformats.org/officeDocument/2006/relationships/diagramLayout" Target="../diagrams/layout12.xml"/><Relationship Id="rId28" Type="http://schemas.openxmlformats.org/officeDocument/2006/relationships/diagramLayout" Target="../diagrams/layout13.xml"/><Relationship Id="rId36" Type="http://schemas.microsoft.com/office/2007/relationships/diagramDrawing" Target="../diagrams/drawing14.xml"/><Relationship Id="rId10" Type="http://schemas.openxmlformats.org/officeDocument/2006/relationships/diagramColors" Target="../diagrams/colors9.xml"/><Relationship Id="rId19" Type="http://schemas.openxmlformats.org/officeDocument/2006/relationships/diagramQuickStyle" Target="../diagrams/quickStyle11.xml"/><Relationship Id="rId31" Type="http://schemas.microsoft.com/office/2007/relationships/diagramDrawing" Target="../diagrams/drawing13.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 Id="rId22" Type="http://schemas.openxmlformats.org/officeDocument/2006/relationships/diagramData" Target="../diagrams/data12.xml"/><Relationship Id="rId27" Type="http://schemas.openxmlformats.org/officeDocument/2006/relationships/diagramData" Target="../diagrams/data13.xml"/><Relationship Id="rId30" Type="http://schemas.openxmlformats.org/officeDocument/2006/relationships/diagramColors" Target="../diagrams/colors13.xml"/><Relationship Id="rId35" Type="http://schemas.openxmlformats.org/officeDocument/2006/relationships/diagramColors" Target="../diagrams/colors14.xml"/><Relationship Id="rId8" Type="http://schemas.openxmlformats.org/officeDocument/2006/relationships/diagramLayout" Target="../diagrams/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F01AEF-B296-4E44-8E05-EC85BB627280}"/>
              </a:ext>
            </a:extLst>
          </p:cNvPr>
          <p:cNvSpPr/>
          <p:nvPr/>
        </p:nvSpPr>
        <p:spPr>
          <a:xfrm>
            <a:off x="600075" y="1133478"/>
            <a:ext cx="2714625" cy="69532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Requirements</a:t>
            </a:r>
          </a:p>
        </p:txBody>
      </p:sp>
      <p:sp>
        <p:nvSpPr>
          <p:cNvPr id="7" name="Rectangle 6">
            <a:extLst>
              <a:ext uri="{FF2B5EF4-FFF2-40B4-BE49-F238E27FC236}">
                <a16:creationId xmlns:a16="http://schemas.microsoft.com/office/drawing/2014/main" id="{546D83E9-4FFB-4274-B7BE-F8EC37400897}"/>
              </a:ext>
            </a:extLst>
          </p:cNvPr>
          <p:cNvSpPr/>
          <p:nvPr/>
        </p:nvSpPr>
        <p:spPr>
          <a:xfrm>
            <a:off x="2571745" y="4067173"/>
            <a:ext cx="2714625" cy="69532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Implementation</a:t>
            </a:r>
          </a:p>
        </p:txBody>
      </p:sp>
      <p:sp>
        <p:nvSpPr>
          <p:cNvPr id="8" name="Rectangle 7">
            <a:extLst>
              <a:ext uri="{FF2B5EF4-FFF2-40B4-BE49-F238E27FC236}">
                <a16:creationId xmlns:a16="http://schemas.microsoft.com/office/drawing/2014/main" id="{BE0B3899-5245-4B08-B97A-4ACD582A365E}"/>
              </a:ext>
            </a:extLst>
          </p:cNvPr>
          <p:cNvSpPr/>
          <p:nvPr/>
        </p:nvSpPr>
        <p:spPr>
          <a:xfrm>
            <a:off x="1576386" y="2600326"/>
            <a:ext cx="2714625" cy="69532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Design</a:t>
            </a:r>
          </a:p>
        </p:txBody>
      </p:sp>
      <p:sp>
        <p:nvSpPr>
          <p:cNvPr id="9" name="Rectangle 8">
            <a:extLst>
              <a:ext uri="{FF2B5EF4-FFF2-40B4-BE49-F238E27FC236}">
                <a16:creationId xmlns:a16="http://schemas.microsoft.com/office/drawing/2014/main" id="{17AEAAC0-B7C6-47E5-AC52-259A6D4496E5}"/>
              </a:ext>
            </a:extLst>
          </p:cNvPr>
          <p:cNvSpPr/>
          <p:nvPr/>
        </p:nvSpPr>
        <p:spPr>
          <a:xfrm>
            <a:off x="3500444" y="5534047"/>
            <a:ext cx="2714625" cy="69532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Testing</a:t>
            </a:r>
          </a:p>
        </p:txBody>
      </p:sp>
      <p:cxnSp>
        <p:nvCxnSpPr>
          <p:cNvPr id="12" name="Connector: Elbow 11">
            <a:extLst>
              <a:ext uri="{FF2B5EF4-FFF2-40B4-BE49-F238E27FC236}">
                <a16:creationId xmlns:a16="http://schemas.microsoft.com/office/drawing/2014/main" id="{2FAF0918-8C96-4DB0-8F2B-BA2232419490}"/>
              </a:ext>
            </a:extLst>
          </p:cNvPr>
          <p:cNvCxnSpPr>
            <a:stCxn id="6" idx="2"/>
            <a:endCxn id="8" idx="0"/>
          </p:cNvCxnSpPr>
          <p:nvPr/>
        </p:nvCxnSpPr>
        <p:spPr>
          <a:xfrm rot="16200000" flipH="1">
            <a:off x="2059782" y="1726408"/>
            <a:ext cx="771523" cy="976311"/>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sp>
        <p:nvSpPr>
          <p:cNvPr id="15" name="Arrow: Right 14">
            <a:extLst>
              <a:ext uri="{FF2B5EF4-FFF2-40B4-BE49-F238E27FC236}">
                <a16:creationId xmlns:a16="http://schemas.microsoft.com/office/drawing/2014/main" id="{ED0C34C6-388D-45CC-AD2D-7A3FFDAE3298}"/>
              </a:ext>
            </a:extLst>
          </p:cNvPr>
          <p:cNvSpPr/>
          <p:nvPr/>
        </p:nvSpPr>
        <p:spPr>
          <a:xfrm>
            <a:off x="3762373" y="1266828"/>
            <a:ext cx="1057275" cy="428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8D1A79C8-28A1-4667-89A2-22D50030306A}"/>
              </a:ext>
            </a:extLst>
          </p:cNvPr>
          <p:cNvSpPr/>
          <p:nvPr/>
        </p:nvSpPr>
        <p:spPr>
          <a:xfrm>
            <a:off x="4724402" y="2738414"/>
            <a:ext cx="1057275" cy="428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E669C415-2AD8-4D9E-9D97-6C2A37AA11D0}"/>
              </a:ext>
            </a:extLst>
          </p:cNvPr>
          <p:cNvSpPr/>
          <p:nvPr/>
        </p:nvSpPr>
        <p:spPr>
          <a:xfrm>
            <a:off x="5686431" y="4210000"/>
            <a:ext cx="1057275" cy="428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2BBA2D-6A86-4CF1-9C00-F6063F166189}"/>
              </a:ext>
            </a:extLst>
          </p:cNvPr>
          <p:cNvSpPr txBox="1"/>
          <p:nvPr/>
        </p:nvSpPr>
        <p:spPr>
          <a:xfrm>
            <a:off x="5114925" y="1266828"/>
            <a:ext cx="5873724" cy="461665"/>
          </a:xfrm>
          <a:prstGeom prst="rect">
            <a:avLst/>
          </a:prstGeom>
          <a:noFill/>
        </p:spPr>
        <p:txBody>
          <a:bodyPr wrap="none" rtlCol="0">
            <a:spAutoFit/>
          </a:bodyPr>
          <a:lstStyle/>
          <a:p>
            <a:r>
              <a:rPr lang="en-US" sz="2400" b="1" dirty="0">
                <a:latin typeface="Open Sans" panose="020B0606030504020204" pitchFamily="34" charset="0"/>
                <a:ea typeface="Open Sans" panose="020B0606030504020204" pitchFamily="34" charset="0"/>
                <a:cs typeface="Open Sans" panose="020B0606030504020204" pitchFamily="34" charset="0"/>
              </a:rPr>
              <a:t>Software Requirement Specifications</a:t>
            </a:r>
          </a:p>
        </p:txBody>
      </p:sp>
      <p:sp>
        <p:nvSpPr>
          <p:cNvPr id="19" name="TextBox 18">
            <a:extLst>
              <a:ext uri="{FF2B5EF4-FFF2-40B4-BE49-F238E27FC236}">
                <a16:creationId xmlns:a16="http://schemas.microsoft.com/office/drawing/2014/main" id="{F15E1B86-487E-4C8C-A92E-B23B5A5FB6BB}"/>
              </a:ext>
            </a:extLst>
          </p:cNvPr>
          <p:cNvSpPr txBox="1"/>
          <p:nvPr/>
        </p:nvSpPr>
        <p:spPr>
          <a:xfrm>
            <a:off x="6096000" y="2738457"/>
            <a:ext cx="3013967" cy="461665"/>
          </a:xfrm>
          <a:prstGeom prst="rect">
            <a:avLst/>
          </a:prstGeom>
          <a:noFill/>
        </p:spPr>
        <p:txBody>
          <a:bodyPr wrap="none" rtlCol="0">
            <a:spAutoFit/>
          </a:bodyPr>
          <a:lstStyle/>
          <a:p>
            <a:r>
              <a:rPr lang="en-US" sz="2400" b="1" dirty="0">
                <a:latin typeface="Open Sans" panose="020B0606030504020204" pitchFamily="34" charset="0"/>
                <a:ea typeface="Open Sans" panose="020B0606030504020204" pitchFamily="34" charset="0"/>
                <a:cs typeface="Open Sans" panose="020B0606030504020204" pitchFamily="34" charset="0"/>
              </a:rPr>
              <a:t>Design documents</a:t>
            </a:r>
          </a:p>
        </p:txBody>
      </p:sp>
      <p:sp>
        <p:nvSpPr>
          <p:cNvPr id="20" name="TextBox 19">
            <a:extLst>
              <a:ext uri="{FF2B5EF4-FFF2-40B4-BE49-F238E27FC236}">
                <a16:creationId xmlns:a16="http://schemas.microsoft.com/office/drawing/2014/main" id="{BB65C812-B7EC-4FBF-91F6-71BE07061CE7}"/>
              </a:ext>
            </a:extLst>
          </p:cNvPr>
          <p:cNvSpPr txBox="1"/>
          <p:nvPr/>
        </p:nvSpPr>
        <p:spPr>
          <a:xfrm>
            <a:off x="7010400" y="4207674"/>
            <a:ext cx="3246402" cy="461665"/>
          </a:xfrm>
          <a:prstGeom prst="rect">
            <a:avLst/>
          </a:prstGeom>
          <a:noFill/>
        </p:spPr>
        <p:txBody>
          <a:bodyPr wrap="none" rtlCol="0">
            <a:spAutoFit/>
          </a:bodyPr>
          <a:lstStyle/>
          <a:p>
            <a:r>
              <a:rPr lang="en-US" sz="2400" b="1" dirty="0">
                <a:latin typeface="Open Sans" panose="020B0606030504020204" pitchFamily="34" charset="0"/>
                <a:ea typeface="Open Sans" panose="020B0606030504020204" pitchFamily="34" charset="0"/>
                <a:cs typeface="Open Sans" panose="020B0606030504020204" pitchFamily="34" charset="0"/>
              </a:rPr>
              <a:t>Software under test</a:t>
            </a:r>
          </a:p>
        </p:txBody>
      </p:sp>
      <p:sp>
        <p:nvSpPr>
          <p:cNvPr id="21" name="Arrow: Right 20">
            <a:extLst>
              <a:ext uri="{FF2B5EF4-FFF2-40B4-BE49-F238E27FC236}">
                <a16:creationId xmlns:a16="http://schemas.microsoft.com/office/drawing/2014/main" id="{7CA19C30-42F2-47E9-B1EE-7DD38A28E81D}"/>
              </a:ext>
            </a:extLst>
          </p:cNvPr>
          <p:cNvSpPr/>
          <p:nvPr/>
        </p:nvSpPr>
        <p:spPr>
          <a:xfrm>
            <a:off x="6629400" y="5667372"/>
            <a:ext cx="1057275" cy="428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DF71F17-BCC2-4186-BFFE-8A56305A3660}"/>
              </a:ext>
            </a:extLst>
          </p:cNvPr>
          <p:cNvSpPr txBox="1"/>
          <p:nvPr/>
        </p:nvSpPr>
        <p:spPr>
          <a:xfrm>
            <a:off x="7962900" y="5679303"/>
            <a:ext cx="2374368" cy="461665"/>
          </a:xfrm>
          <a:prstGeom prst="rect">
            <a:avLst/>
          </a:prstGeom>
          <a:noFill/>
        </p:spPr>
        <p:txBody>
          <a:bodyPr wrap="none" rtlCol="0">
            <a:spAutoFit/>
          </a:bodyPr>
          <a:lstStyle/>
          <a:p>
            <a:r>
              <a:rPr lang="en-US" sz="2400" b="1" dirty="0">
                <a:latin typeface="Open Sans" panose="020B0606030504020204" pitchFamily="34" charset="0"/>
                <a:ea typeface="Open Sans" panose="020B0606030504020204" pitchFamily="34" charset="0"/>
                <a:cs typeface="Open Sans" panose="020B0606030504020204" pitchFamily="34" charset="0"/>
              </a:rPr>
              <a:t>Final software</a:t>
            </a:r>
          </a:p>
        </p:txBody>
      </p:sp>
      <p:sp>
        <p:nvSpPr>
          <p:cNvPr id="23" name="TextBox 22">
            <a:extLst>
              <a:ext uri="{FF2B5EF4-FFF2-40B4-BE49-F238E27FC236}">
                <a16:creationId xmlns:a16="http://schemas.microsoft.com/office/drawing/2014/main" id="{DC4901FF-24EF-4DFA-A880-FCBB756EED46}"/>
              </a:ext>
            </a:extLst>
          </p:cNvPr>
          <p:cNvSpPr txBox="1"/>
          <p:nvPr/>
        </p:nvSpPr>
        <p:spPr>
          <a:xfrm>
            <a:off x="3925374" y="76204"/>
            <a:ext cx="4341253"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The Waterfall model</a:t>
            </a:r>
          </a:p>
        </p:txBody>
      </p:sp>
      <p:cxnSp>
        <p:nvCxnSpPr>
          <p:cNvPr id="11" name="Connector: Elbow 10">
            <a:extLst>
              <a:ext uri="{FF2B5EF4-FFF2-40B4-BE49-F238E27FC236}">
                <a16:creationId xmlns:a16="http://schemas.microsoft.com/office/drawing/2014/main" id="{544AC916-A32F-4170-BB33-88090C77A07B}"/>
              </a:ext>
            </a:extLst>
          </p:cNvPr>
          <p:cNvCxnSpPr>
            <a:stCxn id="8" idx="2"/>
            <a:endCxn id="7" idx="0"/>
          </p:cNvCxnSpPr>
          <p:nvPr/>
        </p:nvCxnSpPr>
        <p:spPr>
          <a:xfrm rot="16200000" flipH="1">
            <a:off x="3045617" y="3183732"/>
            <a:ext cx="771522" cy="995359"/>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F26D811F-A580-4FC6-BE38-0CC02AAA04B6}"/>
              </a:ext>
            </a:extLst>
          </p:cNvPr>
          <p:cNvCxnSpPr>
            <a:stCxn id="7" idx="2"/>
            <a:endCxn id="9" idx="0"/>
          </p:cNvCxnSpPr>
          <p:nvPr/>
        </p:nvCxnSpPr>
        <p:spPr>
          <a:xfrm rot="16200000" flipH="1">
            <a:off x="4007633" y="4683922"/>
            <a:ext cx="771549" cy="928699"/>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669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25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250"/>
                                        <p:tgtEl>
                                          <p:spTgt spid="1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25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25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25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250"/>
                                        <p:tgtEl>
                                          <p:spTgt spid="1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25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250"/>
                                        <p:tgtEl>
                                          <p:spTgt spid="11"/>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25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250"/>
                                        <p:tgtEl>
                                          <p:spTgt spid="1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25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up)">
                                      <p:cBhvr>
                                        <p:cTn id="57" dur="250"/>
                                        <p:tgtEl>
                                          <p:spTgt spid="25"/>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up)">
                                      <p:cBhvr>
                                        <p:cTn id="60" dur="250"/>
                                        <p:tgtEl>
                                          <p:spTgt spid="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250"/>
                                        <p:tgtEl>
                                          <p:spTgt spid="21"/>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left)">
                                      <p:cBhvr>
                                        <p:cTn id="68"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5" grpId="0" animBg="1"/>
      <p:bldP spid="16" grpId="0" animBg="1"/>
      <p:bldP spid="17" grpId="0" animBg="1"/>
      <p:bldP spid="18" grpId="0"/>
      <p:bldP spid="19" grpId="0"/>
      <p:bldP spid="20" grpId="0"/>
      <p:bldP spid="21" grpId="0" animBg="1"/>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3750646" y="76204"/>
            <a:ext cx="4690708"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Where Agile Fall Short</a:t>
            </a:r>
          </a:p>
        </p:txBody>
      </p:sp>
      <p:sp>
        <p:nvSpPr>
          <p:cNvPr id="5" name="TextBox 4">
            <a:extLst>
              <a:ext uri="{FF2B5EF4-FFF2-40B4-BE49-F238E27FC236}">
                <a16:creationId xmlns:a16="http://schemas.microsoft.com/office/drawing/2014/main" id="{F174D854-0C49-4DDF-B706-0D8526B517FF}"/>
              </a:ext>
            </a:extLst>
          </p:cNvPr>
          <p:cNvSpPr txBox="1"/>
          <p:nvPr/>
        </p:nvSpPr>
        <p:spPr>
          <a:xfrm>
            <a:off x="5093963" y="975178"/>
            <a:ext cx="2004075"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Safety net</a:t>
            </a:r>
          </a:p>
        </p:txBody>
      </p:sp>
      <p:graphicFrame>
        <p:nvGraphicFramePr>
          <p:cNvPr id="6" name="Diagram 5">
            <a:extLst>
              <a:ext uri="{FF2B5EF4-FFF2-40B4-BE49-F238E27FC236}">
                <a16:creationId xmlns:a16="http://schemas.microsoft.com/office/drawing/2014/main" id="{E280CF75-EF9B-4E16-A64D-A9E8E3FC0C9F}"/>
              </a:ext>
            </a:extLst>
          </p:cNvPr>
          <p:cNvGraphicFramePr/>
          <p:nvPr>
            <p:extLst>
              <p:ext uri="{D42A27DB-BD31-4B8C-83A1-F6EECF244321}">
                <p14:modId xmlns:p14="http://schemas.microsoft.com/office/powerpoint/2010/main" val="2903879788"/>
              </p:ext>
            </p:extLst>
          </p:nvPr>
        </p:nvGraphicFramePr>
        <p:xfrm>
          <a:off x="3973738" y="2049422"/>
          <a:ext cx="2244413" cy="1492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607FAFD6-5DF6-4F14-86C7-F08279A3E39D}"/>
              </a:ext>
            </a:extLst>
          </p:cNvPr>
          <p:cNvGraphicFramePr/>
          <p:nvPr>
            <p:extLst>
              <p:ext uri="{D42A27DB-BD31-4B8C-83A1-F6EECF244321}">
                <p14:modId xmlns:p14="http://schemas.microsoft.com/office/powerpoint/2010/main" val="3207021033"/>
              </p:ext>
            </p:extLst>
          </p:nvPr>
        </p:nvGraphicFramePr>
        <p:xfrm>
          <a:off x="3973738" y="3563080"/>
          <a:ext cx="2244413" cy="14922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a:extLst>
              <a:ext uri="{FF2B5EF4-FFF2-40B4-BE49-F238E27FC236}">
                <a16:creationId xmlns:a16="http://schemas.microsoft.com/office/drawing/2014/main" id="{1616E07E-C59E-44D5-B32B-3E96A4E0AF5B}"/>
              </a:ext>
            </a:extLst>
          </p:cNvPr>
          <p:cNvGraphicFramePr/>
          <p:nvPr>
            <p:extLst>
              <p:ext uri="{D42A27DB-BD31-4B8C-83A1-F6EECF244321}">
                <p14:modId xmlns:p14="http://schemas.microsoft.com/office/powerpoint/2010/main" val="1500980578"/>
              </p:ext>
            </p:extLst>
          </p:nvPr>
        </p:nvGraphicFramePr>
        <p:xfrm>
          <a:off x="3973738" y="5076739"/>
          <a:ext cx="2244413" cy="14922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9" name="Diagram 8">
            <a:extLst>
              <a:ext uri="{FF2B5EF4-FFF2-40B4-BE49-F238E27FC236}">
                <a16:creationId xmlns:a16="http://schemas.microsoft.com/office/drawing/2014/main" id="{A9860563-C246-4BC7-83E2-0C5C786B91C0}"/>
              </a:ext>
            </a:extLst>
          </p:cNvPr>
          <p:cNvGraphicFramePr/>
          <p:nvPr>
            <p:extLst>
              <p:ext uri="{D42A27DB-BD31-4B8C-83A1-F6EECF244321}">
                <p14:modId xmlns:p14="http://schemas.microsoft.com/office/powerpoint/2010/main" val="688301950"/>
              </p:ext>
            </p:extLst>
          </p:nvPr>
        </p:nvGraphicFramePr>
        <p:xfrm>
          <a:off x="773116" y="2517447"/>
          <a:ext cx="2619372" cy="47095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0" name="Diagram 9">
            <a:extLst>
              <a:ext uri="{FF2B5EF4-FFF2-40B4-BE49-F238E27FC236}">
                <a16:creationId xmlns:a16="http://schemas.microsoft.com/office/drawing/2014/main" id="{0DBB530D-2C0E-47D2-8365-9EC72C23252C}"/>
              </a:ext>
            </a:extLst>
          </p:cNvPr>
          <p:cNvGraphicFramePr/>
          <p:nvPr>
            <p:extLst>
              <p:ext uri="{D42A27DB-BD31-4B8C-83A1-F6EECF244321}">
                <p14:modId xmlns:p14="http://schemas.microsoft.com/office/powerpoint/2010/main" val="3305672996"/>
              </p:ext>
            </p:extLst>
          </p:nvPr>
        </p:nvGraphicFramePr>
        <p:xfrm>
          <a:off x="773116" y="3953848"/>
          <a:ext cx="2619372" cy="47095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1" name="Diagram 10">
            <a:extLst>
              <a:ext uri="{FF2B5EF4-FFF2-40B4-BE49-F238E27FC236}">
                <a16:creationId xmlns:a16="http://schemas.microsoft.com/office/drawing/2014/main" id="{C1D06EBD-A604-4EDB-B9D5-D21CF3F0C5A1}"/>
              </a:ext>
            </a:extLst>
          </p:cNvPr>
          <p:cNvGraphicFramePr/>
          <p:nvPr>
            <p:extLst>
              <p:ext uri="{D42A27DB-BD31-4B8C-83A1-F6EECF244321}">
                <p14:modId xmlns:p14="http://schemas.microsoft.com/office/powerpoint/2010/main" val="1209111412"/>
              </p:ext>
            </p:extLst>
          </p:nvPr>
        </p:nvGraphicFramePr>
        <p:xfrm>
          <a:off x="773116" y="5414630"/>
          <a:ext cx="2619372" cy="47095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2" name="Diagram 11">
            <a:extLst>
              <a:ext uri="{FF2B5EF4-FFF2-40B4-BE49-F238E27FC236}">
                <a16:creationId xmlns:a16="http://schemas.microsoft.com/office/drawing/2014/main" id="{7F613035-88BC-44C8-B258-CBA4366215F8}"/>
              </a:ext>
            </a:extLst>
          </p:cNvPr>
          <p:cNvGraphicFramePr/>
          <p:nvPr>
            <p:extLst>
              <p:ext uri="{D42A27DB-BD31-4B8C-83A1-F6EECF244321}">
                <p14:modId xmlns:p14="http://schemas.microsoft.com/office/powerpoint/2010/main" val="1561337214"/>
              </p:ext>
            </p:extLst>
          </p:nvPr>
        </p:nvGraphicFramePr>
        <p:xfrm>
          <a:off x="6672734" y="3963374"/>
          <a:ext cx="1406524" cy="451906"/>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pSp>
        <p:nvGrpSpPr>
          <p:cNvPr id="13" name="Group 12">
            <a:extLst>
              <a:ext uri="{FF2B5EF4-FFF2-40B4-BE49-F238E27FC236}">
                <a16:creationId xmlns:a16="http://schemas.microsoft.com/office/drawing/2014/main" id="{3D154B1C-4F4E-4ED8-BAB1-BCF7203BED49}"/>
              </a:ext>
            </a:extLst>
          </p:cNvPr>
          <p:cNvGrpSpPr/>
          <p:nvPr/>
        </p:nvGrpSpPr>
        <p:grpSpPr>
          <a:xfrm>
            <a:off x="6672734" y="5424156"/>
            <a:ext cx="1405152" cy="451906"/>
            <a:chOff x="685" y="0"/>
            <a:chExt cx="1405152" cy="451906"/>
          </a:xfrm>
        </p:grpSpPr>
        <p:sp>
          <p:nvSpPr>
            <p:cNvPr id="14" name="Arrow: Chevron 13">
              <a:extLst>
                <a:ext uri="{FF2B5EF4-FFF2-40B4-BE49-F238E27FC236}">
                  <a16:creationId xmlns:a16="http://schemas.microsoft.com/office/drawing/2014/main" id="{BF024AF6-3FB8-42CF-BBC1-24CF0566ED6F}"/>
                </a:ext>
              </a:extLst>
            </p:cNvPr>
            <p:cNvSpPr/>
            <p:nvPr/>
          </p:nvSpPr>
          <p:spPr>
            <a:xfrm>
              <a:off x="685" y="0"/>
              <a:ext cx="1405152" cy="451906"/>
            </a:xfrm>
            <a:prstGeom prst="chevron">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Arrow: Chevron 4">
              <a:extLst>
                <a:ext uri="{FF2B5EF4-FFF2-40B4-BE49-F238E27FC236}">
                  <a16:creationId xmlns:a16="http://schemas.microsoft.com/office/drawing/2014/main" id="{2B9AAEB1-EEA2-462C-8369-7ED5DC42ECB4}"/>
                </a:ext>
              </a:extLst>
            </p:cNvPr>
            <p:cNvSpPr txBox="1"/>
            <p:nvPr/>
          </p:nvSpPr>
          <p:spPr>
            <a:xfrm>
              <a:off x="226638" y="0"/>
              <a:ext cx="953246" cy="45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Open Sans" panose="020B0606030504020204" pitchFamily="34" charset="0"/>
                  <a:ea typeface="Open Sans" panose="020B0606030504020204" pitchFamily="34" charset="0"/>
                  <a:cs typeface="Open Sans" panose="020B0606030504020204" pitchFamily="34" charset="0"/>
                </a:rPr>
                <a:t>Commit</a:t>
              </a:r>
            </a:p>
          </p:txBody>
        </p:sp>
      </p:grpSp>
      <p:grpSp>
        <p:nvGrpSpPr>
          <p:cNvPr id="16" name="Group 15">
            <a:extLst>
              <a:ext uri="{FF2B5EF4-FFF2-40B4-BE49-F238E27FC236}">
                <a16:creationId xmlns:a16="http://schemas.microsoft.com/office/drawing/2014/main" id="{26390B71-5AA2-4155-A956-558093C26E3D}"/>
              </a:ext>
            </a:extLst>
          </p:cNvPr>
          <p:cNvGrpSpPr/>
          <p:nvPr/>
        </p:nvGrpSpPr>
        <p:grpSpPr>
          <a:xfrm>
            <a:off x="6672734" y="2517447"/>
            <a:ext cx="1405152" cy="451906"/>
            <a:chOff x="1371" y="0"/>
            <a:chExt cx="1405152" cy="451906"/>
          </a:xfrm>
        </p:grpSpPr>
        <p:sp>
          <p:nvSpPr>
            <p:cNvPr id="17" name="Arrow: Chevron 16">
              <a:extLst>
                <a:ext uri="{FF2B5EF4-FFF2-40B4-BE49-F238E27FC236}">
                  <a16:creationId xmlns:a16="http://schemas.microsoft.com/office/drawing/2014/main" id="{6EEDED6E-B740-4A40-837F-4607AC0EC97B}"/>
                </a:ext>
              </a:extLst>
            </p:cNvPr>
            <p:cNvSpPr/>
            <p:nvPr/>
          </p:nvSpPr>
          <p:spPr>
            <a:xfrm>
              <a:off x="1371" y="0"/>
              <a:ext cx="1405152" cy="451906"/>
            </a:xfrm>
            <a:prstGeom prst="chevron">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Arrow: Chevron 4">
              <a:extLst>
                <a:ext uri="{FF2B5EF4-FFF2-40B4-BE49-F238E27FC236}">
                  <a16:creationId xmlns:a16="http://schemas.microsoft.com/office/drawing/2014/main" id="{333EF8EB-8E1A-44A6-98D1-819E8E73C2C0}"/>
                </a:ext>
              </a:extLst>
            </p:cNvPr>
            <p:cNvSpPr txBox="1"/>
            <p:nvPr/>
          </p:nvSpPr>
          <p:spPr>
            <a:xfrm>
              <a:off x="227324" y="0"/>
              <a:ext cx="953246" cy="45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Open Sans" panose="020B0606030504020204" pitchFamily="34" charset="0"/>
                  <a:ea typeface="Open Sans" panose="020B0606030504020204" pitchFamily="34" charset="0"/>
                  <a:cs typeface="Open Sans" panose="020B0606030504020204" pitchFamily="34" charset="0"/>
                </a:rPr>
                <a:t>Commit</a:t>
              </a:r>
            </a:p>
          </p:txBody>
        </p:sp>
      </p:grpSp>
      <p:cxnSp>
        <p:nvCxnSpPr>
          <p:cNvPr id="19" name="Straight Connector 18">
            <a:extLst>
              <a:ext uri="{FF2B5EF4-FFF2-40B4-BE49-F238E27FC236}">
                <a16:creationId xmlns:a16="http://schemas.microsoft.com/office/drawing/2014/main" id="{D406E75D-5F7F-44B1-94AE-47A80E074D98}"/>
              </a:ext>
            </a:extLst>
          </p:cNvPr>
          <p:cNvCxnSpPr/>
          <p:nvPr/>
        </p:nvCxnSpPr>
        <p:spPr>
          <a:xfrm>
            <a:off x="5334000" y="1812597"/>
            <a:ext cx="0" cy="4756392"/>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1169DE2-3DD9-4769-B73B-5065689B039B}"/>
              </a:ext>
            </a:extLst>
          </p:cNvPr>
          <p:cNvSpPr txBox="1"/>
          <p:nvPr/>
        </p:nvSpPr>
        <p:spPr>
          <a:xfrm>
            <a:off x="9848852" y="1759201"/>
            <a:ext cx="1439818" cy="369332"/>
          </a:xfrm>
          <a:prstGeom prst="rect">
            <a:avLst/>
          </a:prstGeom>
          <a:noFill/>
        </p:spPr>
        <p:txBody>
          <a:bodyPr wrap="none" rtlCol="0">
            <a:spAutoFit/>
          </a:bodyPr>
          <a:lstStyle/>
          <a:p>
            <a:r>
              <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rPr>
              <a:t>Regression</a:t>
            </a:r>
          </a:p>
        </p:txBody>
      </p:sp>
      <p:sp>
        <p:nvSpPr>
          <p:cNvPr id="21" name="Arrow: Right 20">
            <a:extLst>
              <a:ext uri="{FF2B5EF4-FFF2-40B4-BE49-F238E27FC236}">
                <a16:creationId xmlns:a16="http://schemas.microsoft.com/office/drawing/2014/main" id="{4FE7813B-0193-48DF-A211-689AEA887337}"/>
              </a:ext>
            </a:extLst>
          </p:cNvPr>
          <p:cNvSpPr/>
          <p:nvPr/>
        </p:nvSpPr>
        <p:spPr>
          <a:xfrm>
            <a:off x="8961808" y="1852307"/>
            <a:ext cx="741270" cy="2190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C1FCFD66-618D-4805-A696-86AADB8E3749}"/>
              </a:ext>
            </a:extLst>
          </p:cNvPr>
          <p:cNvCxnSpPr/>
          <p:nvPr/>
        </p:nvCxnSpPr>
        <p:spPr>
          <a:xfrm>
            <a:off x="8705850" y="1812597"/>
            <a:ext cx="0" cy="4756392"/>
          </a:xfrm>
          <a:prstGeom prst="line">
            <a:avLst/>
          </a:prstGeom>
          <a:ln w="28575">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019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25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250"/>
                                        <p:tgtEl>
                                          <p:spTgt spid="2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3750646" y="76204"/>
            <a:ext cx="4690708"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Where Agile Fall Short</a:t>
            </a:r>
          </a:p>
        </p:txBody>
      </p:sp>
      <p:sp>
        <p:nvSpPr>
          <p:cNvPr id="5" name="TextBox 4">
            <a:extLst>
              <a:ext uri="{FF2B5EF4-FFF2-40B4-BE49-F238E27FC236}">
                <a16:creationId xmlns:a16="http://schemas.microsoft.com/office/drawing/2014/main" id="{A7124F59-7F98-4D94-BC59-36BA2E13E632}"/>
              </a:ext>
            </a:extLst>
          </p:cNvPr>
          <p:cNvSpPr txBox="1"/>
          <p:nvPr/>
        </p:nvSpPr>
        <p:spPr>
          <a:xfrm>
            <a:off x="4552950" y="975178"/>
            <a:ext cx="3086101"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Bad automation</a:t>
            </a:r>
          </a:p>
        </p:txBody>
      </p:sp>
      <p:pic>
        <p:nvPicPr>
          <p:cNvPr id="3" name="Picture 2" descr="A person in a suit and tie&#10;&#10;Description automatically generated with medium confidence">
            <a:extLst>
              <a:ext uri="{FF2B5EF4-FFF2-40B4-BE49-F238E27FC236}">
                <a16:creationId xmlns:a16="http://schemas.microsoft.com/office/drawing/2014/main" id="{E7144923-94D4-4F91-8A43-8C90741D2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7128" y="1613430"/>
            <a:ext cx="5197744" cy="5244570"/>
          </a:xfrm>
          <a:prstGeom prst="rect">
            <a:avLst/>
          </a:prstGeom>
        </p:spPr>
      </p:pic>
    </p:spTree>
    <p:extLst>
      <p:ext uri="{BB962C8B-B14F-4D97-AF65-F5344CB8AC3E}">
        <p14:creationId xmlns:p14="http://schemas.microsoft.com/office/powerpoint/2010/main" val="393984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3750646" y="76204"/>
            <a:ext cx="4690708"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Where Agile Fall Short</a:t>
            </a:r>
          </a:p>
        </p:txBody>
      </p:sp>
      <p:pic>
        <p:nvPicPr>
          <p:cNvPr id="4" name="Picture 3" descr="A person holding an object&#10;&#10;Description automatically generated with medium confidence">
            <a:extLst>
              <a:ext uri="{FF2B5EF4-FFF2-40B4-BE49-F238E27FC236}">
                <a16:creationId xmlns:a16="http://schemas.microsoft.com/office/drawing/2014/main" id="{D3A5DEBC-5B6D-4A11-B660-90023B3F1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218" y="1123950"/>
            <a:ext cx="7167563" cy="5734050"/>
          </a:xfrm>
          <a:prstGeom prst="rect">
            <a:avLst/>
          </a:prstGeom>
        </p:spPr>
      </p:pic>
    </p:spTree>
    <p:extLst>
      <p:ext uri="{BB962C8B-B14F-4D97-AF65-F5344CB8AC3E}">
        <p14:creationId xmlns:p14="http://schemas.microsoft.com/office/powerpoint/2010/main" val="1774567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92BBA2D-6A86-4CF1-9C00-F6063F166189}"/>
              </a:ext>
            </a:extLst>
          </p:cNvPr>
          <p:cNvSpPr txBox="1"/>
          <p:nvPr/>
        </p:nvSpPr>
        <p:spPr>
          <a:xfrm>
            <a:off x="658634" y="1816265"/>
            <a:ext cx="3975768"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Write a test that fails</a:t>
            </a:r>
          </a:p>
        </p:txBody>
      </p:sp>
      <p:sp>
        <p:nvSpPr>
          <p:cNvPr id="23" name="TextBox 22">
            <a:extLst>
              <a:ext uri="{FF2B5EF4-FFF2-40B4-BE49-F238E27FC236}">
                <a16:creationId xmlns:a16="http://schemas.microsoft.com/office/drawing/2014/main" id="{DC4901FF-24EF-4DFA-A880-FCBB756EED46}"/>
              </a:ext>
            </a:extLst>
          </p:cNvPr>
          <p:cNvSpPr txBox="1"/>
          <p:nvPr/>
        </p:nvSpPr>
        <p:spPr>
          <a:xfrm>
            <a:off x="3408406" y="76204"/>
            <a:ext cx="5375189"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Test Driven Development</a:t>
            </a:r>
          </a:p>
        </p:txBody>
      </p:sp>
      <p:graphicFrame>
        <p:nvGraphicFramePr>
          <p:cNvPr id="13" name="Diagram 12">
            <a:extLst>
              <a:ext uri="{FF2B5EF4-FFF2-40B4-BE49-F238E27FC236}">
                <a16:creationId xmlns:a16="http://schemas.microsoft.com/office/drawing/2014/main" id="{7F2C5912-C28D-4252-9B7A-C80378FB6BC6}"/>
              </a:ext>
            </a:extLst>
          </p:cNvPr>
          <p:cNvGraphicFramePr/>
          <p:nvPr>
            <p:extLst>
              <p:ext uri="{D42A27DB-BD31-4B8C-83A1-F6EECF244321}">
                <p14:modId xmlns:p14="http://schemas.microsoft.com/office/powerpoint/2010/main" val="4269343607"/>
              </p:ext>
            </p:extLst>
          </p:nvPr>
        </p:nvGraphicFramePr>
        <p:xfrm>
          <a:off x="2739165" y="1474259"/>
          <a:ext cx="6713671" cy="3909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F4EA27D5-1451-4549-BCC1-EF076DD1194F}"/>
              </a:ext>
            </a:extLst>
          </p:cNvPr>
          <p:cNvSpPr txBox="1"/>
          <p:nvPr/>
        </p:nvSpPr>
        <p:spPr>
          <a:xfrm>
            <a:off x="8135759" y="1816265"/>
            <a:ext cx="3474028" cy="1384995"/>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Write just enough </a:t>
            </a:r>
          </a:p>
          <a:p>
            <a:r>
              <a:rPr lang="en-US" sz="2800" b="1" dirty="0">
                <a:latin typeface="Open Sans" panose="020B0606030504020204" pitchFamily="34" charset="0"/>
                <a:ea typeface="Open Sans" panose="020B0606030504020204" pitchFamily="34" charset="0"/>
                <a:cs typeface="Open Sans" panose="020B0606030504020204" pitchFamily="34" charset="0"/>
              </a:rPr>
              <a:t>code to make </a:t>
            </a:r>
          </a:p>
          <a:p>
            <a:r>
              <a:rPr lang="en-US" sz="2800" b="1" dirty="0">
                <a:latin typeface="Open Sans" panose="020B0606030504020204" pitchFamily="34" charset="0"/>
                <a:ea typeface="Open Sans" panose="020B0606030504020204" pitchFamily="34" charset="0"/>
                <a:cs typeface="Open Sans" panose="020B0606030504020204" pitchFamily="34" charset="0"/>
              </a:rPr>
              <a:t>the test pass</a:t>
            </a:r>
          </a:p>
        </p:txBody>
      </p:sp>
      <p:sp>
        <p:nvSpPr>
          <p:cNvPr id="15" name="TextBox 14">
            <a:extLst>
              <a:ext uri="{FF2B5EF4-FFF2-40B4-BE49-F238E27FC236}">
                <a16:creationId xmlns:a16="http://schemas.microsoft.com/office/drawing/2014/main" id="{5DCA438E-881E-4751-B457-641E35A8C5F6}"/>
              </a:ext>
            </a:extLst>
          </p:cNvPr>
          <p:cNvSpPr txBox="1"/>
          <p:nvPr/>
        </p:nvSpPr>
        <p:spPr>
          <a:xfrm>
            <a:off x="4535309" y="5383741"/>
            <a:ext cx="3350597"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Refactor the code</a:t>
            </a:r>
          </a:p>
        </p:txBody>
      </p:sp>
    </p:spTree>
    <p:extLst>
      <p:ext uri="{BB962C8B-B14F-4D97-AF65-F5344CB8AC3E}">
        <p14:creationId xmlns:p14="http://schemas.microsoft.com/office/powerpoint/2010/main" val="291386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25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25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Graphic spid="13" grpId="0">
        <p:bldAsOne/>
      </p:bldGraphic>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3408406" y="76204"/>
            <a:ext cx="5375189"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Test Driven Development</a:t>
            </a:r>
          </a:p>
        </p:txBody>
      </p:sp>
      <p:graphicFrame>
        <p:nvGraphicFramePr>
          <p:cNvPr id="13" name="Diagram 12">
            <a:extLst>
              <a:ext uri="{FF2B5EF4-FFF2-40B4-BE49-F238E27FC236}">
                <a16:creationId xmlns:a16="http://schemas.microsoft.com/office/drawing/2014/main" id="{7F2C5912-C28D-4252-9B7A-C80378FB6BC6}"/>
              </a:ext>
            </a:extLst>
          </p:cNvPr>
          <p:cNvGraphicFramePr/>
          <p:nvPr>
            <p:extLst>
              <p:ext uri="{D42A27DB-BD31-4B8C-83A1-F6EECF244321}">
                <p14:modId xmlns:p14="http://schemas.microsoft.com/office/powerpoint/2010/main" val="413421749"/>
              </p:ext>
            </p:extLst>
          </p:nvPr>
        </p:nvGraphicFramePr>
        <p:xfrm>
          <a:off x="-280260" y="1474258"/>
          <a:ext cx="6713671" cy="3909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9">
            <a:extLst>
              <a:ext uri="{FF2B5EF4-FFF2-40B4-BE49-F238E27FC236}">
                <a16:creationId xmlns:a16="http://schemas.microsoft.com/office/drawing/2014/main" id="{2F145DC8-1551-4512-92E6-38C67C4B5F4F}"/>
              </a:ext>
            </a:extLst>
          </p:cNvPr>
          <p:cNvSpPr>
            <a:spLocks noChangeArrowheads="1"/>
          </p:cNvSpPr>
          <p:nvPr/>
        </p:nvSpPr>
        <p:spPr bwMode="auto">
          <a:xfrm>
            <a:off x="5963290" y="2143638"/>
            <a:ext cx="4899019"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JetBrains Mono"/>
              </a:rPr>
              <a:t>public class </a:t>
            </a:r>
            <a:r>
              <a:rPr kumimoji="0" lang="en-US" altLang="en-US" sz="2400" b="0" i="0" u="none" strike="noStrike" cap="none" normalizeH="0" baseline="0" dirty="0" err="1">
                <a:ln>
                  <a:noFill/>
                </a:ln>
                <a:solidFill>
                  <a:srgbClr val="A9B7C6"/>
                </a:solidFill>
                <a:effectLst/>
                <a:latin typeface="JetBrains Mono"/>
              </a:rPr>
              <a:t>CustomerTest</a:t>
            </a:r>
            <a:r>
              <a:rPr kumimoji="0" lang="en-US" altLang="en-US" sz="2400" b="0" i="0" u="none" strike="noStrike" cap="none" normalizeH="0" baseline="0" dirty="0">
                <a:ln>
                  <a:noFill/>
                </a:ln>
                <a:solidFill>
                  <a:srgbClr val="A9B7C6"/>
                </a:solidFill>
                <a:effectLst/>
                <a:latin typeface="JetBrains Mono"/>
              </a:rPr>
              <a:t> {</a:t>
            </a:r>
            <a:br>
              <a:rPr kumimoji="0" lang="en-US" altLang="en-US" sz="2400" b="0" i="0" u="none" strike="noStrike" cap="none" normalizeH="0" baseline="0" dirty="0">
                <a:ln>
                  <a:noFill/>
                </a:ln>
                <a:solidFill>
                  <a:srgbClr val="A9B7C6"/>
                </a:solidFill>
                <a:effectLst/>
                <a:latin typeface="JetBrains Mono"/>
              </a:rPr>
            </a:b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a:ln>
                  <a:noFill/>
                </a:ln>
                <a:solidFill>
                  <a:srgbClr val="BBB529"/>
                </a:solidFill>
                <a:effectLst/>
                <a:latin typeface="JetBrains Mono"/>
              </a:rPr>
              <a:t>@Test</a:t>
            </a:r>
            <a:br>
              <a:rPr kumimoji="0" lang="en-US" altLang="en-US" sz="2400" b="0" i="0" u="none" strike="noStrike" cap="none" normalizeH="0" baseline="0" dirty="0">
                <a:ln>
                  <a:noFill/>
                </a:ln>
                <a:solidFill>
                  <a:srgbClr val="BBB529"/>
                </a:solidFill>
                <a:effectLst/>
                <a:latin typeface="JetBrains Mono"/>
              </a:rPr>
            </a:br>
            <a:r>
              <a:rPr kumimoji="0" lang="en-US" altLang="en-US" sz="2400" b="0" i="0" u="none" strike="noStrike" cap="none" normalizeH="0" baseline="0" dirty="0">
                <a:ln>
                  <a:noFill/>
                </a:ln>
                <a:solidFill>
                  <a:srgbClr val="BBB529"/>
                </a:solidFill>
                <a:effectLst/>
                <a:latin typeface="JetBrains Mono"/>
              </a:rPr>
              <a:t>    </a:t>
            </a:r>
            <a:r>
              <a:rPr kumimoji="0" lang="en-US" altLang="en-US" sz="2400" b="0" i="0" u="none" strike="noStrike" cap="none" normalizeH="0" baseline="0" dirty="0">
                <a:ln>
                  <a:noFill/>
                </a:ln>
                <a:solidFill>
                  <a:srgbClr val="CC7832"/>
                </a:solidFill>
                <a:effectLst/>
                <a:latin typeface="JetBrains Mono"/>
              </a:rPr>
              <a:t>public void </a:t>
            </a:r>
            <a:r>
              <a:rPr kumimoji="0" lang="en-US" altLang="en-US" sz="2400" b="0" i="0" u="none" strike="noStrike" cap="none" normalizeH="0" baseline="0" dirty="0" err="1">
                <a:ln>
                  <a:noFill/>
                </a:ln>
                <a:solidFill>
                  <a:srgbClr val="FFC66D"/>
                </a:solidFill>
                <a:effectLst/>
                <a:latin typeface="JetBrains Mono"/>
              </a:rPr>
              <a:t>testSearchCustomer</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99297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3408406" y="76204"/>
            <a:ext cx="5375189"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Test Driven Development</a:t>
            </a:r>
          </a:p>
        </p:txBody>
      </p:sp>
      <p:graphicFrame>
        <p:nvGraphicFramePr>
          <p:cNvPr id="13" name="Diagram 12">
            <a:extLst>
              <a:ext uri="{FF2B5EF4-FFF2-40B4-BE49-F238E27FC236}">
                <a16:creationId xmlns:a16="http://schemas.microsoft.com/office/drawing/2014/main" id="{7F2C5912-C28D-4252-9B7A-C80378FB6BC6}"/>
              </a:ext>
            </a:extLst>
          </p:cNvPr>
          <p:cNvGraphicFramePr/>
          <p:nvPr/>
        </p:nvGraphicFramePr>
        <p:xfrm>
          <a:off x="-280260" y="1474258"/>
          <a:ext cx="6713671" cy="3909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9">
            <a:extLst>
              <a:ext uri="{FF2B5EF4-FFF2-40B4-BE49-F238E27FC236}">
                <a16:creationId xmlns:a16="http://schemas.microsoft.com/office/drawing/2014/main" id="{E118B03A-E388-442A-9D09-46930F3538D5}"/>
              </a:ext>
            </a:extLst>
          </p:cNvPr>
          <p:cNvSpPr>
            <a:spLocks noChangeArrowheads="1"/>
          </p:cNvSpPr>
          <p:nvPr/>
        </p:nvSpPr>
        <p:spPr bwMode="auto">
          <a:xfrm>
            <a:off x="5210483" y="1997838"/>
            <a:ext cx="6597444"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public class </a:t>
            </a:r>
            <a:r>
              <a:rPr kumimoji="0" lang="en-US" altLang="en-US" sz="2000" b="0" i="0" u="none" strike="noStrike" cap="none" normalizeH="0" baseline="0" dirty="0" err="1">
                <a:ln>
                  <a:noFill/>
                </a:ln>
                <a:solidFill>
                  <a:srgbClr val="A9B7C6"/>
                </a:solidFill>
                <a:effectLst/>
                <a:latin typeface="JetBrains Mono"/>
              </a:rPr>
              <a:t>CustomerTest</a:t>
            </a:r>
            <a:r>
              <a:rPr kumimoji="0" lang="en-US" altLang="en-US" sz="2000" b="0" i="0" u="none" strike="noStrike" cap="none" normalizeH="0" baseline="0" dirty="0">
                <a:ln>
                  <a:noFill/>
                </a:ln>
                <a:solidFill>
                  <a:srgbClr val="A9B7C6"/>
                </a:solidFill>
                <a:effectLst/>
                <a:latin typeface="JetBrains Mono"/>
              </a:rPr>
              <a:t> {</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BBB529"/>
                </a:solidFill>
                <a:effectLst/>
                <a:latin typeface="JetBrains Mono"/>
              </a:rPr>
              <a:t>@Test</a:t>
            </a:r>
            <a:br>
              <a:rPr kumimoji="0" lang="en-US" altLang="en-US" sz="2000" b="0" i="0" u="none" strike="noStrike" cap="none" normalizeH="0" baseline="0" dirty="0">
                <a:ln>
                  <a:noFill/>
                </a:ln>
                <a:solidFill>
                  <a:srgbClr val="BBB529"/>
                </a:solidFill>
                <a:effectLst/>
                <a:latin typeface="JetBrains Mono"/>
              </a:rPr>
            </a:br>
            <a:r>
              <a:rPr kumimoji="0" lang="en-US" altLang="en-US" sz="2000" b="0" i="0" u="none" strike="noStrike" cap="none" normalizeH="0" baseline="0" dirty="0">
                <a:ln>
                  <a:noFill/>
                </a:ln>
                <a:solidFill>
                  <a:srgbClr val="BBB529"/>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public void </a:t>
            </a:r>
            <a:r>
              <a:rPr kumimoji="0" lang="en-US" altLang="en-US" sz="2000" b="0" i="0" u="none" strike="noStrike" cap="none" normalizeH="0" baseline="0" dirty="0" err="1">
                <a:ln>
                  <a:noFill/>
                </a:ln>
                <a:solidFill>
                  <a:srgbClr val="FFC66D"/>
                </a:solidFill>
                <a:effectLst/>
                <a:latin typeface="JetBrains Mono"/>
              </a:rPr>
              <a:t>testFindCustomerByfirstName</a:t>
            </a:r>
            <a:r>
              <a:rPr kumimoji="0" lang="en-US" altLang="en-US" sz="2000" b="0" i="0" u="none" strike="noStrike" cap="none" normalizeH="0" baseline="0" dirty="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A9B7C6"/>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BBB529"/>
                </a:solidFill>
                <a:effectLst/>
                <a:latin typeface="JetBrains Mono"/>
              </a:rPr>
              <a:t>@Test</a:t>
            </a:r>
            <a:br>
              <a:rPr kumimoji="0" lang="en-US" altLang="en-US" sz="2000" b="0" i="0" u="none" strike="noStrike" cap="none" normalizeH="0" baseline="0" dirty="0">
                <a:ln>
                  <a:noFill/>
                </a:ln>
                <a:solidFill>
                  <a:srgbClr val="BBB529"/>
                </a:solidFill>
                <a:effectLst/>
                <a:latin typeface="JetBrains Mono"/>
              </a:rPr>
            </a:br>
            <a:r>
              <a:rPr kumimoji="0" lang="en-US" altLang="en-US" sz="2000" b="0" i="0" u="none" strike="noStrike" cap="none" normalizeH="0" baseline="0" dirty="0">
                <a:ln>
                  <a:noFill/>
                </a:ln>
                <a:solidFill>
                  <a:srgbClr val="BBB529"/>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public void </a:t>
            </a:r>
            <a:r>
              <a:rPr kumimoji="0" lang="en-US" altLang="en-US" sz="2000" b="0" i="0" u="none" strike="noStrike" cap="none" normalizeH="0" baseline="0" dirty="0" err="1">
                <a:ln>
                  <a:noFill/>
                </a:ln>
                <a:solidFill>
                  <a:srgbClr val="FFC66D"/>
                </a:solidFill>
                <a:effectLst/>
                <a:latin typeface="JetBrains Mono"/>
              </a:rPr>
              <a:t>testFailsForCustomerWithAnEmptyfirstName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253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3408406" y="76204"/>
            <a:ext cx="5375189"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Test Driven Development</a:t>
            </a:r>
          </a:p>
        </p:txBody>
      </p:sp>
      <p:graphicFrame>
        <p:nvGraphicFramePr>
          <p:cNvPr id="13" name="Diagram 12">
            <a:extLst>
              <a:ext uri="{FF2B5EF4-FFF2-40B4-BE49-F238E27FC236}">
                <a16:creationId xmlns:a16="http://schemas.microsoft.com/office/drawing/2014/main" id="{7F2C5912-C28D-4252-9B7A-C80378FB6BC6}"/>
              </a:ext>
            </a:extLst>
          </p:cNvPr>
          <p:cNvGraphicFramePr/>
          <p:nvPr/>
        </p:nvGraphicFramePr>
        <p:xfrm>
          <a:off x="-280260" y="1474258"/>
          <a:ext cx="6713671" cy="3909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9">
            <a:extLst>
              <a:ext uri="{FF2B5EF4-FFF2-40B4-BE49-F238E27FC236}">
                <a16:creationId xmlns:a16="http://schemas.microsoft.com/office/drawing/2014/main" id="{E118B03A-E388-442A-9D09-46930F3538D5}"/>
              </a:ext>
            </a:extLst>
          </p:cNvPr>
          <p:cNvSpPr>
            <a:spLocks noChangeArrowheads="1"/>
          </p:cNvSpPr>
          <p:nvPr/>
        </p:nvSpPr>
        <p:spPr bwMode="auto">
          <a:xfrm>
            <a:off x="5487628" y="2083203"/>
            <a:ext cx="6046839"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FFC66D"/>
                </a:solidFill>
                <a:latin typeface="JetBrains Mono"/>
              </a:rPr>
              <a:t>Customer lookup,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FFC66D"/>
                </a:solidFill>
                <a:latin typeface="JetBrains Mono"/>
              </a:rPr>
              <a:t> - Find customer by first 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FFC66D"/>
                </a:solidFill>
                <a:latin typeface="JetBrains Mono"/>
              </a:rPr>
              <a:t> - Fails for customer with an empty first name</a:t>
            </a:r>
          </a:p>
        </p:txBody>
      </p:sp>
    </p:spTree>
    <p:extLst>
      <p:ext uri="{BB962C8B-B14F-4D97-AF65-F5344CB8AC3E}">
        <p14:creationId xmlns:p14="http://schemas.microsoft.com/office/powerpoint/2010/main" val="384230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DCA438E-881E-4751-B457-641E35A8C5F6}"/>
              </a:ext>
            </a:extLst>
          </p:cNvPr>
          <p:cNvSpPr txBox="1"/>
          <p:nvPr/>
        </p:nvSpPr>
        <p:spPr>
          <a:xfrm>
            <a:off x="3924572" y="3167390"/>
            <a:ext cx="4342856"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Behaviors and not test!</a:t>
            </a:r>
          </a:p>
        </p:txBody>
      </p:sp>
      <p:sp>
        <p:nvSpPr>
          <p:cNvPr id="4" name="TextBox 3">
            <a:extLst>
              <a:ext uri="{FF2B5EF4-FFF2-40B4-BE49-F238E27FC236}">
                <a16:creationId xmlns:a16="http://schemas.microsoft.com/office/drawing/2014/main" id="{ED9D834D-9867-4766-8ED1-469B64D98BEB}"/>
              </a:ext>
            </a:extLst>
          </p:cNvPr>
          <p:cNvSpPr txBox="1"/>
          <p:nvPr/>
        </p:nvSpPr>
        <p:spPr>
          <a:xfrm>
            <a:off x="3408406" y="76204"/>
            <a:ext cx="5375189"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Test Driven Development</a:t>
            </a:r>
          </a:p>
        </p:txBody>
      </p:sp>
    </p:spTree>
    <p:extLst>
      <p:ext uri="{BB962C8B-B14F-4D97-AF65-F5344CB8AC3E}">
        <p14:creationId xmlns:p14="http://schemas.microsoft.com/office/powerpoint/2010/main" val="1199220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F1ED7F-C5C0-4FD1-A800-8D230A14890C}"/>
              </a:ext>
            </a:extLst>
          </p:cNvPr>
          <p:cNvSpPr txBox="1"/>
          <p:nvPr/>
        </p:nvSpPr>
        <p:spPr>
          <a:xfrm>
            <a:off x="3015670" y="3167390"/>
            <a:ext cx="6160661"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Requirements are behaviors, too!</a:t>
            </a:r>
          </a:p>
        </p:txBody>
      </p:sp>
      <p:sp>
        <p:nvSpPr>
          <p:cNvPr id="4" name="TextBox 3">
            <a:extLst>
              <a:ext uri="{FF2B5EF4-FFF2-40B4-BE49-F238E27FC236}">
                <a16:creationId xmlns:a16="http://schemas.microsoft.com/office/drawing/2014/main" id="{7EC849BF-7622-4F66-BCED-4CD1C058FF53}"/>
              </a:ext>
            </a:extLst>
          </p:cNvPr>
          <p:cNvSpPr txBox="1"/>
          <p:nvPr/>
        </p:nvSpPr>
        <p:spPr>
          <a:xfrm>
            <a:off x="3408406" y="76204"/>
            <a:ext cx="5375189"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Test Driven Development</a:t>
            </a:r>
          </a:p>
        </p:txBody>
      </p:sp>
    </p:spTree>
    <p:extLst>
      <p:ext uri="{BB962C8B-B14F-4D97-AF65-F5344CB8AC3E}">
        <p14:creationId xmlns:p14="http://schemas.microsoft.com/office/powerpoint/2010/main" val="2801407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DCA438E-881E-4751-B457-641E35A8C5F6}"/>
              </a:ext>
            </a:extLst>
          </p:cNvPr>
          <p:cNvSpPr txBox="1"/>
          <p:nvPr/>
        </p:nvSpPr>
        <p:spPr>
          <a:xfrm>
            <a:off x="3148719" y="2736503"/>
            <a:ext cx="5894562" cy="1384995"/>
          </a:xfrm>
          <a:prstGeom prst="rect">
            <a:avLst/>
          </a:prstGeom>
          <a:noFill/>
        </p:spPr>
        <p:txBody>
          <a:bodyPr wrap="none" rtlCol="0">
            <a:spAutoFit/>
          </a:bodyPr>
          <a:lstStyle/>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Consistent vocabulary</a:t>
            </a: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Eliminate ambiguity</a:t>
            </a: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Eliminate miscommunication</a:t>
            </a:r>
          </a:p>
        </p:txBody>
      </p:sp>
      <p:sp>
        <p:nvSpPr>
          <p:cNvPr id="5" name="TextBox 4">
            <a:extLst>
              <a:ext uri="{FF2B5EF4-FFF2-40B4-BE49-F238E27FC236}">
                <a16:creationId xmlns:a16="http://schemas.microsoft.com/office/drawing/2014/main" id="{2FE85480-DBE0-4C68-B7C7-B64F2B842687}"/>
              </a:ext>
            </a:extLst>
          </p:cNvPr>
          <p:cNvSpPr txBox="1"/>
          <p:nvPr/>
        </p:nvSpPr>
        <p:spPr>
          <a:xfrm>
            <a:off x="3408406" y="76204"/>
            <a:ext cx="5375189"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Test Driven Development</a:t>
            </a:r>
          </a:p>
        </p:txBody>
      </p:sp>
    </p:spTree>
    <p:extLst>
      <p:ext uri="{BB962C8B-B14F-4D97-AF65-F5344CB8AC3E}">
        <p14:creationId xmlns:p14="http://schemas.microsoft.com/office/powerpoint/2010/main" val="85432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25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25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left)">
                                      <p:cBhvr>
                                        <p:cTn id="17" dur="25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F01AEF-B296-4E44-8E05-EC85BB627280}"/>
              </a:ext>
            </a:extLst>
          </p:cNvPr>
          <p:cNvSpPr/>
          <p:nvPr/>
        </p:nvSpPr>
        <p:spPr>
          <a:xfrm>
            <a:off x="600075" y="1133478"/>
            <a:ext cx="2714625" cy="69532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Requirements</a:t>
            </a:r>
          </a:p>
        </p:txBody>
      </p:sp>
      <p:sp>
        <p:nvSpPr>
          <p:cNvPr id="7" name="Rectangle 6">
            <a:extLst>
              <a:ext uri="{FF2B5EF4-FFF2-40B4-BE49-F238E27FC236}">
                <a16:creationId xmlns:a16="http://schemas.microsoft.com/office/drawing/2014/main" id="{546D83E9-4FFB-4274-B7BE-F8EC37400897}"/>
              </a:ext>
            </a:extLst>
          </p:cNvPr>
          <p:cNvSpPr/>
          <p:nvPr/>
        </p:nvSpPr>
        <p:spPr>
          <a:xfrm>
            <a:off x="2571745" y="4067173"/>
            <a:ext cx="2714625" cy="69532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Implementation</a:t>
            </a:r>
          </a:p>
        </p:txBody>
      </p:sp>
      <p:sp>
        <p:nvSpPr>
          <p:cNvPr id="8" name="Rectangle 7">
            <a:extLst>
              <a:ext uri="{FF2B5EF4-FFF2-40B4-BE49-F238E27FC236}">
                <a16:creationId xmlns:a16="http://schemas.microsoft.com/office/drawing/2014/main" id="{BE0B3899-5245-4B08-B97A-4ACD582A365E}"/>
              </a:ext>
            </a:extLst>
          </p:cNvPr>
          <p:cNvSpPr/>
          <p:nvPr/>
        </p:nvSpPr>
        <p:spPr>
          <a:xfrm>
            <a:off x="1576386" y="2600326"/>
            <a:ext cx="2714625" cy="69532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Design</a:t>
            </a:r>
          </a:p>
        </p:txBody>
      </p:sp>
      <p:sp>
        <p:nvSpPr>
          <p:cNvPr id="9" name="Rectangle 8">
            <a:extLst>
              <a:ext uri="{FF2B5EF4-FFF2-40B4-BE49-F238E27FC236}">
                <a16:creationId xmlns:a16="http://schemas.microsoft.com/office/drawing/2014/main" id="{17AEAAC0-B7C6-47E5-AC52-259A6D4496E5}"/>
              </a:ext>
            </a:extLst>
          </p:cNvPr>
          <p:cNvSpPr/>
          <p:nvPr/>
        </p:nvSpPr>
        <p:spPr>
          <a:xfrm>
            <a:off x="3500444" y="5534047"/>
            <a:ext cx="2714625" cy="69532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Testing</a:t>
            </a:r>
          </a:p>
        </p:txBody>
      </p:sp>
      <p:cxnSp>
        <p:nvCxnSpPr>
          <p:cNvPr id="12" name="Connector: Elbow 11">
            <a:extLst>
              <a:ext uri="{FF2B5EF4-FFF2-40B4-BE49-F238E27FC236}">
                <a16:creationId xmlns:a16="http://schemas.microsoft.com/office/drawing/2014/main" id="{2FAF0918-8C96-4DB0-8F2B-BA2232419490}"/>
              </a:ext>
            </a:extLst>
          </p:cNvPr>
          <p:cNvCxnSpPr>
            <a:stCxn id="6" idx="2"/>
            <a:endCxn id="8" idx="0"/>
          </p:cNvCxnSpPr>
          <p:nvPr/>
        </p:nvCxnSpPr>
        <p:spPr>
          <a:xfrm rot="16200000" flipH="1">
            <a:off x="2059782" y="1726408"/>
            <a:ext cx="771523" cy="976311"/>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292BBA2D-6A86-4CF1-9C00-F6063F166189}"/>
              </a:ext>
            </a:extLst>
          </p:cNvPr>
          <p:cNvSpPr txBox="1"/>
          <p:nvPr/>
        </p:nvSpPr>
        <p:spPr>
          <a:xfrm>
            <a:off x="5648323" y="1133478"/>
            <a:ext cx="5856090" cy="2246769"/>
          </a:xfrm>
          <a:prstGeom prst="rect">
            <a:avLst/>
          </a:prstGeom>
          <a:noFill/>
        </p:spPr>
        <p:txBody>
          <a:bodyPr wrap="none" rtlCol="0">
            <a:spAutoFit/>
          </a:bodyPr>
          <a:lstStyle/>
          <a:p>
            <a:pPr marL="342900" indent="-3429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Working in silos</a:t>
            </a:r>
          </a:p>
          <a:p>
            <a:pPr marL="342900" indent="-3429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The process is sequential</a:t>
            </a:r>
          </a:p>
          <a:p>
            <a:pPr marL="342900" indent="-3429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Change is costly</a:t>
            </a:r>
          </a:p>
          <a:p>
            <a:pPr marL="342900" indent="-3429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Delays can lead to low quality</a:t>
            </a:r>
          </a:p>
          <a:p>
            <a:pPr marL="342900" indent="-3429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Building the right thing?</a:t>
            </a:r>
          </a:p>
        </p:txBody>
      </p:sp>
      <p:sp>
        <p:nvSpPr>
          <p:cNvPr id="23" name="TextBox 22">
            <a:extLst>
              <a:ext uri="{FF2B5EF4-FFF2-40B4-BE49-F238E27FC236}">
                <a16:creationId xmlns:a16="http://schemas.microsoft.com/office/drawing/2014/main" id="{DC4901FF-24EF-4DFA-A880-FCBB756EED46}"/>
              </a:ext>
            </a:extLst>
          </p:cNvPr>
          <p:cNvSpPr txBox="1"/>
          <p:nvPr/>
        </p:nvSpPr>
        <p:spPr>
          <a:xfrm>
            <a:off x="3925374" y="76204"/>
            <a:ext cx="4341253"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The Waterfall model</a:t>
            </a:r>
          </a:p>
        </p:txBody>
      </p:sp>
      <p:cxnSp>
        <p:nvCxnSpPr>
          <p:cNvPr id="11" name="Connector: Elbow 10">
            <a:extLst>
              <a:ext uri="{FF2B5EF4-FFF2-40B4-BE49-F238E27FC236}">
                <a16:creationId xmlns:a16="http://schemas.microsoft.com/office/drawing/2014/main" id="{544AC916-A32F-4170-BB33-88090C77A07B}"/>
              </a:ext>
            </a:extLst>
          </p:cNvPr>
          <p:cNvCxnSpPr>
            <a:stCxn id="8" idx="2"/>
            <a:endCxn id="7" idx="0"/>
          </p:cNvCxnSpPr>
          <p:nvPr/>
        </p:nvCxnSpPr>
        <p:spPr>
          <a:xfrm rot="16200000" flipH="1">
            <a:off x="3045617" y="3183732"/>
            <a:ext cx="771522" cy="995359"/>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F26D811F-A580-4FC6-BE38-0CC02AAA04B6}"/>
              </a:ext>
            </a:extLst>
          </p:cNvPr>
          <p:cNvCxnSpPr>
            <a:stCxn id="7" idx="2"/>
            <a:endCxn id="9" idx="0"/>
          </p:cNvCxnSpPr>
          <p:nvPr/>
        </p:nvCxnSpPr>
        <p:spPr>
          <a:xfrm rot="16200000" flipH="1">
            <a:off x="4007633" y="4683922"/>
            <a:ext cx="771549" cy="928699"/>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51194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25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25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25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left)">
                                      <p:cBhvr>
                                        <p:cTn id="22" dur="25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wipe(left)">
                                      <p:cBhvr>
                                        <p:cTn id="27" dur="2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2838135" y="2844225"/>
            <a:ext cx="6349815"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Behavior Driven Development</a:t>
            </a:r>
          </a:p>
        </p:txBody>
      </p:sp>
    </p:spTree>
    <p:extLst>
      <p:ext uri="{BB962C8B-B14F-4D97-AF65-F5344CB8AC3E}">
        <p14:creationId xmlns:p14="http://schemas.microsoft.com/office/powerpoint/2010/main" val="20425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645122" y="76204"/>
            <a:ext cx="2901756"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What is BDD?</a:t>
            </a:r>
          </a:p>
        </p:txBody>
      </p:sp>
      <p:sp>
        <p:nvSpPr>
          <p:cNvPr id="4" name="TextBox 3">
            <a:extLst>
              <a:ext uri="{FF2B5EF4-FFF2-40B4-BE49-F238E27FC236}">
                <a16:creationId xmlns:a16="http://schemas.microsoft.com/office/drawing/2014/main" id="{995E39D3-6BE3-46DF-82AB-CCDB7BA0CF4D}"/>
              </a:ext>
            </a:extLst>
          </p:cNvPr>
          <p:cNvSpPr txBox="1"/>
          <p:nvPr/>
        </p:nvSpPr>
        <p:spPr>
          <a:xfrm>
            <a:off x="3152726" y="1887212"/>
            <a:ext cx="6348213" cy="1815882"/>
          </a:xfrm>
          <a:prstGeom prst="rect">
            <a:avLst/>
          </a:prstGeom>
          <a:noFill/>
        </p:spPr>
        <p:txBody>
          <a:bodyPr wrap="none" rtlCol="0">
            <a:spAutoFit/>
          </a:bodyPr>
          <a:lstStyle/>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Collaboration</a:t>
            </a: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Build shared understanding</a:t>
            </a: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Fast feedback</a:t>
            </a: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Produce system documentation</a:t>
            </a:r>
          </a:p>
        </p:txBody>
      </p:sp>
    </p:spTree>
    <p:extLst>
      <p:ext uri="{BB962C8B-B14F-4D97-AF65-F5344CB8AC3E}">
        <p14:creationId xmlns:p14="http://schemas.microsoft.com/office/powerpoint/2010/main" val="122426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25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2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024760" y="76204"/>
            <a:ext cx="4142481"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BDD, TDD and Agile</a:t>
            </a:r>
          </a:p>
        </p:txBody>
      </p:sp>
      <p:sp>
        <p:nvSpPr>
          <p:cNvPr id="27" name="Freeform: Shape 26">
            <a:extLst>
              <a:ext uri="{FF2B5EF4-FFF2-40B4-BE49-F238E27FC236}">
                <a16:creationId xmlns:a16="http://schemas.microsoft.com/office/drawing/2014/main" id="{F13CA04A-351E-4C36-ABBC-13C3E82734E4}"/>
              </a:ext>
            </a:extLst>
          </p:cNvPr>
          <p:cNvSpPr/>
          <p:nvPr/>
        </p:nvSpPr>
        <p:spPr>
          <a:xfrm>
            <a:off x="-2016104" y="1651951"/>
            <a:ext cx="2635250" cy="2635250"/>
          </a:xfrm>
          <a:custGeom>
            <a:avLst/>
            <a:gdLst>
              <a:gd name="connsiteX0" fmla="*/ 0 w 2635250"/>
              <a:gd name="connsiteY0" fmla="*/ 0 h 2635250"/>
              <a:gd name="connsiteX1" fmla="*/ 2635250 w 2635250"/>
              <a:gd name="connsiteY1" fmla="*/ 0 h 2635250"/>
              <a:gd name="connsiteX2" fmla="*/ 2635250 w 2635250"/>
              <a:gd name="connsiteY2" fmla="*/ 2635250 h 2635250"/>
              <a:gd name="connsiteX3" fmla="*/ 0 w 2635250"/>
              <a:gd name="connsiteY3" fmla="*/ 2635250 h 2635250"/>
              <a:gd name="connsiteX4" fmla="*/ 0 w 2635250"/>
              <a:gd name="connsiteY4" fmla="*/ 0 h 26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5250" h="2635250">
                <a:moveTo>
                  <a:pt x="0" y="0"/>
                </a:moveTo>
                <a:lnTo>
                  <a:pt x="2635250" y="0"/>
                </a:lnTo>
                <a:lnTo>
                  <a:pt x="2635250" y="2635250"/>
                </a:lnTo>
                <a:lnTo>
                  <a:pt x="0" y="2635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sp>
        <p:nvSpPr>
          <p:cNvPr id="11" name="TextBox 10">
            <a:extLst>
              <a:ext uri="{FF2B5EF4-FFF2-40B4-BE49-F238E27FC236}">
                <a16:creationId xmlns:a16="http://schemas.microsoft.com/office/drawing/2014/main" id="{1A7A7009-1DFE-46A6-857B-F4745F676910}"/>
              </a:ext>
            </a:extLst>
          </p:cNvPr>
          <p:cNvSpPr txBox="1"/>
          <p:nvPr/>
        </p:nvSpPr>
        <p:spPr>
          <a:xfrm>
            <a:off x="1181122" y="2274838"/>
            <a:ext cx="9420204" cy="230832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latin typeface="Open Sans" panose="020B0606030504020204" pitchFamily="34" charset="0"/>
                <a:ea typeface="Open Sans" panose="020B0606030504020204" pitchFamily="34" charset="0"/>
                <a:cs typeface="Open Sans" panose="020B0606030504020204" pitchFamily="34" charset="0"/>
              </a:rPr>
              <a:t>Collaboration through face-to-face conversations [#6]</a:t>
            </a:r>
          </a:p>
          <a:p>
            <a:pPr marL="342900" indent="-342900">
              <a:buFont typeface="Wingdings" panose="05000000000000000000" pitchFamily="2" charset="2"/>
              <a:buChar char="ü"/>
            </a:pPr>
            <a:endParaRPr lang="en-US" sz="2400" b="1"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ü"/>
            </a:pPr>
            <a:r>
              <a:rPr lang="en-US" sz="2400" b="1" dirty="0">
                <a:latin typeface="Open Sans" panose="020B0606030504020204" pitchFamily="34" charset="0"/>
                <a:ea typeface="Open Sans" panose="020B0606030504020204" pitchFamily="34" charset="0"/>
                <a:cs typeface="Open Sans" panose="020B0606030504020204" pitchFamily="34" charset="0"/>
              </a:rPr>
              <a:t>Business people and developers must work together daily throughout the process [#4]</a:t>
            </a:r>
          </a:p>
          <a:p>
            <a:pPr marL="342900" indent="-342900">
              <a:buFont typeface="Wingdings" panose="05000000000000000000" pitchFamily="2" charset="2"/>
              <a:buChar char="ü"/>
            </a:pPr>
            <a:endParaRPr lang="en-US" sz="2400" b="1"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ü"/>
            </a:pPr>
            <a:r>
              <a:rPr lang="en-US" sz="2400" b="1" dirty="0">
                <a:latin typeface="Open Sans" panose="020B0606030504020204" pitchFamily="34" charset="0"/>
                <a:ea typeface="Open Sans" panose="020B0606030504020204" pitchFamily="34" charset="0"/>
                <a:cs typeface="Open Sans" panose="020B0606030504020204" pitchFamily="34" charset="0"/>
              </a:rPr>
              <a:t>Working software is the primary measure of progress [#7]</a:t>
            </a:r>
          </a:p>
        </p:txBody>
      </p:sp>
      <p:sp>
        <p:nvSpPr>
          <p:cNvPr id="2" name="TextBox 1">
            <a:extLst>
              <a:ext uri="{FF2B5EF4-FFF2-40B4-BE49-F238E27FC236}">
                <a16:creationId xmlns:a16="http://schemas.microsoft.com/office/drawing/2014/main" id="{839CDBB3-5950-4739-B5A6-1982B8D2C63D}"/>
              </a:ext>
            </a:extLst>
          </p:cNvPr>
          <p:cNvSpPr txBox="1"/>
          <p:nvPr/>
        </p:nvSpPr>
        <p:spPr>
          <a:xfrm>
            <a:off x="1228725" y="1209675"/>
            <a:ext cx="3286125" cy="523220"/>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Agile principles:</a:t>
            </a:r>
          </a:p>
        </p:txBody>
      </p:sp>
    </p:spTree>
    <p:extLst>
      <p:ext uri="{BB962C8B-B14F-4D97-AF65-F5344CB8AC3E}">
        <p14:creationId xmlns:p14="http://schemas.microsoft.com/office/powerpoint/2010/main" val="2385316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645122" y="76204"/>
            <a:ext cx="2901756"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What is BDD?</a:t>
            </a:r>
          </a:p>
        </p:txBody>
      </p:sp>
      <p:sp>
        <p:nvSpPr>
          <p:cNvPr id="4" name="TextBox 3">
            <a:extLst>
              <a:ext uri="{FF2B5EF4-FFF2-40B4-BE49-F238E27FC236}">
                <a16:creationId xmlns:a16="http://schemas.microsoft.com/office/drawing/2014/main" id="{995E39D3-6BE3-46DF-82AB-CCDB7BA0CF4D}"/>
              </a:ext>
            </a:extLst>
          </p:cNvPr>
          <p:cNvSpPr txBox="1"/>
          <p:nvPr/>
        </p:nvSpPr>
        <p:spPr>
          <a:xfrm>
            <a:off x="4155403" y="967896"/>
            <a:ext cx="3881191"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Ubiquitous language</a:t>
            </a:r>
          </a:p>
        </p:txBody>
      </p:sp>
      <p:pic>
        <p:nvPicPr>
          <p:cNvPr id="7" name="Picture 6">
            <a:extLst>
              <a:ext uri="{FF2B5EF4-FFF2-40B4-BE49-F238E27FC236}">
                <a16:creationId xmlns:a16="http://schemas.microsoft.com/office/drawing/2014/main" id="{5ECCA782-99C8-414D-9697-5BA6FBD9246B}"/>
              </a:ext>
            </a:extLst>
          </p:cNvPr>
          <p:cNvPicPr>
            <a:picLocks noChangeAspect="1"/>
          </p:cNvPicPr>
          <p:nvPr/>
        </p:nvPicPr>
        <p:blipFill>
          <a:blip r:embed="rId2"/>
          <a:stretch>
            <a:fillRect/>
          </a:stretch>
        </p:blipFill>
        <p:spPr>
          <a:xfrm>
            <a:off x="2738435" y="1966912"/>
            <a:ext cx="6715125" cy="1800225"/>
          </a:xfrm>
          <a:prstGeom prst="rect">
            <a:avLst/>
          </a:prstGeom>
        </p:spPr>
      </p:pic>
    </p:spTree>
    <p:extLst>
      <p:ext uri="{BB962C8B-B14F-4D97-AF65-F5344CB8AC3E}">
        <p14:creationId xmlns:p14="http://schemas.microsoft.com/office/powerpoint/2010/main" val="1463573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61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645122" y="76204"/>
            <a:ext cx="2901756"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What is BDD?</a:t>
            </a:r>
          </a:p>
        </p:txBody>
      </p:sp>
      <p:pic>
        <p:nvPicPr>
          <p:cNvPr id="5" name="Picture 4">
            <a:extLst>
              <a:ext uri="{FF2B5EF4-FFF2-40B4-BE49-F238E27FC236}">
                <a16:creationId xmlns:a16="http://schemas.microsoft.com/office/drawing/2014/main" id="{D4F888D7-AAAD-4972-B945-B0354344477A}"/>
              </a:ext>
            </a:extLst>
          </p:cNvPr>
          <p:cNvPicPr>
            <a:picLocks noChangeAspect="1"/>
          </p:cNvPicPr>
          <p:nvPr/>
        </p:nvPicPr>
        <p:blipFill>
          <a:blip r:embed="rId2"/>
          <a:stretch>
            <a:fillRect/>
          </a:stretch>
        </p:blipFill>
        <p:spPr>
          <a:xfrm>
            <a:off x="1919287" y="1952625"/>
            <a:ext cx="8353425" cy="3790950"/>
          </a:xfrm>
          <a:prstGeom prst="rect">
            <a:avLst/>
          </a:prstGeom>
        </p:spPr>
      </p:pic>
      <p:sp>
        <p:nvSpPr>
          <p:cNvPr id="7" name="TextBox 6">
            <a:extLst>
              <a:ext uri="{FF2B5EF4-FFF2-40B4-BE49-F238E27FC236}">
                <a16:creationId xmlns:a16="http://schemas.microsoft.com/office/drawing/2014/main" id="{B068D802-920C-462C-8880-332A1B3F4536}"/>
              </a:ext>
            </a:extLst>
          </p:cNvPr>
          <p:cNvSpPr txBox="1"/>
          <p:nvPr/>
        </p:nvSpPr>
        <p:spPr>
          <a:xfrm>
            <a:off x="3270547" y="967896"/>
            <a:ext cx="5650906"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Concrete, real-world examples</a:t>
            </a:r>
          </a:p>
        </p:txBody>
      </p:sp>
    </p:spTree>
    <p:extLst>
      <p:ext uri="{BB962C8B-B14F-4D97-AF65-F5344CB8AC3E}">
        <p14:creationId xmlns:p14="http://schemas.microsoft.com/office/powerpoint/2010/main" val="2064747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645122" y="76204"/>
            <a:ext cx="2901756"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What is BDD?</a:t>
            </a:r>
          </a:p>
        </p:txBody>
      </p:sp>
      <p:pic>
        <p:nvPicPr>
          <p:cNvPr id="5" name="Picture 4">
            <a:extLst>
              <a:ext uri="{FF2B5EF4-FFF2-40B4-BE49-F238E27FC236}">
                <a16:creationId xmlns:a16="http://schemas.microsoft.com/office/drawing/2014/main" id="{C9A77F27-8243-47D7-BABF-CB955EE306A2}"/>
              </a:ext>
            </a:extLst>
          </p:cNvPr>
          <p:cNvPicPr>
            <a:picLocks noChangeAspect="1"/>
          </p:cNvPicPr>
          <p:nvPr/>
        </p:nvPicPr>
        <p:blipFill>
          <a:blip r:embed="rId2"/>
          <a:stretch>
            <a:fillRect/>
          </a:stretch>
        </p:blipFill>
        <p:spPr>
          <a:xfrm>
            <a:off x="766762" y="1952625"/>
            <a:ext cx="8353425" cy="3790950"/>
          </a:xfrm>
          <a:prstGeom prst="rect">
            <a:avLst/>
          </a:prstGeom>
        </p:spPr>
      </p:pic>
      <p:cxnSp>
        <p:nvCxnSpPr>
          <p:cNvPr id="7" name="Straight Connector 6">
            <a:extLst>
              <a:ext uri="{FF2B5EF4-FFF2-40B4-BE49-F238E27FC236}">
                <a16:creationId xmlns:a16="http://schemas.microsoft.com/office/drawing/2014/main" id="{D0FBF3EA-5B5A-4091-8407-2B5812A7CEC2}"/>
              </a:ext>
            </a:extLst>
          </p:cNvPr>
          <p:cNvCxnSpPr/>
          <p:nvPr/>
        </p:nvCxnSpPr>
        <p:spPr>
          <a:xfrm>
            <a:off x="9239250" y="1952625"/>
            <a:ext cx="742950" cy="1781175"/>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002AC33-1215-4238-BA5D-B4B01903115C}"/>
              </a:ext>
            </a:extLst>
          </p:cNvPr>
          <p:cNvCxnSpPr>
            <a:cxnSpLocks/>
          </p:cNvCxnSpPr>
          <p:nvPr/>
        </p:nvCxnSpPr>
        <p:spPr>
          <a:xfrm flipH="1">
            <a:off x="9239250" y="3733800"/>
            <a:ext cx="742950" cy="2009775"/>
          </a:xfrm>
          <a:prstGeom prst="line">
            <a:avLst/>
          </a:prstGeom>
          <a:ln w="285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0DC83B5C-EB64-4A65-9B5A-258D3EF56AA0}"/>
              </a:ext>
            </a:extLst>
          </p:cNvPr>
          <p:cNvSpPr txBox="1"/>
          <p:nvPr/>
        </p:nvSpPr>
        <p:spPr>
          <a:xfrm>
            <a:off x="10101263" y="3379857"/>
            <a:ext cx="1656223" cy="707886"/>
          </a:xfrm>
          <a:prstGeom prst="rect">
            <a:avLst/>
          </a:prstGeom>
          <a:noFill/>
        </p:spPr>
        <p:txBody>
          <a:bodyPr wrap="none" rtlCol="0">
            <a:spAutoFit/>
          </a:bodyPr>
          <a:lstStyle/>
          <a:p>
            <a:pPr algn="ctr"/>
            <a:r>
              <a:rPr lang="en-US" sz="2000" b="1" dirty="0">
                <a:latin typeface="Open Sans" panose="020B0606030504020204" pitchFamily="34" charset="0"/>
                <a:ea typeface="Open Sans" panose="020B0606030504020204" pitchFamily="34" charset="0"/>
                <a:cs typeface="Open Sans" panose="020B0606030504020204" pitchFamily="34" charset="0"/>
              </a:rPr>
              <a:t>Acceptance</a:t>
            </a:r>
          </a:p>
          <a:p>
            <a:pPr algn="ctr"/>
            <a:r>
              <a:rPr lang="en-US" sz="2000" b="1" dirty="0">
                <a:latin typeface="Open Sans" panose="020B0606030504020204" pitchFamily="34" charset="0"/>
                <a:ea typeface="Open Sans" panose="020B0606030504020204" pitchFamily="34" charset="0"/>
                <a:cs typeface="Open Sans" panose="020B0606030504020204" pitchFamily="34" charset="0"/>
              </a:rPr>
              <a:t>Criteria</a:t>
            </a:r>
          </a:p>
        </p:txBody>
      </p:sp>
      <p:sp>
        <p:nvSpPr>
          <p:cNvPr id="12" name="TextBox 11">
            <a:extLst>
              <a:ext uri="{FF2B5EF4-FFF2-40B4-BE49-F238E27FC236}">
                <a16:creationId xmlns:a16="http://schemas.microsoft.com/office/drawing/2014/main" id="{D0FD7337-1F3F-4521-9DC1-DFE77EC51FDA}"/>
              </a:ext>
            </a:extLst>
          </p:cNvPr>
          <p:cNvSpPr txBox="1"/>
          <p:nvPr/>
        </p:nvSpPr>
        <p:spPr>
          <a:xfrm>
            <a:off x="4248379" y="967896"/>
            <a:ext cx="3695242"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Acceptance Criteria</a:t>
            </a:r>
          </a:p>
        </p:txBody>
      </p:sp>
    </p:spTree>
    <p:extLst>
      <p:ext uri="{BB962C8B-B14F-4D97-AF65-F5344CB8AC3E}">
        <p14:creationId xmlns:p14="http://schemas.microsoft.com/office/powerpoint/2010/main" val="4127877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645122" y="76204"/>
            <a:ext cx="2901756"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What is BDD?</a:t>
            </a:r>
          </a:p>
        </p:txBody>
      </p:sp>
      <p:sp>
        <p:nvSpPr>
          <p:cNvPr id="5" name="TextBox 4">
            <a:extLst>
              <a:ext uri="{FF2B5EF4-FFF2-40B4-BE49-F238E27FC236}">
                <a16:creationId xmlns:a16="http://schemas.microsoft.com/office/drawing/2014/main" id="{A4B3F60F-5DBF-4F6D-9102-5A7BF3CA513A}"/>
              </a:ext>
            </a:extLst>
          </p:cNvPr>
          <p:cNvSpPr txBox="1"/>
          <p:nvPr/>
        </p:nvSpPr>
        <p:spPr>
          <a:xfrm>
            <a:off x="3746639" y="967896"/>
            <a:ext cx="4698722"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Executable specifications</a:t>
            </a:r>
          </a:p>
        </p:txBody>
      </p:sp>
      <p:pic>
        <p:nvPicPr>
          <p:cNvPr id="7" name="Picture 6">
            <a:extLst>
              <a:ext uri="{FF2B5EF4-FFF2-40B4-BE49-F238E27FC236}">
                <a16:creationId xmlns:a16="http://schemas.microsoft.com/office/drawing/2014/main" id="{C3198E30-D2A3-491E-9E96-8F5C9D73E47E}"/>
              </a:ext>
            </a:extLst>
          </p:cNvPr>
          <p:cNvPicPr>
            <a:picLocks noChangeAspect="1"/>
          </p:cNvPicPr>
          <p:nvPr/>
        </p:nvPicPr>
        <p:blipFill>
          <a:blip r:embed="rId2"/>
          <a:stretch>
            <a:fillRect/>
          </a:stretch>
        </p:blipFill>
        <p:spPr>
          <a:xfrm>
            <a:off x="0" y="3086099"/>
            <a:ext cx="5000625" cy="2269383"/>
          </a:xfrm>
          <a:prstGeom prst="rect">
            <a:avLst/>
          </a:prstGeom>
        </p:spPr>
      </p:pic>
      <p:sp>
        <p:nvSpPr>
          <p:cNvPr id="6" name="Arrow: Right 5">
            <a:extLst>
              <a:ext uri="{FF2B5EF4-FFF2-40B4-BE49-F238E27FC236}">
                <a16:creationId xmlns:a16="http://schemas.microsoft.com/office/drawing/2014/main" id="{C3C1F184-283B-46F7-8024-31A27D464A56}"/>
              </a:ext>
            </a:extLst>
          </p:cNvPr>
          <p:cNvSpPr/>
          <p:nvPr/>
        </p:nvSpPr>
        <p:spPr>
          <a:xfrm>
            <a:off x="5000625" y="3924300"/>
            <a:ext cx="752476" cy="523220"/>
          </a:xfrm>
          <a:prstGeom prst="rightArrow">
            <a:avLst/>
          </a:prstGeom>
          <a:solidFill>
            <a:srgbClr val="2B2B2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5D37EF6-77EA-499A-960A-13AE573D6ABD}"/>
              </a:ext>
            </a:extLst>
          </p:cNvPr>
          <p:cNvPicPr>
            <a:picLocks noChangeAspect="1"/>
          </p:cNvPicPr>
          <p:nvPr/>
        </p:nvPicPr>
        <p:blipFill>
          <a:blip r:embed="rId3"/>
          <a:stretch>
            <a:fillRect/>
          </a:stretch>
        </p:blipFill>
        <p:spPr>
          <a:xfrm>
            <a:off x="5753100" y="2035726"/>
            <a:ext cx="6438900" cy="4370128"/>
          </a:xfrm>
          <a:prstGeom prst="rect">
            <a:avLst/>
          </a:prstGeom>
        </p:spPr>
      </p:pic>
    </p:spTree>
    <p:extLst>
      <p:ext uri="{BB962C8B-B14F-4D97-AF65-F5344CB8AC3E}">
        <p14:creationId xmlns:p14="http://schemas.microsoft.com/office/powerpoint/2010/main" val="40289837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645122" y="76204"/>
            <a:ext cx="2901756"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What is BDD?</a:t>
            </a:r>
          </a:p>
        </p:txBody>
      </p:sp>
      <p:sp>
        <p:nvSpPr>
          <p:cNvPr id="5" name="TextBox 4">
            <a:extLst>
              <a:ext uri="{FF2B5EF4-FFF2-40B4-BE49-F238E27FC236}">
                <a16:creationId xmlns:a16="http://schemas.microsoft.com/office/drawing/2014/main" id="{A4B3F60F-5DBF-4F6D-9102-5A7BF3CA513A}"/>
              </a:ext>
            </a:extLst>
          </p:cNvPr>
          <p:cNvSpPr txBox="1"/>
          <p:nvPr/>
        </p:nvSpPr>
        <p:spPr>
          <a:xfrm>
            <a:off x="4023157" y="967896"/>
            <a:ext cx="4145687"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Living Documentation</a:t>
            </a:r>
          </a:p>
        </p:txBody>
      </p:sp>
      <p:pic>
        <p:nvPicPr>
          <p:cNvPr id="4" name="Picture 3">
            <a:extLst>
              <a:ext uri="{FF2B5EF4-FFF2-40B4-BE49-F238E27FC236}">
                <a16:creationId xmlns:a16="http://schemas.microsoft.com/office/drawing/2014/main" id="{3C35FFCD-2471-42FA-A837-19BBE668959B}"/>
              </a:ext>
            </a:extLst>
          </p:cNvPr>
          <p:cNvPicPr>
            <a:picLocks noChangeAspect="1"/>
          </p:cNvPicPr>
          <p:nvPr/>
        </p:nvPicPr>
        <p:blipFill>
          <a:blip r:embed="rId2"/>
          <a:stretch>
            <a:fillRect/>
          </a:stretch>
        </p:blipFill>
        <p:spPr>
          <a:xfrm>
            <a:off x="3052644" y="1487699"/>
            <a:ext cx="6086712" cy="5370301"/>
          </a:xfrm>
          <a:prstGeom prst="rect">
            <a:avLst/>
          </a:prstGeom>
        </p:spPr>
      </p:pic>
    </p:spTree>
    <p:extLst>
      <p:ext uri="{BB962C8B-B14F-4D97-AF65-F5344CB8AC3E}">
        <p14:creationId xmlns:p14="http://schemas.microsoft.com/office/powerpoint/2010/main" val="606285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645122" y="76204"/>
            <a:ext cx="2901756"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What is BDD?</a:t>
            </a:r>
          </a:p>
        </p:txBody>
      </p:sp>
      <p:sp>
        <p:nvSpPr>
          <p:cNvPr id="5" name="TextBox 4">
            <a:extLst>
              <a:ext uri="{FF2B5EF4-FFF2-40B4-BE49-F238E27FC236}">
                <a16:creationId xmlns:a16="http://schemas.microsoft.com/office/drawing/2014/main" id="{A4B3F60F-5DBF-4F6D-9102-5A7BF3CA513A}"/>
              </a:ext>
            </a:extLst>
          </p:cNvPr>
          <p:cNvSpPr txBox="1"/>
          <p:nvPr/>
        </p:nvSpPr>
        <p:spPr>
          <a:xfrm>
            <a:off x="3594354" y="967896"/>
            <a:ext cx="5003293"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It’s all about conversations</a:t>
            </a:r>
          </a:p>
        </p:txBody>
      </p:sp>
      <p:pic>
        <p:nvPicPr>
          <p:cNvPr id="3" name="Picture 2" descr="A person in a suit&#10;&#10;Description automatically generated with medium confidence">
            <a:extLst>
              <a:ext uri="{FF2B5EF4-FFF2-40B4-BE49-F238E27FC236}">
                <a16:creationId xmlns:a16="http://schemas.microsoft.com/office/drawing/2014/main" id="{E779C889-7866-4271-B430-16F9EC358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469" y="1820737"/>
            <a:ext cx="6411062" cy="5037263"/>
          </a:xfrm>
          <a:prstGeom prst="rect">
            <a:avLst/>
          </a:prstGeom>
        </p:spPr>
      </p:pic>
    </p:spTree>
    <p:extLst>
      <p:ext uri="{BB962C8B-B14F-4D97-AF65-F5344CB8AC3E}">
        <p14:creationId xmlns:p14="http://schemas.microsoft.com/office/powerpoint/2010/main" val="2452861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024760" y="76204"/>
            <a:ext cx="4142481"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BDD, TDD and Agile</a:t>
            </a:r>
          </a:p>
        </p:txBody>
      </p:sp>
      <p:sp>
        <p:nvSpPr>
          <p:cNvPr id="27" name="Freeform: Shape 26">
            <a:extLst>
              <a:ext uri="{FF2B5EF4-FFF2-40B4-BE49-F238E27FC236}">
                <a16:creationId xmlns:a16="http://schemas.microsoft.com/office/drawing/2014/main" id="{F13CA04A-351E-4C36-ABBC-13C3E82734E4}"/>
              </a:ext>
            </a:extLst>
          </p:cNvPr>
          <p:cNvSpPr/>
          <p:nvPr/>
        </p:nvSpPr>
        <p:spPr>
          <a:xfrm>
            <a:off x="-2016104" y="1651951"/>
            <a:ext cx="2635250" cy="2635250"/>
          </a:xfrm>
          <a:custGeom>
            <a:avLst/>
            <a:gdLst>
              <a:gd name="connsiteX0" fmla="*/ 0 w 2635250"/>
              <a:gd name="connsiteY0" fmla="*/ 0 h 2635250"/>
              <a:gd name="connsiteX1" fmla="*/ 2635250 w 2635250"/>
              <a:gd name="connsiteY1" fmla="*/ 0 h 2635250"/>
              <a:gd name="connsiteX2" fmla="*/ 2635250 w 2635250"/>
              <a:gd name="connsiteY2" fmla="*/ 2635250 h 2635250"/>
              <a:gd name="connsiteX3" fmla="*/ 0 w 2635250"/>
              <a:gd name="connsiteY3" fmla="*/ 2635250 h 2635250"/>
              <a:gd name="connsiteX4" fmla="*/ 0 w 2635250"/>
              <a:gd name="connsiteY4" fmla="*/ 0 h 26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5250" h="2635250">
                <a:moveTo>
                  <a:pt x="0" y="0"/>
                </a:moveTo>
                <a:lnTo>
                  <a:pt x="2635250" y="0"/>
                </a:lnTo>
                <a:lnTo>
                  <a:pt x="2635250" y="2635250"/>
                </a:lnTo>
                <a:lnTo>
                  <a:pt x="0" y="2635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sp>
        <p:nvSpPr>
          <p:cNvPr id="37" name="TextBox 36">
            <a:extLst>
              <a:ext uri="{FF2B5EF4-FFF2-40B4-BE49-F238E27FC236}">
                <a16:creationId xmlns:a16="http://schemas.microsoft.com/office/drawing/2014/main" id="{1EFDAF41-C533-470E-BCBF-B9F8DC6B02AB}"/>
              </a:ext>
            </a:extLst>
          </p:cNvPr>
          <p:cNvSpPr txBox="1"/>
          <p:nvPr/>
        </p:nvSpPr>
        <p:spPr>
          <a:xfrm>
            <a:off x="3190832" y="3231185"/>
            <a:ext cx="3515706"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When to start BDD</a:t>
            </a:r>
          </a:p>
        </p:txBody>
      </p:sp>
      <p:pic>
        <p:nvPicPr>
          <p:cNvPr id="43" name="Graphic 42" descr="Badge Question Mark with solid fill">
            <a:extLst>
              <a:ext uri="{FF2B5EF4-FFF2-40B4-BE49-F238E27FC236}">
                <a16:creationId xmlns:a16="http://schemas.microsoft.com/office/drawing/2014/main" id="{D7D0CC7F-4836-4163-A210-E849ACEB1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39099" y="2507332"/>
            <a:ext cx="2635249" cy="2635249"/>
          </a:xfrm>
          <a:prstGeom prst="rect">
            <a:avLst/>
          </a:prstGeom>
        </p:spPr>
      </p:pic>
      <p:cxnSp>
        <p:nvCxnSpPr>
          <p:cNvPr id="53" name="Straight Connector 52">
            <a:extLst>
              <a:ext uri="{FF2B5EF4-FFF2-40B4-BE49-F238E27FC236}">
                <a16:creationId xmlns:a16="http://schemas.microsoft.com/office/drawing/2014/main" id="{BABEC838-EF53-43B7-9139-7BE3B8566C46}"/>
              </a:ext>
            </a:extLst>
          </p:cNvPr>
          <p:cNvCxnSpPr>
            <a:cxnSpLocks/>
            <a:stCxn id="43" idx="1"/>
          </p:cNvCxnSpPr>
          <p:nvPr/>
        </p:nvCxnSpPr>
        <p:spPr>
          <a:xfrm flipH="1">
            <a:off x="1694115" y="3824957"/>
            <a:ext cx="634498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17E98FC6-4734-45FA-B7A2-7232C49574CD}"/>
              </a:ext>
            </a:extLst>
          </p:cNvPr>
          <p:cNvCxnSpPr>
            <a:stCxn id="43" idx="0"/>
          </p:cNvCxnSpPr>
          <p:nvPr/>
        </p:nvCxnSpPr>
        <p:spPr>
          <a:xfrm rot="16200000" flipV="1">
            <a:off x="5728657" y="-1120735"/>
            <a:ext cx="261610" cy="6994524"/>
          </a:xfrm>
          <a:prstGeom prst="bentConnector2">
            <a:avLst/>
          </a:prstGeom>
          <a:ln w="28575"/>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9AAA8C55-63DC-4400-ABE2-5784C13BCF9B}"/>
              </a:ext>
            </a:extLst>
          </p:cNvPr>
          <p:cNvCxnSpPr>
            <a:cxnSpLocks/>
            <a:stCxn id="43" idx="2"/>
          </p:cNvCxnSpPr>
          <p:nvPr/>
        </p:nvCxnSpPr>
        <p:spPr>
          <a:xfrm rot="5400000">
            <a:off x="5783414" y="1835667"/>
            <a:ext cx="266396" cy="6880224"/>
          </a:xfrm>
          <a:prstGeom prst="bentConnector2">
            <a:avLst/>
          </a:prstGeom>
          <a:ln w="28575"/>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8FD73375-2F65-4E99-8C91-17AB91851FB5}"/>
              </a:ext>
            </a:extLst>
          </p:cNvPr>
          <p:cNvSpPr txBox="1"/>
          <p:nvPr/>
        </p:nvSpPr>
        <p:spPr>
          <a:xfrm>
            <a:off x="2560890" y="1651951"/>
            <a:ext cx="6439583"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Can BDD and TDD happen together</a:t>
            </a:r>
          </a:p>
        </p:txBody>
      </p:sp>
      <p:sp>
        <p:nvSpPr>
          <p:cNvPr id="60" name="TextBox 59">
            <a:extLst>
              <a:ext uri="{FF2B5EF4-FFF2-40B4-BE49-F238E27FC236}">
                <a16:creationId xmlns:a16="http://schemas.microsoft.com/office/drawing/2014/main" id="{4B641A0A-089C-4580-B3FA-F36FBF181AC3}"/>
              </a:ext>
            </a:extLst>
          </p:cNvPr>
          <p:cNvSpPr txBox="1"/>
          <p:nvPr/>
        </p:nvSpPr>
        <p:spPr>
          <a:xfrm>
            <a:off x="4118440" y="4810420"/>
            <a:ext cx="3482043"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When to start TDD</a:t>
            </a:r>
          </a:p>
        </p:txBody>
      </p:sp>
    </p:spTree>
    <p:extLst>
      <p:ext uri="{BB962C8B-B14F-4D97-AF65-F5344CB8AC3E}">
        <p14:creationId xmlns:p14="http://schemas.microsoft.com/office/powerpoint/2010/main" val="236011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right)">
                                      <p:cBhvr>
                                        <p:cTn id="7" dur="250"/>
                                        <p:tgtEl>
                                          <p:spTgt spid="37"/>
                                        </p:tgtEl>
                                      </p:cBhvr>
                                    </p:animEffect>
                                  </p:childTnLst>
                                </p:cTn>
                              </p:par>
                              <p:par>
                                <p:cTn id="8" presetID="22" presetClass="entr" presetSubtype="2"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right)">
                                      <p:cBhvr>
                                        <p:cTn id="10" dur="250"/>
                                        <p:tgtEl>
                                          <p:spTgt spid="43"/>
                                        </p:tgtEl>
                                      </p:cBhvr>
                                    </p:animEffect>
                                  </p:childTnLst>
                                </p:cTn>
                              </p:par>
                              <p:par>
                                <p:cTn id="11" presetID="22" presetClass="entr" presetSubtype="2"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250"/>
                                        <p:tgtEl>
                                          <p:spTgt spid="53"/>
                                        </p:tgtEl>
                                      </p:cBhvr>
                                    </p:animEffect>
                                  </p:childTnLst>
                                </p:cTn>
                              </p:par>
                              <p:par>
                                <p:cTn id="14" presetID="22" presetClass="entr" presetSubtype="2"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right)">
                                      <p:cBhvr>
                                        <p:cTn id="16" dur="250"/>
                                        <p:tgtEl>
                                          <p:spTgt spid="56"/>
                                        </p:tgtEl>
                                      </p:cBhvr>
                                    </p:animEffect>
                                  </p:childTnLst>
                                </p:cTn>
                              </p:par>
                              <p:par>
                                <p:cTn id="17" presetID="22" presetClass="entr" presetSubtype="2"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ipe(right)">
                                      <p:cBhvr>
                                        <p:cTn id="19" dur="250"/>
                                        <p:tgtEl>
                                          <p:spTgt spid="57"/>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right)">
                                      <p:cBhvr>
                                        <p:cTn id="22" dur="250"/>
                                        <p:tgtEl>
                                          <p:spTgt spid="59"/>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wipe(right)">
                                      <p:cBhvr>
                                        <p:cTn id="25" dur="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92BBA2D-6A86-4CF1-9C00-F6063F166189}"/>
              </a:ext>
            </a:extLst>
          </p:cNvPr>
          <p:cNvSpPr txBox="1"/>
          <p:nvPr/>
        </p:nvSpPr>
        <p:spPr>
          <a:xfrm>
            <a:off x="919317" y="1467774"/>
            <a:ext cx="10353367" cy="1815882"/>
          </a:xfrm>
          <a:prstGeom prst="rect">
            <a:avLst/>
          </a:prstGeom>
          <a:noFill/>
        </p:spPr>
        <p:txBody>
          <a:bodyPr wrap="square" rtlCol="0">
            <a:spAutoFit/>
          </a:bodyPr>
          <a:lstStyle/>
          <a:p>
            <a:r>
              <a:rPr lang="en-US" sz="2800" b="1" i="1" dirty="0">
                <a:latin typeface="Open Sans" panose="020B0606030504020204" pitchFamily="34" charset="0"/>
                <a:ea typeface="Open Sans" panose="020B0606030504020204" pitchFamily="34" charset="0"/>
                <a:cs typeface="Open Sans" panose="020B0606030504020204" pitchFamily="34" charset="0"/>
              </a:rPr>
              <a:t>“An umbrella term for a set of frameworks and practices based on the values and principles expressed in the Manifesto for Agile Software Development and the 12 Principles behind it”</a:t>
            </a:r>
          </a:p>
        </p:txBody>
      </p:sp>
      <p:sp>
        <p:nvSpPr>
          <p:cNvPr id="23" name="TextBox 22">
            <a:extLst>
              <a:ext uri="{FF2B5EF4-FFF2-40B4-BE49-F238E27FC236}">
                <a16:creationId xmlns:a16="http://schemas.microsoft.com/office/drawing/2014/main" id="{DC4901FF-24EF-4DFA-A880-FCBB756EED46}"/>
              </a:ext>
            </a:extLst>
          </p:cNvPr>
          <p:cNvSpPr txBox="1"/>
          <p:nvPr/>
        </p:nvSpPr>
        <p:spPr>
          <a:xfrm>
            <a:off x="3092614" y="76204"/>
            <a:ext cx="6006773"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Agile Software Development</a:t>
            </a:r>
          </a:p>
        </p:txBody>
      </p:sp>
      <p:sp>
        <p:nvSpPr>
          <p:cNvPr id="13" name="TextBox 12">
            <a:extLst>
              <a:ext uri="{FF2B5EF4-FFF2-40B4-BE49-F238E27FC236}">
                <a16:creationId xmlns:a16="http://schemas.microsoft.com/office/drawing/2014/main" id="{47E34561-47DA-42EB-8865-1F6362B13AAA}"/>
              </a:ext>
            </a:extLst>
          </p:cNvPr>
          <p:cNvSpPr txBox="1"/>
          <p:nvPr/>
        </p:nvSpPr>
        <p:spPr>
          <a:xfrm>
            <a:off x="919317" y="3574345"/>
            <a:ext cx="10353367" cy="523220"/>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Scrum, Extreme Programming, Kanban, BDD, etc.</a:t>
            </a:r>
          </a:p>
        </p:txBody>
      </p:sp>
    </p:spTree>
    <p:extLst>
      <p:ext uri="{BB962C8B-B14F-4D97-AF65-F5344CB8AC3E}">
        <p14:creationId xmlns:p14="http://schemas.microsoft.com/office/powerpoint/2010/main" val="163669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024760" y="76204"/>
            <a:ext cx="4142481"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BDD, TDD and Agile</a:t>
            </a:r>
          </a:p>
        </p:txBody>
      </p:sp>
      <p:graphicFrame>
        <p:nvGraphicFramePr>
          <p:cNvPr id="4" name="Diagram 3">
            <a:extLst>
              <a:ext uri="{FF2B5EF4-FFF2-40B4-BE49-F238E27FC236}">
                <a16:creationId xmlns:a16="http://schemas.microsoft.com/office/drawing/2014/main" id="{4C9B376F-5F3B-41D2-B6F2-7743A6081553}"/>
              </a:ext>
            </a:extLst>
          </p:cNvPr>
          <p:cNvGraphicFramePr/>
          <p:nvPr/>
        </p:nvGraphicFramePr>
        <p:xfrm>
          <a:off x="2660932" y="766027"/>
          <a:ext cx="3577944" cy="3521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CAB19652-D0A2-4F69-8E0A-2877CA65A683}"/>
              </a:ext>
            </a:extLst>
          </p:cNvPr>
          <p:cNvGraphicFramePr/>
          <p:nvPr/>
        </p:nvGraphicFramePr>
        <p:xfrm>
          <a:off x="6772551" y="3170801"/>
          <a:ext cx="3577944" cy="35211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a:extLst>
              <a:ext uri="{FF2B5EF4-FFF2-40B4-BE49-F238E27FC236}">
                <a16:creationId xmlns:a16="http://schemas.microsoft.com/office/drawing/2014/main" id="{67105438-32C7-4A0E-8E0E-8C0C933197D8}"/>
              </a:ext>
            </a:extLst>
          </p:cNvPr>
          <p:cNvSpPr txBox="1"/>
          <p:nvPr/>
        </p:nvSpPr>
        <p:spPr>
          <a:xfrm>
            <a:off x="5467350" y="1975702"/>
            <a:ext cx="1471878" cy="646331"/>
          </a:xfrm>
          <a:prstGeom prst="rect">
            <a:avLst/>
          </a:prstGeom>
          <a:noFill/>
        </p:spPr>
        <p:txBody>
          <a:bodyPr wrap="none" rtlCol="0">
            <a:spAutoFit/>
          </a:bodyPr>
          <a:lstStyle/>
          <a:p>
            <a:r>
              <a:rPr lang="en-US" b="1" dirty="0">
                <a:latin typeface="Open Sans Condensed" panose="020B0806030504020204" pitchFamily="34" charset="0"/>
                <a:ea typeface="Open Sans Condensed" panose="020B0806030504020204" pitchFamily="34" charset="0"/>
                <a:cs typeface="Open Sans Condensed" panose="020B0806030504020204" pitchFamily="34" charset="0"/>
              </a:rPr>
              <a:t>Write a failing</a:t>
            </a:r>
          </a:p>
          <a:p>
            <a:r>
              <a:rPr lang="en-US" b="1" dirty="0">
                <a:latin typeface="Open Sans Condensed" panose="020B0806030504020204" pitchFamily="34" charset="0"/>
                <a:ea typeface="Open Sans Condensed" panose="020B0806030504020204" pitchFamily="34" charset="0"/>
                <a:cs typeface="Open Sans Condensed" panose="020B0806030504020204" pitchFamily="34" charset="0"/>
              </a:rPr>
              <a:t>scenario</a:t>
            </a:r>
          </a:p>
        </p:txBody>
      </p:sp>
      <p:sp>
        <p:nvSpPr>
          <p:cNvPr id="12" name="TextBox 11">
            <a:extLst>
              <a:ext uri="{FF2B5EF4-FFF2-40B4-BE49-F238E27FC236}">
                <a16:creationId xmlns:a16="http://schemas.microsoft.com/office/drawing/2014/main" id="{DE8AAAB2-6C0C-41B6-85AF-28484C888D6A}"/>
              </a:ext>
            </a:extLst>
          </p:cNvPr>
          <p:cNvSpPr txBox="1"/>
          <p:nvPr/>
        </p:nvSpPr>
        <p:spPr>
          <a:xfrm>
            <a:off x="8059190" y="2535874"/>
            <a:ext cx="1471878" cy="646331"/>
          </a:xfrm>
          <a:prstGeom prst="rect">
            <a:avLst/>
          </a:prstGeom>
          <a:noFill/>
        </p:spPr>
        <p:txBody>
          <a:bodyPr wrap="none" rtlCol="0">
            <a:spAutoFit/>
          </a:bodyPr>
          <a:lstStyle/>
          <a:p>
            <a:r>
              <a:rPr lang="en-US" b="1" dirty="0">
                <a:latin typeface="Open Sans Condensed" panose="020B0806030504020204" pitchFamily="34" charset="0"/>
                <a:ea typeface="Open Sans Condensed" panose="020B0806030504020204" pitchFamily="34" charset="0"/>
                <a:cs typeface="Open Sans Condensed" panose="020B0806030504020204" pitchFamily="34" charset="0"/>
              </a:rPr>
              <a:t>Write a failing</a:t>
            </a:r>
          </a:p>
          <a:p>
            <a:r>
              <a:rPr lang="en-US" b="1" dirty="0">
                <a:latin typeface="Open Sans Condensed" panose="020B0806030504020204" pitchFamily="34" charset="0"/>
                <a:ea typeface="Open Sans Condensed" panose="020B0806030504020204" pitchFamily="34" charset="0"/>
                <a:cs typeface="Open Sans Condensed" panose="020B0806030504020204" pitchFamily="34" charset="0"/>
              </a:rPr>
              <a:t>Unit test</a:t>
            </a:r>
          </a:p>
        </p:txBody>
      </p:sp>
      <p:sp>
        <p:nvSpPr>
          <p:cNvPr id="13" name="TextBox 12">
            <a:extLst>
              <a:ext uri="{FF2B5EF4-FFF2-40B4-BE49-F238E27FC236}">
                <a16:creationId xmlns:a16="http://schemas.microsoft.com/office/drawing/2014/main" id="{0A55F72D-6177-4B33-9810-55CB8F1F52DA}"/>
              </a:ext>
            </a:extLst>
          </p:cNvPr>
          <p:cNvSpPr txBox="1"/>
          <p:nvPr/>
        </p:nvSpPr>
        <p:spPr>
          <a:xfrm>
            <a:off x="3970446" y="2622033"/>
            <a:ext cx="958917"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BDD</a:t>
            </a:r>
          </a:p>
        </p:txBody>
      </p:sp>
      <p:sp>
        <p:nvSpPr>
          <p:cNvPr id="14" name="TextBox 13">
            <a:extLst>
              <a:ext uri="{FF2B5EF4-FFF2-40B4-BE49-F238E27FC236}">
                <a16:creationId xmlns:a16="http://schemas.microsoft.com/office/drawing/2014/main" id="{FC57CBD2-9A26-4832-B72D-FD27FFEC7B24}"/>
              </a:ext>
            </a:extLst>
          </p:cNvPr>
          <p:cNvSpPr txBox="1"/>
          <p:nvPr/>
        </p:nvSpPr>
        <p:spPr>
          <a:xfrm>
            <a:off x="8102583" y="5078107"/>
            <a:ext cx="925253"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TDD</a:t>
            </a:r>
          </a:p>
        </p:txBody>
      </p:sp>
      <p:sp>
        <p:nvSpPr>
          <p:cNvPr id="25" name="Freeform: Shape 24">
            <a:extLst>
              <a:ext uri="{FF2B5EF4-FFF2-40B4-BE49-F238E27FC236}">
                <a16:creationId xmlns:a16="http://schemas.microsoft.com/office/drawing/2014/main" id="{75D19970-B868-4592-985D-915FD71F881F}"/>
              </a:ext>
            </a:extLst>
          </p:cNvPr>
          <p:cNvSpPr/>
          <p:nvPr/>
        </p:nvSpPr>
        <p:spPr>
          <a:xfrm>
            <a:off x="3064884" y="1532153"/>
            <a:ext cx="2635250" cy="2635250"/>
          </a:xfrm>
          <a:custGeom>
            <a:avLst/>
            <a:gdLst>
              <a:gd name="connsiteX0" fmla="*/ 0 w 2635250"/>
              <a:gd name="connsiteY0" fmla="*/ 0 h 2635250"/>
              <a:gd name="connsiteX1" fmla="*/ 2635250 w 2635250"/>
              <a:gd name="connsiteY1" fmla="*/ 0 h 2635250"/>
              <a:gd name="connsiteX2" fmla="*/ 2635250 w 2635250"/>
              <a:gd name="connsiteY2" fmla="*/ 2635250 h 2635250"/>
              <a:gd name="connsiteX3" fmla="*/ 0 w 2635250"/>
              <a:gd name="connsiteY3" fmla="*/ 2635250 h 2635250"/>
              <a:gd name="connsiteX4" fmla="*/ 0 w 2635250"/>
              <a:gd name="connsiteY4" fmla="*/ 0 h 26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5250" h="2635250">
                <a:moveTo>
                  <a:pt x="0" y="0"/>
                </a:moveTo>
                <a:lnTo>
                  <a:pt x="2635250" y="0"/>
                </a:lnTo>
                <a:lnTo>
                  <a:pt x="2635250" y="2635250"/>
                </a:lnTo>
                <a:lnTo>
                  <a:pt x="0" y="2635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sp>
        <p:nvSpPr>
          <p:cNvPr id="27" name="Freeform: Shape 26">
            <a:extLst>
              <a:ext uri="{FF2B5EF4-FFF2-40B4-BE49-F238E27FC236}">
                <a16:creationId xmlns:a16="http://schemas.microsoft.com/office/drawing/2014/main" id="{F13CA04A-351E-4C36-ABBC-13C3E82734E4}"/>
              </a:ext>
            </a:extLst>
          </p:cNvPr>
          <p:cNvSpPr/>
          <p:nvPr/>
        </p:nvSpPr>
        <p:spPr>
          <a:xfrm>
            <a:off x="-2016104" y="1651951"/>
            <a:ext cx="2635250" cy="2635250"/>
          </a:xfrm>
          <a:custGeom>
            <a:avLst/>
            <a:gdLst>
              <a:gd name="connsiteX0" fmla="*/ 0 w 2635250"/>
              <a:gd name="connsiteY0" fmla="*/ 0 h 2635250"/>
              <a:gd name="connsiteX1" fmla="*/ 2635250 w 2635250"/>
              <a:gd name="connsiteY1" fmla="*/ 0 h 2635250"/>
              <a:gd name="connsiteX2" fmla="*/ 2635250 w 2635250"/>
              <a:gd name="connsiteY2" fmla="*/ 2635250 h 2635250"/>
              <a:gd name="connsiteX3" fmla="*/ 0 w 2635250"/>
              <a:gd name="connsiteY3" fmla="*/ 2635250 h 2635250"/>
              <a:gd name="connsiteX4" fmla="*/ 0 w 2635250"/>
              <a:gd name="connsiteY4" fmla="*/ 0 h 26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5250" h="2635250">
                <a:moveTo>
                  <a:pt x="0" y="0"/>
                </a:moveTo>
                <a:lnTo>
                  <a:pt x="2635250" y="0"/>
                </a:lnTo>
                <a:lnTo>
                  <a:pt x="2635250" y="2635250"/>
                </a:lnTo>
                <a:lnTo>
                  <a:pt x="0" y="2635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sp>
        <p:nvSpPr>
          <p:cNvPr id="28" name="Arrow: Circular 27">
            <a:extLst>
              <a:ext uri="{FF2B5EF4-FFF2-40B4-BE49-F238E27FC236}">
                <a16:creationId xmlns:a16="http://schemas.microsoft.com/office/drawing/2014/main" id="{8754985E-26AC-4481-A3E4-8B6BACFBD03E}"/>
              </a:ext>
            </a:extLst>
          </p:cNvPr>
          <p:cNvSpPr/>
          <p:nvPr/>
        </p:nvSpPr>
        <p:spPr>
          <a:xfrm rot="800698">
            <a:off x="5572544" y="2425083"/>
            <a:ext cx="2635250" cy="2784848"/>
          </a:xfrm>
          <a:prstGeom prst="circularArrow">
            <a:avLst>
              <a:gd name="adj1" fmla="val 9476"/>
              <a:gd name="adj2" fmla="val 1011430"/>
              <a:gd name="adj3" fmla="val 18653763"/>
              <a:gd name="adj4" fmla="val 13249315"/>
              <a:gd name="adj5" fmla="val 10364"/>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9" name="Group 28">
            <a:extLst>
              <a:ext uri="{FF2B5EF4-FFF2-40B4-BE49-F238E27FC236}">
                <a16:creationId xmlns:a16="http://schemas.microsoft.com/office/drawing/2014/main" id="{A0E0044F-AC6A-4EC2-AF41-6D269EA5A937}"/>
              </a:ext>
            </a:extLst>
          </p:cNvPr>
          <p:cNvGrpSpPr/>
          <p:nvPr/>
        </p:nvGrpSpPr>
        <p:grpSpPr>
          <a:xfrm>
            <a:off x="849640" y="3171804"/>
            <a:ext cx="1567826" cy="451906"/>
            <a:chOff x="1371" y="0"/>
            <a:chExt cx="1405152" cy="451906"/>
          </a:xfrm>
        </p:grpSpPr>
        <p:sp>
          <p:nvSpPr>
            <p:cNvPr id="30" name="Arrow: Chevron 29">
              <a:extLst>
                <a:ext uri="{FF2B5EF4-FFF2-40B4-BE49-F238E27FC236}">
                  <a16:creationId xmlns:a16="http://schemas.microsoft.com/office/drawing/2014/main" id="{C30DB6CF-350F-4389-9A56-A0D5EE7489D7}"/>
                </a:ext>
              </a:extLst>
            </p:cNvPr>
            <p:cNvSpPr/>
            <p:nvPr/>
          </p:nvSpPr>
          <p:spPr>
            <a:xfrm>
              <a:off x="1371" y="0"/>
              <a:ext cx="1405152" cy="451906"/>
            </a:xfrm>
            <a:prstGeom prst="chevron">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Arrow: Chevron 4">
              <a:extLst>
                <a:ext uri="{FF2B5EF4-FFF2-40B4-BE49-F238E27FC236}">
                  <a16:creationId xmlns:a16="http://schemas.microsoft.com/office/drawing/2014/main" id="{44DB39C0-0B87-4E72-A816-88FC034F3D9C}"/>
                </a:ext>
              </a:extLst>
            </p:cNvPr>
            <p:cNvSpPr txBox="1"/>
            <p:nvPr/>
          </p:nvSpPr>
          <p:spPr>
            <a:xfrm>
              <a:off x="227324" y="0"/>
              <a:ext cx="953246" cy="45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b="1" kern="1200" dirty="0">
                  <a:latin typeface="Open Sans Condensed" panose="020B0806030504020204" pitchFamily="34" charset="0"/>
                  <a:ea typeface="Open Sans Condensed" panose="020B0806030504020204" pitchFamily="34" charset="0"/>
                  <a:cs typeface="Open Sans Condensed" panose="020B0806030504020204" pitchFamily="34" charset="0"/>
                </a:rPr>
                <a:t>User Story</a:t>
              </a:r>
            </a:p>
          </p:txBody>
        </p:sp>
      </p:grpSp>
      <p:sp>
        <p:nvSpPr>
          <p:cNvPr id="35" name="Arrow: Circular 34">
            <a:extLst>
              <a:ext uri="{FF2B5EF4-FFF2-40B4-BE49-F238E27FC236}">
                <a16:creationId xmlns:a16="http://schemas.microsoft.com/office/drawing/2014/main" id="{A65AFB58-14C2-462F-A970-B7C23E087E6F}"/>
              </a:ext>
            </a:extLst>
          </p:cNvPr>
          <p:cNvSpPr/>
          <p:nvPr/>
        </p:nvSpPr>
        <p:spPr>
          <a:xfrm rot="12921849">
            <a:off x="5270250" y="2958880"/>
            <a:ext cx="2635250" cy="2784848"/>
          </a:xfrm>
          <a:prstGeom prst="circularArrow">
            <a:avLst>
              <a:gd name="adj1" fmla="val 9476"/>
              <a:gd name="adj2" fmla="val 1011430"/>
              <a:gd name="adj3" fmla="val 18653763"/>
              <a:gd name="adj4" fmla="val 13771470"/>
              <a:gd name="adj5" fmla="val 10364"/>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625262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024760" y="76204"/>
            <a:ext cx="4142481"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BDD, TDD and Agile</a:t>
            </a:r>
          </a:p>
        </p:txBody>
      </p:sp>
      <p:sp>
        <p:nvSpPr>
          <p:cNvPr id="27" name="Freeform: Shape 26">
            <a:extLst>
              <a:ext uri="{FF2B5EF4-FFF2-40B4-BE49-F238E27FC236}">
                <a16:creationId xmlns:a16="http://schemas.microsoft.com/office/drawing/2014/main" id="{F13CA04A-351E-4C36-ABBC-13C3E82734E4}"/>
              </a:ext>
            </a:extLst>
          </p:cNvPr>
          <p:cNvSpPr/>
          <p:nvPr/>
        </p:nvSpPr>
        <p:spPr>
          <a:xfrm>
            <a:off x="-2016104" y="1651951"/>
            <a:ext cx="2635250" cy="2635250"/>
          </a:xfrm>
          <a:custGeom>
            <a:avLst/>
            <a:gdLst>
              <a:gd name="connsiteX0" fmla="*/ 0 w 2635250"/>
              <a:gd name="connsiteY0" fmla="*/ 0 h 2635250"/>
              <a:gd name="connsiteX1" fmla="*/ 2635250 w 2635250"/>
              <a:gd name="connsiteY1" fmla="*/ 0 h 2635250"/>
              <a:gd name="connsiteX2" fmla="*/ 2635250 w 2635250"/>
              <a:gd name="connsiteY2" fmla="*/ 2635250 h 2635250"/>
              <a:gd name="connsiteX3" fmla="*/ 0 w 2635250"/>
              <a:gd name="connsiteY3" fmla="*/ 2635250 h 2635250"/>
              <a:gd name="connsiteX4" fmla="*/ 0 w 2635250"/>
              <a:gd name="connsiteY4" fmla="*/ 0 h 26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5250" h="2635250">
                <a:moveTo>
                  <a:pt x="0" y="0"/>
                </a:moveTo>
                <a:lnTo>
                  <a:pt x="2635250" y="0"/>
                </a:lnTo>
                <a:lnTo>
                  <a:pt x="2635250" y="2635250"/>
                </a:lnTo>
                <a:lnTo>
                  <a:pt x="0" y="2635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graphicFrame>
        <p:nvGraphicFramePr>
          <p:cNvPr id="33" name="Diagram 32">
            <a:extLst>
              <a:ext uri="{FF2B5EF4-FFF2-40B4-BE49-F238E27FC236}">
                <a16:creationId xmlns:a16="http://schemas.microsoft.com/office/drawing/2014/main" id="{4D96AB91-653F-447B-B2C8-00E4B7B8FBE7}"/>
              </a:ext>
            </a:extLst>
          </p:cNvPr>
          <p:cNvGraphicFramePr/>
          <p:nvPr>
            <p:extLst>
              <p:ext uri="{D42A27DB-BD31-4B8C-83A1-F6EECF244321}">
                <p14:modId xmlns:p14="http://schemas.microsoft.com/office/powerpoint/2010/main" val="2927011404"/>
              </p:ext>
            </p:extLst>
          </p:nvPr>
        </p:nvGraphicFramePr>
        <p:xfrm>
          <a:off x="4660572" y="2393917"/>
          <a:ext cx="1426201" cy="1372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4" name="Diagram 33">
            <a:extLst>
              <a:ext uri="{FF2B5EF4-FFF2-40B4-BE49-F238E27FC236}">
                <a16:creationId xmlns:a16="http://schemas.microsoft.com/office/drawing/2014/main" id="{A5B5DEF4-4CFB-43A7-A619-B161BEAE2C2F}"/>
              </a:ext>
            </a:extLst>
          </p:cNvPr>
          <p:cNvGraphicFramePr/>
          <p:nvPr>
            <p:extLst>
              <p:ext uri="{D42A27DB-BD31-4B8C-83A1-F6EECF244321}">
                <p14:modId xmlns:p14="http://schemas.microsoft.com/office/powerpoint/2010/main" val="650561434"/>
              </p:ext>
            </p:extLst>
          </p:nvPr>
        </p:nvGraphicFramePr>
        <p:xfrm>
          <a:off x="6191658" y="3345249"/>
          <a:ext cx="1417541" cy="14141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8" name="TextBox 37">
            <a:extLst>
              <a:ext uri="{FF2B5EF4-FFF2-40B4-BE49-F238E27FC236}">
                <a16:creationId xmlns:a16="http://schemas.microsoft.com/office/drawing/2014/main" id="{920FB8C1-E32F-455D-950B-085E97DB3DF0}"/>
              </a:ext>
            </a:extLst>
          </p:cNvPr>
          <p:cNvSpPr txBox="1"/>
          <p:nvPr/>
        </p:nvSpPr>
        <p:spPr>
          <a:xfrm>
            <a:off x="5104692" y="3092173"/>
            <a:ext cx="516488" cy="276999"/>
          </a:xfrm>
          <a:prstGeom prst="rect">
            <a:avLst/>
          </a:prstGeom>
          <a:noFill/>
        </p:spPr>
        <p:txBody>
          <a:bodyPr wrap="none" rtlCol="0">
            <a:spAutoFit/>
          </a:bodyPr>
          <a:lstStyle/>
          <a:p>
            <a:r>
              <a:rPr lang="en-US" sz="1200" b="1" dirty="0">
                <a:latin typeface="Open Sans" panose="020B0606030504020204" pitchFamily="34" charset="0"/>
                <a:ea typeface="Open Sans" panose="020B0606030504020204" pitchFamily="34" charset="0"/>
                <a:cs typeface="Open Sans" panose="020B0606030504020204" pitchFamily="34" charset="0"/>
              </a:rPr>
              <a:t>BDD</a:t>
            </a:r>
          </a:p>
        </p:txBody>
      </p:sp>
      <p:sp>
        <p:nvSpPr>
          <p:cNvPr id="39" name="TextBox 38">
            <a:extLst>
              <a:ext uri="{FF2B5EF4-FFF2-40B4-BE49-F238E27FC236}">
                <a16:creationId xmlns:a16="http://schemas.microsoft.com/office/drawing/2014/main" id="{0D11A833-5619-4B07-BCF5-C11920213B1C}"/>
              </a:ext>
            </a:extLst>
          </p:cNvPr>
          <p:cNvSpPr txBox="1"/>
          <p:nvPr/>
        </p:nvSpPr>
        <p:spPr>
          <a:xfrm>
            <a:off x="6649195" y="4052335"/>
            <a:ext cx="502061" cy="276999"/>
          </a:xfrm>
          <a:prstGeom prst="rect">
            <a:avLst/>
          </a:prstGeom>
          <a:noFill/>
        </p:spPr>
        <p:txBody>
          <a:bodyPr wrap="none" rtlCol="0">
            <a:spAutoFit/>
          </a:bodyPr>
          <a:lstStyle/>
          <a:p>
            <a:r>
              <a:rPr lang="en-US" sz="1200" b="1" dirty="0">
                <a:latin typeface="Open Sans" panose="020B0606030504020204" pitchFamily="34" charset="0"/>
                <a:ea typeface="Open Sans" panose="020B0606030504020204" pitchFamily="34" charset="0"/>
                <a:cs typeface="Open Sans" panose="020B0606030504020204" pitchFamily="34" charset="0"/>
              </a:rPr>
              <a:t>TDD</a:t>
            </a:r>
          </a:p>
        </p:txBody>
      </p:sp>
      <p:sp>
        <p:nvSpPr>
          <p:cNvPr id="40" name="Freeform: Shape 39">
            <a:extLst>
              <a:ext uri="{FF2B5EF4-FFF2-40B4-BE49-F238E27FC236}">
                <a16:creationId xmlns:a16="http://schemas.microsoft.com/office/drawing/2014/main" id="{57377F98-CA48-429F-AA92-DA73DFA41F1A}"/>
              </a:ext>
            </a:extLst>
          </p:cNvPr>
          <p:cNvSpPr/>
          <p:nvPr/>
        </p:nvSpPr>
        <p:spPr>
          <a:xfrm>
            <a:off x="3167036" y="1650794"/>
            <a:ext cx="2635250" cy="2635250"/>
          </a:xfrm>
          <a:custGeom>
            <a:avLst/>
            <a:gdLst>
              <a:gd name="connsiteX0" fmla="*/ 0 w 2635250"/>
              <a:gd name="connsiteY0" fmla="*/ 0 h 2635250"/>
              <a:gd name="connsiteX1" fmla="*/ 2635250 w 2635250"/>
              <a:gd name="connsiteY1" fmla="*/ 0 h 2635250"/>
              <a:gd name="connsiteX2" fmla="*/ 2635250 w 2635250"/>
              <a:gd name="connsiteY2" fmla="*/ 2635250 h 2635250"/>
              <a:gd name="connsiteX3" fmla="*/ 0 w 2635250"/>
              <a:gd name="connsiteY3" fmla="*/ 2635250 h 2635250"/>
              <a:gd name="connsiteX4" fmla="*/ 0 w 2635250"/>
              <a:gd name="connsiteY4" fmla="*/ 0 h 26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5250" h="2635250">
                <a:moveTo>
                  <a:pt x="0" y="0"/>
                </a:moveTo>
                <a:lnTo>
                  <a:pt x="2635250" y="0"/>
                </a:lnTo>
                <a:lnTo>
                  <a:pt x="2635250" y="2635250"/>
                </a:lnTo>
                <a:lnTo>
                  <a:pt x="0" y="2635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sp>
        <p:nvSpPr>
          <p:cNvPr id="41" name="Arrow: Circular 40">
            <a:extLst>
              <a:ext uri="{FF2B5EF4-FFF2-40B4-BE49-F238E27FC236}">
                <a16:creationId xmlns:a16="http://schemas.microsoft.com/office/drawing/2014/main" id="{9AD97201-FAB6-4827-AAAC-5D62F2FBCB6C}"/>
              </a:ext>
            </a:extLst>
          </p:cNvPr>
          <p:cNvSpPr/>
          <p:nvPr/>
        </p:nvSpPr>
        <p:spPr>
          <a:xfrm rot="20903709">
            <a:off x="5879573" y="3166920"/>
            <a:ext cx="958650" cy="1149083"/>
          </a:xfrm>
          <a:prstGeom prst="circularArrow">
            <a:avLst>
              <a:gd name="adj1" fmla="val 9476"/>
              <a:gd name="adj2" fmla="val 1011430"/>
              <a:gd name="adj3" fmla="val 18653763"/>
              <a:gd name="adj4" fmla="val 15316001"/>
              <a:gd name="adj5" fmla="val 10364"/>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Arrow: Circular 41">
            <a:extLst>
              <a:ext uri="{FF2B5EF4-FFF2-40B4-BE49-F238E27FC236}">
                <a16:creationId xmlns:a16="http://schemas.microsoft.com/office/drawing/2014/main" id="{BA7836F7-4539-430E-B345-DEC6AF42AF1B}"/>
              </a:ext>
            </a:extLst>
          </p:cNvPr>
          <p:cNvSpPr/>
          <p:nvPr/>
        </p:nvSpPr>
        <p:spPr>
          <a:xfrm rot="12047704">
            <a:off x="5755378" y="3151947"/>
            <a:ext cx="972678" cy="1149510"/>
          </a:xfrm>
          <a:prstGeom prst="circularArrow">
            <a:avLst>
              <a:gd name="adj1" fmla="val 9476"/>
              <a:gd name="adj2" fmla="val 1011430"/>
              <a:gd name="adj3" fmla="val 18653763"/>
              <a:gd name="adj4" fmla="val 15115424"/>
              <a:gd name="adj5" fmla="val 10364"/>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aphicFrame>
        <p:nvGraphicFramePr>
          <p:cNvPr id="61" name="Diagram 60">
            <a:extLst>
              <a:ext uri="{FF2B5EF4-FFF2-40B4-BE49-F238E27FC236}">
                <a16:creationId xmlns:a16="http://schemas.microsoft.com/office/drawing/2014/main" id="{5FF3FA0E-3218-476E-B19A-2D910CF941CB}"/>
              </a:ext>
            </a:extLst>
          </p:cNvPr>
          <p:cNvGraphicFramePr/>
          <p:nvPr>
            <p:extLst>
              <p:ext uri="{D42A27DB-BD31-4B8C-83A1-F6EECF244321}">
                <p14:modId xmlns:p14="http://schemas.microsoft.com/office/powerpoint/2010/main" val="1701369692"/>
              </p:ext>
            </p:extLst>
          </p:nvPr>
        </p:nvGraphicFramePr>
        <p:xfrm>
          <a:off x="8255821" y="2393917"/>
          <a:ext cx="1426201" cy="137237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62" name="Diagram 61">
            <a:extLst>
              <a:ext uri="{FF2B5EF4-FFF2-40B4-BE49-F238E27FC236}">
                <a16:creationId xmlns:a16="http://schemas.microsoft.com/office/drawing/2014/main" id="{D227846F-E11B-43D5-B8F9-0659362CE5D1}"/>
              </a:ext>
            </a:extLst>
          </p:cNvPr>
          <p:cNvGraphicFramePr/>
          <p:nvPr>
            <p:extLst>
              <p:ext uri="{D42A27DB-BD31-4B8C-83A1-F6EECF244321}">
                <p14:modId xmlns:p14="http://schemas.microsoft.com/office/powerpoint/2010/main" val="392361726"/>
              </p:ext>
            </p:extLst>
          </p:nvPr>
        </p:nvGraphicFramePr>
        <p:xfrm>
          <a:off x="9786907" y="3345249"/>
          <a:ext cx="1417541" cy="14141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63" name="TextBox 62">
            <a:extLst>
              <a:ext uri="{FF2B5EF4-FFF2-40B4-BE49-F238E27FC236}">
                <a16:creationId xmlns:a16="http://schemas.microsoft.com/office/drawing/2014/main" id="{27576FDD-FA6E-4F7F-85A7-315237A05C0C}"/>
              </a:ext>
            </a:extLst>
          </p:cNvPr>
          <p:cNvSpPr txBox="1"/>
          <p:nvPr/>
        </p:nvSpPr>
        <p:spPr>
          <a:xfrm>
            <a:off x="8699941" y="3092173"/>
            <a:ext cx="516488" cy="276999"/>
          </a:xfrm>
          <a:prstGeom prst="rect">
            <a:avLst/>
          </a:prstGeom>
          <a:noFill/>
        </p:spPr>
        <p:txBody>
          <a:bodyPr wrap="none" rtlCol="0">
            <a:spAutoFit/>
          </a:bodyPr>
          <a:lstStyle/>
          <a:p>
            <a:r>
              <a:rPr lang="en-US" sz="1200" b="1" dirty="0">
                <a:latin typeface="Open Sans" panose="020B0606030504020204" pitchFamily="34" charset="0"/>
                <a:ea typeface="Open Sans" panose="020B0606030504020204" pitchFamily="34" charset="0"/>
                <a:cs typeface="Open Sans" panose="020B0606030504020204" pitchFamily="34" charset="0"/>
              </a:rPr>
              <a:t>BDD</a:t>
            </a:r>
          </a:p>
        </p:txBody>
      </p:sp>
      <p:sp>
        <p:nvSpPr>
          <p:cNvPr id="64" name="TextBox 63">
            <a:extLst>
              <a:ext uri="{FF2B5EF4-FFF2-40B4-BE49-F238E27FC236}">
                <a16:creationId xmlns:a16="http://schemas.microsoft.com/office/drawing/2014/main" id="{61E39993-5EBA-42CC-AAE9-2B86F38D8689}"/>
              </a:ext>
            </a:extLst>
          </p:cNvPr>
          <p:cNvSpPr txBox="1"/>
          <p:nvPr/>
        </p:nvSpPr>
        <p:spPr>
          <a:xfrm>
            <a:off x="10244444" y="4052335"/>
            <a:ext cx="502061" cy="276999"/>
          </a:xfrm>
          <a:prstGeom prst="rect">
            <a:avLst/>
          </a:prstGeom>
          <a:noFill/>
        </p:spPr>
        <p:txBody>
          <a:bodyPr wrap="none" rtlCol="0">
            <a:spAutoFit/>
          </a:bodyPr>
          <a:lstStyle/>
          <a:p>
            <a:r>
              <a:rPr lang="en-US" sz="1200" b="1" dirty="0">
                <a:latin typeface="Open Sans" panose="020B0606030504020204" pitchFamily="34" charset="0"/>
                <a:ea typeface="Open Sans" panose="020B0606030504020204" pitchFamily="34" charset="0"/>
                <a:cs typeface="Open Sans" panose="020B0606030504020204" pitchFamily="34" charset="0"/>
              </a:rPr>
              <a:t>TDD</a:t>
            </a:r>
          </a:p>
        </p:txBody>
      </p:sp>
      <p:sp>
        <p:nvSpPr>
          <p:cNvPr id="65" name="Arrow: Circular 64">
            <a:extLst>
              <a:ext uri="{FF2B5EF4-FFF2-40B4-BE49-F238E27FC236}">
                <a16:creationId xmlns:a16="http://schemas.microsoft.com/office/drawing/2014/main" id="{D32373F1-11B3-4AE1-8E19-CE4C7DCDDEAC}"/>
              </a:ext>
            </a:extLst>
          </p:cNvPr>
          <p:cNvSpPr/>
          <p:nvPr/>
        </p:nvSpPr>
        <p:spPr>
          <a:xfrm rot="20903709">
            <a:off x="9474822" y="3166920"/>
            <a:ext cx="958650" cy="1149083"/>
          </a:xfrm>
          <a:prstGeom prst="circularArrow">
            <a:avLst>
              <a:gd name="adj1" fmla="val 9476"/>
              <a:gd name="adj2" fmla="val 1011430"/>
              <a:gd name="adj3" fmla="val 18653763"/>
              <a:gd name="adj4" fmla="val 15316001"/>
              <a:gd name="adj5" fmla="val 10364"/>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6" name="Arrow: Circular 65">
            <a:extLst>
              <a:ext uri="{FF2B5EF4-FFF2-40B4-BE49-F238E27FC236}">
                <a16:creationId xmlns:a16="http://schemas.microsoft.com/office/drawing/2014/main" id="{9F2D3CDA-4F31-4E6B-AF53-5628BB88965A}"/>
              </a:ext>
            </a:extLst>
          </p:cNvPr>
          <p:cNvSpPr/>
          <p:nvPr/>
        </p:nvSpPr>
        <p:spPr>
          <a:xfrm rot="12047704">
            <a:off x="9350627" y="3151947"/>
            <a:ext cx="972678" cy="1149510"/>
          </a:xfrm>
          <a:prstGeom prst="circularArrow">
            <a:avLst>
              <a:gd name="adj1" fmla="val 9476"/>
              <a:gd name="adj2" fmla="val 1011430"/>
              <a:gd name="adj3" fmla="val 18653763"/>
              <a:gd name="adj4" fmla="val 15115424"/>
              <a:gd name="adj5" fmla="val 10364"/>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aphicFrame>
        <p:nvGraphicFramePr>
          <p:cNvPr id="70" name="Diagram 69">
            <a:extLst>
              <a:ext uri="{FF2B5EF4-FFF2-40B4-BE49-F238E27FC236}">
                <a16:creationId xmlns:a16="http://schemas.microsoft.com/office/drawing/2014/main" id="{BD6D3DC5-3EC6-44BE-B178-E2B18DE73AAA}"/>
              </a:ext>
            </a:extLst>
          </p:cNvPr>
          <p:cNvGraphicFramePr/>
          <p:nvPr>
            <p:extLst>
              <p:ext uri="{D42A27DB-BD31-4B8C-83A1-F6EECF244321}">
                <p14:modId xmlns:p14="http://schemas.microsoft.com/office/powerpoint/2010/main" val="3301405150"/>
              </p:ext>
            </p:extLst>
          </p:nvPr>
        </p:nvGraphicFramePr>
        <p:xfrm>
          <a:off x="449266" y="1650795"/>
          <a:ext cx="2619372" cy="47095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71" name="Diagram 70">
            <a:extLst>
              <a:ext uri="{FF2B5EF4-FFF2-40B4-BE49-F238E27FC236}">
                <a16:creationId xmlns:a16="http://schemas.microsoft.com/office/drawing/2014/main" id="{2F98A411-2A38-44B5-A93E-8F851AE6987E}"/>
              </a:ext>
            </a:extLst>
          </p:cNvPr>
          <p:cNvGraphicFramePr/>
          <p:nvPr>
            <p:extLst>
              <p:ext uri="{D42A27DB-BD31-4B8C-83A1-F6EECF244321}">
                <p14:modId xmlns:p14="http://schemas.microsoft.com/office/powerpoint/2010/main" val="4283230447"/>
              </p:ext>
            </p:extLst>
          </p:nvPr>
        </p:nvGraphicFramePr>
        <p:xfrm>
          <a:off x="4043180" y="1650794"/>
          <a:ext cx="2619372" cy="47095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72" name="Diagram 71">
            <a:extLst>
              <a:ext uri="{FF2B5EF4-FFF2-40B4-BE49-F238E27FC236}">
                <a16:creationId xmlns:a16="http://schemas.microsoft.com/office/drawing/2014/main" id="{1AE48073-4768-4695-ADC7-FAA7CCCD2E84}"/>
              </a:ext>
            </a:extLst>
          </p:cNvPr>
          <p:cNvGraphicFramePr/>
          <p:nvPr>
            <p:extLst>
              <p:ext uri="{D42A27DB-BD31-4B8C-83A1-F6EECF244321}">
                <p14:modId xmlns:p14="http://schemas.microsoft.com/office/powerpoint/2010/main" val="1632244776"/>
              </p:ext>
            </p:extLst>
          </p:nvPr>
        </p:nvGraphicFramePr>
        <p:xfrm>
          <a:off x="7590526" y="1650795"/>
          <a:ext cx="2619372" cy="470958"/>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73" name="Diagram 72">
            <a:extLst>
              <a:ext uri="{FF2B5EF4-FFF2-40B4-BE49-F238E27FC236}">
                <a16:creationId xmlns:a16="http://schemas.microsoft.com/office/drawing/2014/main" id="{B843C64D-322B-4CE7-9CEB-10E1EACDCC85}"/>
              </a:ext>
            </a:extLst>
          </p:cNvPr>
          <p:cNvGraphicFramePr/>
          <p:nvPr>
            <p:extLst>
              <p:ext uri="{D42A27DB-BD31-4B8C-83A1-F6EECF244321}">
                <p14:modId xmlns:p14="http://schemas.microsoft.com/office/powerpoint/2010/main" val="3003268397"/>
              </p:ext>
            </p:extLst>
          </p:nvPr>
        </p:nvGraphicFramePr>
        <p:xfrm>
          <a:off x="6669071" y="5014602"/>
          <a:ext cx="1406524" cy="451906"/>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pSp>
        <p:nvGrpSpPr>
          <p:cNvPr id="74" name="Group 73">
            <a:extLst>
              <a:ext uri="{FF2B5EF4-FFF2-40B4-BE49-F238E27FC236}">
                <a16:creationId xmlns:a16="http://schemas.microsoft.com/office/drawing/2014/main" id="{D4A40B6F-28A4-4712-9C2E-62CE2EC09D83}"/>
              </a:ext>
            </a:extLst>
          </p:cNvPr>
          <p:cNvGrpSpPr/>
          <p:nvPr/>
        </p:nvGrpSpPr>
        <p:grpSpPr>
          <a:xfrm>
            <a:off x="10207535" y="5014602"/>
            <a:ext cx="1405152" cy="451906"/>
            <a:chOff x="685" y="0"/>
            <a:chExt cx="1405152" cy="451906"/>
          </a:xfrm>
        </p:grpSpPr>
        <p:sp>
          <p:nvSpPr>
            <p:cNvPr id="75" name="Arrow: Chevron 74">
              <a:extLst>
                <a:ext uri="{FF2B5EF4-FFF2-40B4-BE49-F238E27FC236}">
                  <a16:creationId xmlns:a16="http://schemas.microsoft.com/office/drawing/2014/main" id="{40C6296B-ECA4-46C6-AB6C-8F40AF1D6A4A}"/>
                </a:ext>
              </a:extLst>
            </p:cNvPr>
            <p:cNvSpPr/>
            <p:nvPr/>
          </p:nvSpPr>
          <p:spPr>
            <a:xfrm>
              <a:off x="685" y="0"/>
              <a:ext cx="1405152" cy="451906"/>
            </a:xfrm>
            <a:prstGeom prst="chevron">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6" name="Arrow: Chevron 4">
              <a:extLst>
                <a:ext uri="{FF2B5EF4-FFF2-40B4-BE49-F238E27FC236}">
                  <a16:creationId xmlns:a16="http://schemas.microsoft.com/office/drawing/2014/main" id="{60D24DEC-3D0E-490C-B7A3-D01BD93160B6}"/>
                </a:ext>
              </a:extLst>
            </p:cNvPr>
            <p:cNvSpPr txBox="1"/>
            <p:nvPr/>
          </p:nvSpPr>
          <p:spPr>
            <a:xfrm>
              <a:off x="226638" y="0"/>
              <a:ext cx="953246" cy="45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Open Sans" panose="020B0606030504020204" pitchFamily="34" charset="0"/>
                  <a:ea typeface="Open Sans" panose="020B0606030504020204" pitchFamily="34" charset="0"/>
                  <a:cs typeface="Open Sans" panose="020B0606030504020204" pitchFamily="34" charset="0"/>
                </a:rPr>
                <a:t>Deploy</a:t>
              </a:r>
            </a:p>
          </p:txBody>
        </p:sp>
      </p:grpSp>
      <p:grpSp>
        <p:nvGrpSpPr>
          <p:cNvPr id="77" name="Group 76">
            <a:extLst>
              <a:ext uri="{FF2B5EF4-FFF2-40B4-BE49-F238E27FC236}">
                <a16:creationId xmlns:a16="http://schemas.microsoft.com/office/drawing/2014/main" id="{F0B7267E-6983-4163-9943-2C15E26B7A7C}"/>
              </a:ext>
            </a:extLst>
          </p:cNvPr>
          <p:cNvGrpSpPr/>
          <p:nvPr/>
        </p:nvGrpSpPr>
        <p:grpSpPr>
          <a:xfrm>
            <a:off x="3068638" y="5014602"/>
            <a:ext cx="1405152" cy="451906"/>
            <a:chOff x="1371" y="0"/>
            <a:chExt cx="1405152" cy="451906"/>
          </a:xfrm>
        </p:grpSpPr>
        <p:sp>
          <p:nvSpPr>
            <p:cNvPr id="78" name="Arrow: Chevron 77">
              <a:extLst>
                <a:ext uri="{FF2B5EF4-FFF2-40B4-BE49-F238E27FC236}">
                  <a16:creationId xmlns:a16="http://schemas.microsoft.com/office/drawing/2014/main" id="{18C59A87-43F0-460F-B08B-D7C4063BA023}"/>
                </a:ext>
              </a:extLst>
            </p:cNvPr>
            <p:cNvSpPr/>
            <p:nvPr/>
          </p:nvSpPr>
          <p:spPr>
            <a:xfrm>
              <a:off x="1371" y="0"/>
              <a:ext cx="1405152" cy="451906"/>
            </a:xfrm>
            <a:prstGeom prst="chevron">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9" name="Arrow: Chevron 4">
              <a:extLst>
                <a:ext uri="{FF2B5EF4-FFF2-40B4-BE49-F238E27FC236}">
                  <a16:creationId xmlns:a16="http://schemas.microsoft.com/office/drawing/2014/main" id="{8F716F8C-81B3-4FAC-A879-B0BCA95C4066}"/>
                </a:ext>
              </a:extLst>
            </p:cNvPr>
            <p:cNvSpPr txBox="1"/>
            <p:nvPr/>
          </p:nvSpPr>
          <p:spPr>
            <a:xfrm>
              <a:off x="227324" y="0"/>
              <a:ext cx="953246" cy="45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Open Sans" panose="020B0606030504020204" pitchFamily="34" charset="0"/>
                  <a:ea typeface="Open Sans" panose="020B0606030504020204" pitchFamily="34" charset="0"/>
                  <a:cs typeface="Open Sans" panose="020B0606030504020204" pitchFamily="34" charset="0"/>
                </a:rPr>
                <a:t>Deploy</a:t>
              </a:r>
            </a:p>
          </p:txBody>
        </p:sp>
      </p:grpSp>
      <p:graphicFrame>
        <p:nvGraphicFramePr>
          <p:cNvPr id="80" name="Diagram 79">
            <a:extLst>
              <a:ext uri="{FF2B5EF4-FFF2-40B4-BE49-F238E27FC236}">
                <a16:creationId xmlns:a16="http://schemas.microsoft.com/office/drawing/2014/main" id="{E41A1E3F-8A31-4277-8169-006FE2B97F58}"/>
              </a:ext>
            </a:extLst>
          </p:cNvPr>
          <p:cNvGraphicFramePr/>
          <p:nvPr>
            <p:extLst>
              <p:ext uri="{D42A27DB-BD31-4B8C-83A1-F6EECF244321}">
                <p14:modId xmlns:p14="http://schemas.microsoft.com/office/powerpoint/2010/main" val="2629133362"/>
              </p:ext>
            </p:extLst>
          </p:nvPr>
        </p:nvGraphicFramePr>
        <p:xfrm>
          <a:off x="1015026" y="2393917"/>
          <a:ext cx="1426201" cy="1372378"/>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81" name="Diagram 80">
            <a:extLst>
              <a:ext uri="{FF2B5EF4-FFF2-40B4-BE49-F238E27FC236}">
                <a16:creationId xmlns:a16="http://schemas.microsoft.com/office/drawing/2014/main" id="{40F9DB1A-E9CC-498E-BA59-F7646850F098}"/>
              </a:ext>
            </a:extLst>
          </p:cNvPr>
          <p:cNvGraphicFramePr/>
          <p:nvPr>
            <p:extLst>
              <p:ext uri="{D42A27DB-BD31-4B8C-83A1-F6EECF244321}">
                <p14:modId xmlns:p14="http://schemas.microsoft.com/office/powerpoint/2010/main" val="4279151863"/>
              </p:ext>
            </p:extLst>
          </p:nvPr>
        </p:nvGraphicFramePr>
        <p:xfrm>
          <a:off x="2546112" y="3345249"/>
          <a:ext cx="1417541" cy="1414173"/>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sp>
        <p:nvSpPr>
          <p:cNvPr id="82" name="TextBox 81">
            <a:extLst>
              <a:ext uri="{FF2B5EF4-FFF2-40B4-BE49-F238E27FC236}">
                <a16:creationId xmlns:a16="http://schemas.microsoft.com/office/drawing/2014/main" id="{C9518E1C-D1F4-4457-8E65-8634576D4E9F}"/>
              </a:ext>
            </a:extLst>
          </p:cNvPr>
          <p:cNvSpPr txBox="1"/>
          <p:nvPr/>
        </p:nvSpPr>
        <p:spPr>
          <a:xfrm>
            <a:off x="1459146" y="3092173"/>
            <a:ext cx="516488" cy="276999"/>
          </a:xfrm>
          <a:prstGeom prst="rect">
            <a:avLst/>
          </a:prstGeom>
          <a:noFill/>
        </p:spPr>
        <p:txBody>
          <a:bodyPr wrap="none" rtlCol="0">
            <a:spAutoFit/>
          </a:bodyPr>
          <a:lstStyle/>
          <a:p>
            <a:r>
              <a:rPr lang="en-US" sz="1200" b="1" dirty="0">
                <a:latin typeface="Open Sans" panose="020B0606030504020204" pitchFamily="34" charset="0"/>
                <a:ea typeface="Open Sans" panose="020B0606030504020204" pitchFamily="34" charset="0"/>
                <a:cs typeface="Open Sans" panose="020B0606030504020204" pitchFamily="34" charset="0"/>
              </a:rPr>
              <a:t>BDD</a:t>
            </a:r>
          </a:p>
        </p:txBody>
      </p:sp>
      <p:sp>
        <p:nvSpPr>
          <p:cNvPr id="83" name="TextBox 82">
            <a:extLst>
              <a:ext uri="{FF2B5EF4-FFF2-40B4-BE49-F238E27FC236}">
                <a16:creationId xmlns:a16="http://schemas.microsoft.com/office/drawing/2014/main" id="{42238012-8474-4F15-9793-CC8B94A34056}"/>
              </a:ext>
            </a:extLst>
          </p:cNvPr>
          <p:cNvSpPr txBox="1"/>
          <p:nvPr/>
        </p:nvSpPr>
        <p:spPr>
          <a:xfrm>
            <a:off x="3003649" y="4052335"/>
            <a:ext cx="502061" cy="276999"/>
          </a:xfrm>
          <a:prstGeom prst="rect">
            <a:avLst/>
          </a:prstGeom>
          <a:noFill/>
        </p:spPr>
        <p:txBody>
          <a:bodyPr wrap="none" rtlCol="0">
            <a:spAutoFit/>
          </a:bodyPr>
          <a:lstStyle/>
          <a:p>
            <a:r>
              <a:rPr lang="en-US" sz="1200" b="1" dirty="0">
                <a:latin typeface="Open Sans" panose="020B0606030504020204" pitchFamily="34" charset="0"/>
                <a:ea typeface="Open Sans" panose="020B0606030504020204" pitchFamily="34" charset="0"/>
                <a:cs typeface="Open Sans" panose="020B0606030504020204" pitchFamily="34" charset="0"/>
              </a:rPr>
              <a:t>TDD</a:t>
            </a:r>
          </a:p>
        </p:txBody>
      </p:sp>
      <p:sp>
        <p:nvSpPr>
          <p:cNvPr id="84" name="Arrow: Circular 83">
            <a:extLst>
              <a:ext uri="{FF2B5EF4-FFF2-40B4-BE49-F238E27FC236}">
                <a16:creationId xmlns:a16="http://schemas.microsoft.com/office/drawing/2014/main" id="{7C21BBFA-C6FB-4CD9-9B15-D6F630C7F3A8}"/>
              </a:ext>
            </a:extLst>
          </p:cNvPr>
          <p:cNvSpPr/>
          <p:nvPr/>
        </p:nvSpPr>
        <p:spPr>
          <a:xfrm rot="20903709">
            <a:off x="2234027" y="3166920"/>
            <a:ext cx="958650" cy="1149083"/>
          </a:xfrm>
          <a:prstGeom prst="circularArrow">
            <a:avLst>
              <a:gd name="adj1" fmla="val 9476"/>
              <a:gd name="adj2" fmla="val 1011430"/>
              <a:gd name="adj3" fmla="val 18653763"/>
              <a:gd name="adj4" fmla="val 15316001"/>
              <a:gd name="adj5" fmla="val 10364"/>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5" name="Arrow: Circular 84">
            <a:extLst>
              <a:ext uri="{FF2B5EF4-FFF2-40B4-BE49-F238E27FC236}">
                <a16:creationId xmlns:a16="http://schemas.microsoft.com/office/drawing/2014/main" id="{990502BC-6A1C-4FCB-840D-8C3CB6D8AE8B}"/>
              </a:ext>
            </a:extLst>
          </p:cNvPr>
          <p:cNvSpPr/>
          <p:nvPr/>
        </p:nvSpPr>
        <p:spPr>
          <a:xfrm rot="12047704">
            <a:off x="2109832" y="3151947"/>
            <a:ext cx="972678" cy="1149510"/>
          </a:xfrm>
          <a:prstGeom prst="circularArrow">
            <a:avLst>
              <a:gd name="adj1" fmla="val 9476"/>
              <a:gd name="adj2" fmla="val 1011430"/>
              <a:gd name="adj3" fmla="val 18653763"/>
              <a:gd name="adj4" fmla="val 15115424"/>
              <a:gd name="adj5" fmla="val 10364"/>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cxnSp>
        <p:nvCxnSpPr>
          <p:cNvPr id="3" name="Straight Arrow Connector 2">
            <a:extLst>
              <a:ext uri="{FF2B5EF4-FFF2-40B4-BE49-F238E27FC236}">
                <a16:creationId xmlns:a16="http://schemas.microsoft.com/office/drawing/2014/main" id="{403277BB-67FF-4810-B6DF-D12CDE1CB534}"/>
              </a:ext>
            </a:extLst>
          </p:cNvPr>
          <p:cNvCxnSpPr/>
          <p:nvPr/>
        </p:nvCxnSpPr>
        <p:spPr>
          <a:xfrm>
            <a:off x="449266" y="1266825"/>
            <a:ext cx="11163421"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47F90F0A-1A31-4B89-BD4B-CAFE14B6ABF7}"/>
              </a:ext>
            </a:extLst>
          </p:cNvPr>
          <p:cNvSpPr txBox="1"/>
          <p:nvPr/>
        </p:nvSpPr>
        <p:spPr>
          <a:xfrm>
            <a:off x="321576" y="826147"/>
            <a:ext cx="904875" cy="369332"/>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Day 1</a:t>
            </a:r>
          </a:p>
        </p:txBody>
      </p:sp>
      <p:sp>
        <p:nvSpPr>
          <p:cNvPr id="36" name="TextBox 35">
            <a:extLst>
              <a:ext uri="{FF2B5EF4-FFF2-40B4-BE49-F238E27FC236}">
                <a16:creationId xmlns:a16="http://schemas.microsoft.com/office/drawing/2014/main" id="{5ABF565A-5988-4FF1-AED3-C5A74F281823}"/>
              </a:ext>
            </a:extLst>
          </p:cNvPr>
          <p:cNvSpPr txBox="1"/>
          <p:nvPr/>
        </p:nvSpPr>
        <p:spPr>
          <a:xfrm>
            <a:off x="10746505" y="826147"/>
            <a:ext cx="1123919" cy="369332"/>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Day n …</a:t>
            </a:r>
          </a:p>
        </p:txBody>
      </p:sp>
      <p:sp>
        <p:nvSpPr>
          <p:cNvPr id="37" name="TextBox 36">
            <a:extLst>
              <a:ext uri="{FF2B5EF4-FFF2-40B4-BE49-F238E27FC236}">
                <a16:creationId xmlns:a16="http://schemas.microsoft.com/office/drawing/2014/main" id="{44A88BBB-2506-4EB9-B84B-EACB5230DC5A}"/>
              </a:ext>
            </a:extLst>
          </p:cNvPr>
          <p:cNvSpPr txBox="1"/>
          <p:nvPr/>
        </p:nvSpPr>
        <p:spPr>
          <a:xfrm>
            <a:off x="1004289" y="6031853"/>
            <a:ext cx="1426202" cy="400110"/>
          </a:xfrm>
          <a:prstGeom prst="rect">
            <a:avLst/>
          </a:prstGeom>
          <a:noFill/>
        </p:spPr>
        <p:txBody>
          <a:bodyPr wrap="square" rtlCol="0">
            <a:spAutoFit/>
          </a:bodyPr>
          <a:lstStyle/>
          <a:p>
            <a:r>
              <a:rPr lang="en-US" sz="2000" b="1" dirty="0">
                <a:latin typeface="Open Sans Condensed" panose="020B0806030504020204" pitchFamily="34" charset="0"/>
                <a:ea typeface="Open Sans Condensed" panose="020B0806030504020204" pitchFamily="34" charset="0"/>
                <a:cs typeface="Open Sans Condensed" panose="020B0806030504020204" pitchFamily="34" charset="0"/>
              </a:rPr>
              <a:t>User story 1</a:t>
            </a:r>
          </a:p>
        </p:txBody>
      </p:sp>
      <p:sp>
        <p:nvSpPr>
          <p:cNvPr id="43" name="TextBox 42">
            <a:extLst>
              <a:ext uri="{FF2B5EF4-FFF2-40B4-BE49-F238E27FC236}">
                <a16:creationId xmlns:a16="http://schemas.microsoft.com/office/drawing/2014/main" id="{E2C0B234-5C8F-4756-B82E-DF1D0436CE80}"/>
              </a:ext>
            </a:extLst>
          </p:cNvPr>
          <p:cNvSpPr txBox="1"/>
          <p:nvPr/>
        </p:nvSpPr>
        <p:spPr>
          <a:xfrm>
            <a:off x="4639765" y="6031853"/>
            <a:ext cx="1426202" cy="400110"/>
          </a:xfrm>
          <a:prstGeom prst="rect">
            <a:avLst/>
          </a:prstGeom>
          <a:noFill/>
        </p:spPr>
        <p:txBody>
          <a:bodyPr wrap="square" rtlCol="0">
            <a:spAutoFit/>
          </a:bodyPr>
          <a:lstStyle/>
          <a:p>
            <a:r>
              <a:rPr lang="en-US" sz="2000" b="1" dirty="0">
                <a:latin typeface="Open Sans Condensed" panose="020B0806030504020204" pitchFamily="34" charset="0"/>
                <a:ea typeface="Open Sans Condensed" panose="020B0806030504020204" pitchFamily="34" charset="0"/>
                <a:cs typeface="Open Sans Condensed" panose="020B0806030504020204" pitchFamily="34" charset="0"/>
              </a:rPr>
              <a:t>User story 2</a:t>
            </a:r>
          </a:p>
        </p:txBody>
      </p:sp>
      <p:sp>
        <p:nvSpPr>
          <p:cNvPr id="44" name="TextBox 43">
            <a:extLst>
              <a:ext uri="{FF2B5EF4-FFF2-40B4-BE49-F238E27FC236}">
                <a16:creationId xmlns:a16="http://schemas.microsoft.com/office/drawing/2014/main" id="{7F5D698E-532C-4AC3-B71E-FA2DEA6F1FB6}"/>
              </a:ext>
            </a:extLst>
          </p:cNvPr>
          <p:cNvSpPr txBox="1"/>
          <p:nvPr/>
        </p:nvSpPr>
        <p:spPr>
          <a:xfrm>
            <a:off x="8245083" y="6031853"/>
            <a:ext cx="1822841" cy="400110"/>
          </a:xfrm>
          <a:prstGeom prst="rect">
            <a:avLst/>
          </a:prstGeom>
          <a:noFill/>
        </p:spPr>
        <p:txBody>
          <a:bodyPr wrap="square" rtlCol="0">
            <a:spAutoFit/>
          </a:bodyPr>
          <a:lstStyle/>
          <a:p>
            <a:r>
              <a:rPr lang="en-US" sz="2000" b="1" dirty="0">
                <a:latin typeface="Open Sans Condensed" panose="020B0806030504020204" pitchFamily="34" charset="0"/>
                <a:ea typeface="Open Sans Condensed" panose="020B0806030504020204" pitchFamily="34" charset="0"/>
                <a:cs typeface="Open Sans Condensed" panose="020B0806030504020204" pitchFamily="34" charset="0"/>
              </a:rPr>
              <a:t>User story n …</a:t>
            </a:r>
          </a:p>
        </p:txBody>
      </p:sp>
    </p:spTree>
    <p:extLst>
      <p:ext uri="{BB962C8B-B14F-4D97-AF65-F5344CB8AC3E}">
        <p14:creationId xmlns:p14="http://schemas.microsoft.com/office/powerpoint/2010/main" val="1372897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575392" y="76204"/>
            <a:ext cx="3041217"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BDD Practices</a:t>
            </a:r>
          </a:p>
        </p:txBody>
      </p:sp>
      <p:sp>
        <p:nvSpPr>
          <p:cNvPr id="27" name="Freeform: Shape 26">
            <a:extLst>
              <a:ext uri="{FF2B5EF4-FFF2-40B4-BE49-F238E27FC236}">
                <a16:creationId xmlns:a16="http://schemas.microsoft.com/office/drawing/2014/main" id="{F13CA04A-351E-4C36-ABBC-13C3E82734E4}"/>
              </a:ext>
            </a:extLst>
          </p:cNvPr>
          <p:cNvSpPr/>
          <p:nvPr/>
        </p:nvSpPr>
        <p:spPr>
          <a:xfrm>
            <a:off x="-2016104" y="1651951"/>
            <a:ext cx="2635250" cy="2635250"/>
          </a:xfrm>
          <a:custGeom>
            <a:avLst/>
            <a:gdLst>
              <a:gd name="connsiteX0" fmla="*/ 0 w 2635250"/>
              <a:gd name="connsiteY0" fmla="*/ 0 h 2635250"/>
              <a:gd name="connsiteX1" fmla="*/ 2635250 w 2635250"/>
              <a:gd name="connsiteY1" fmla="*/ 0 h 2635250"/>
              <a:gd name="connsiteX2" fmla="*/ 2635250 w 2635250"/>
              <a:gd name="connsiteY2" fmla="*/ 2635250 h 2635250"/>
              <a:gd name="connsiteX3" fmla="*/ 0 w 2635250"/>
              <a:gd name="connsiteY3" fmla="*/ 2635250 h 2635250"/>
              <a:gd name="connsiteX4" fmla="*/ 0 w 2635250"/>
              <a:gd name="connsiteY4" fmla="*/ 0 h 26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5250" h="2635250">
                <a:moveTo>
                  <a:pt x="0" y="0"/>
                </a:moveTo>
                <a:lnTo>
                  <a:pt x="2635250" y="0"/>
                </a:lnTo>
                <a:lnTo>
                  <a:pt x="2635250" y="2635250"/>
                </a:lnTo>
                <a:lnTo>
                  <a:pt x="0" y="2635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pic>
        <p:nvPicPr>
          <p:cNvPr id="5" name="Picture 4">
            <a:extLst>
              <a:ext uri="{FF2B5EF4-FFF2-40B4-BE49-F238E27FC236}">
                <a16:creationId xmlns:a16="http://schemas.microsoft.com/office/drawing/2014/main" id="{736D143A-5363-4433-B5FA-2EE48F0282E2}"/>
              </a:ext>
            </a:extLst>
          </p:cNvPr>
          <p:cNvPicPr>
            <a:picLocks noChangeAspect="1"/>
          </p:cNvPicPr>
          <p:nvPr/>
        </p:nvPicPr>
        <p:blipFill>
          <a:blip r:embed="rId2"/>
          <a:stretch>
            <a:fillRect/>
          </a:stretch>
        </p:blipFill>
        <p:spPr>
          <a:xfrm>
            <a:off x="2639232" y="957827"/>
            <a:ext cx="6913536" cy="5900173"/>
          </a:xfrm>
          <a:prstGeom prst="rect">
            <a:avLst/>
          </a:prstGeom>
        </p:spPr>
      </p:pic>
    </p:spTree>
    <p:extLst>
      <p:ext uri="{BB962C8B-B14F-4D97-AF65-F5344CB8AC3E}">
        <p14:creationId xmlns:p14="http://schemas.microsoft.com/office/powerpoint/2010/main" val="2882582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3934992" y="76204"/>
            <a:ext cx="4322017"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Discovery workshop</a:t>
            </a:r>
          </a:p>
        </p:txBody>
      </p:sp>
      <p:sp>
        <p:nvSpPr>
          <p:cNvPr id="27" name="Freeform: Shape 26">
            <a:extLst>
              <a:ext uri="{FF2B5EF4-FFF2-40B4-BE49-F238E27FC236}">
                <a16:creationId xmlns:a16="http://schemas.microsoft.com/office/drawing/2014/main" id="{F13CA04A-351E-4C36-ABBC-13C3E82734E4}"/>
              </a:ext>
            </a:extLst>
          </p:cNvPr>
          <p:cNvSpPr/>
          <p:nvPr/>
        </p:nvSpPr>
        <p:spPr>
          <a:xfrm>
            <a:off x="-2016104" y="1651951"/>
            <a:ext cx="2635250" cy="2635250"/>
          </a:xfrm>
          <a:custGeom>
            <a:avLst/>
            <a:gdLst>
              <a:gd name="connsiteX0" fmla="*/ 0 w 2635250"/>
              <a:gd name="connsiteY0" fmla="*/ 0 h 2635250"/>
              <a:gd name="connsiteX1" fmla="*/ 2635250 w 2635250"/>
              <a:gd name="connsiteY1" fmla="*/ 0 h 2635250"/>
              <a:gd name="connsiteX2" fmla="*/ 2635250 w 2635250"/>
              <a:gd name="connsiteY2" fmla="*/ 2635250 h 2635250"/>
              <a:gd name="connsiteX3" fmla="*/ 0 w 2635250"/>
              <a:gd name="connsiteY3" fmla="*/ 2635250 h 2635250"/>
              <a:gd name="connsiteX4" fmla="*/ 0 w 2635250"/>
              <a:gd name="connsiteY4" fmla="*/ 0 h 26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5250" h="2635250">
                <a:moveTo>
                  <a:pt x="0" y="0"/>
                </a:moveTo>
                <a:lnTo>
                  <a:pt x="2635250" y="0"/>
                </a:lnTo>
                <a:lnTo>
                  <a:pt x="2635250" y="2635250"/>
                </a:lnTo>
                <a:lnTo>
                  <a:pt x="0" y="2635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sp>
        <p:nvSpPr>
          <p:cNvPr id="6" name="TextBox 5">
            <a:extLst>
              <a:ext uri="{FF2B5EF4-FFF2-40B4-BE49-F238E27FC236}">
                <a16:creationId xmlns:a16="http://schemas.microsoft.com/office/drawing/2014/main" id="{DCCCDF9C-FB06-468E-BD6F-30BE793FE62A}"/>
              </a:ext>
            </a:extLst>
          </p:cNvPr>
          <p:cNvSpPr txBox="1"/>
          <p:nvPr/>
        </p:nvSpPr>
        <p:spPr>
          <a:xfrm>
            <a:off x="1709222" y="1651951"/>
            <a:ext cx="8773556" cy="1815882"/>
          </a:xfrm>
          <a:prstGeom prst="rect">
            <a:avLst/>
          </a:prstGeom>
          <a:noFill/>
        </p:spPr>
        <p:txBody>
          <a:bodyPr wrap="none" rtlCol="0">
            <a:spAutoFit/>
          </a:bodyPr>
          <a:lstStyle/>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When should you hold a discovery workshop?</a:t>
            </a: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Who should attend?</a:t>
            </a: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How long does a discovery workshop take?</a:t>
            </a: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How to conduct a discovery workshop?</a:t>
            </a:r>
          </a:p>
        </p:txBody>
      </p:sp>
    </p:spTree>
    <p:extLst>
      <p:ext uri="{BB962C8B-B14F-4D97-AF65-F5344CB8AC3E}">
        <p14:creationId xmlns:p14="http://schemas.microsoft.com/office/powerpoint/2010/main" val="331895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187465" y="76204"/>
            <a:ext cx="3817071"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Example Mapping</a:t>
            </a:r>
          </a:p>
        </p:txBody>
      </p:sp>
      <p:sp>
        <p:nvSpPr>
          <p:cNvPr id="27" name="Freeform: Shape 26">
            <a:extLst>
              <a:ext uri="{FF2B5EF4-FFF2-40B4-BE49-F238E27FC236}">
                <a16:creationId xmlns:a16="http://schemas.microsoft.com/office/drawing/2014/main" id="{F13CA04A-351E-4C36-ABBC-13C3E82734E4}"/>
              </a:ext>
            </a:extLst>
          </p:cNvPr>
          <p:cNvSpPr/>
          <p:nvPr/>
        </p:nvSpPr>
        <p:spPr>
          <a:xfrm>
            <a:off x="-2016104" y="1651951"/>
            <a:ext cx="2635250" cy="2635250"/>
          </a:xfrm>
          <a:custGeom>
            <a:avLst/>
            <a:gdLst>
              <a:gd name="connsiteX0" fmla="*/ 0 w 2635250"/>
              <a:gd name="connsiteY0" fmla="*/ 0 h 2635250"/>
              <a:gd name="connsiteX1" fmla="*/ 2635250 w 2635250"/>
              <a:gd name="connsiteY1" fmla="*/ 0 h 2635250"/>
              <a:gd name="connsiteX2" fmla="*/ 2635250 w 2635250"/>
              <a:gd name="connsiteY2" fmla="*/ 2635250 h 2635250"/>
              <a:gd name="connsiteX3" fmla="*/ 0 w 2635250"/>
              <a:gd name="connsiteY3" fmla="*/ 2635250 h 2635250"/>
              <a:gd name="connsiteX4" fmla="*/ 0 w 2635250"/>
              <a:gd name="connsiteY4" fmla="*/ 0 h 26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5250" h="2635250">
                <a:moveTo>
                  <a:pt x="0" y="0"/>
                </a:moveTo>
                <a:lnTo>
                  <a:pt x="2635250" y="0"/>
                </a:lnTo>
                <a:lnTo>
                  <a:pt x="2635250" y="2635250"/>
                </a:lnTo>
                <a:lnTo>
                  <a:pt x="0" y="2635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sp>
        <p:nvSpPr>
          <p:cNvPr id="3" name="Rectangle 2">
            <a:extLst>
              <a:ext uri="{FF2B5EF4-FFF2-40B4-BE49-F238E27FC236}">
                <a16:creationId xmlns:a16="http://schemas.microsoft.com/office/drawing/2014/main" id="{9C0CBD10-81D9-4643-8F49-F39C276C14F4}"/>
              </a:ext>
            </a:extLst>
          </p:cNvPr>
          <p:cNvSpPr/>
          <p:nvPr/>
        </p:nvSpPr>
        <p:spPr>
          <a:xfrm>
            <a:off x="3807587" y="3001565"/>
            <a:ext cx="2157473" cy="85486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User Story</a:t>
            </a:r>
          </a:p>
        </p:txBody>
      </p:sp>
    </p:spTree>
    <p:extLst>
      <p:ext uri="{BB962C8B-B14F-4D97-AF65-F5344CB8AC3E}">
        <p14:creationId xmlns:p14="http://schemas.microsoft.com/office/powerpoint/2010/main" val="259322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187465" y="76204"/>
            <a:ext cx="3817071"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Example Mapping</a:t>
            </a:r>
          </a:p>
        </p:txBody>
      </p:sp>
      <p:sp>
        <p:nvSpPr>
          <p:cNvPr id="27" name="Freeform: Shape 26">
            <a:extLst>
              <a:ext uri="{FF2B5EF4-FFF2-40B4-BE49-F238E27FC236}">
                <a16:creationId xmlns:a16="http://schemas.microsoft.com/office/drawing/2014/main" id="{F13CA04A-351E-4C36-ABBC-13C3E82734E4}"/>
              </a:ext>
            </a:extLst>
          </p:cNvPr>
          <p:cNvSpPr/>
          <p:nvPr/>
        </p:nvSpPr>
        <p:spPr>
          <a:xfrm>
            <a:off x="-2016104" y="1651951"/>
            <a:ext cx="2635250" cy="2635250"/>
          </a:xfrm>
          <a:custGeom>
            <a:avLst/>
            <a:gdLst>
              <a:gd name="connsiteX0" fmla="*/ 0 w 2635250"/>
              <a:gd name="connsiteY0" fmla="*/ 0 h 2635250"/>
              <a:gd name="connsiteX1" fmla="*/ 2635250 w 2635250"/>
              <a:gd name="connsiteY1" fmla="*/ 0 h 2635250"/>
              <a:gd name="connsiteX2" fmla="*/ 2635250 w 2635250"/>
              <a:gd name="connsiteY2" fmla="*/ 2635250 h 2635250"/>
              <a:gd name="connsiteX3" fmla="*/ 0 w 2635250"/>
              <a:gd name="connsiteY3" fmla="*/ 2635250 h 2635250"/>
              <a:gd name="connsiteX4" fmla="*/ 0 w 2635250"/>
              <a:gd name="connsiteY4" fmla="*/ 0 h 26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5250" h="2635250">
                <a:moveTo>
                  <a:pt x="0" y="0"/>
                </a:moveTo>
                <a:lnTo>
                  <a:pt x="2635250" y="0"/>
                </a:lnTo>
                <a:lnTo>
                  <a:pt x="2635250" y="2635250"/>
                </a:lnTo>
                <a:lnTo>
                  <a:pt x="0" y="2635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sp>
        <p:nvSpPr>
          <p:cNvPr id="2" name="Rectangle 1">
            <a:extLst>
              <a:ext uri="{FF2B5EF4-FFF2-40B4-BE49-F238E27FC236}">
                <a16:creationId xmlns:a16="http://schemas.microsoft.com/office/drawing/2014/main" id="{00592F3C-3368-40C2-A8B2-0FE077FE0F41}"/>
              </a:ext>
            </a:extLst>
          </p:cNvPr>
          <p:cNvSpPr/>
          <p:nvPr/>
        </p:nvSpPr>
        <p:spPr>
          <a:xfrm>
            <a:off x="3826638" y="2485147"/>
            <a:ext cx="2157473" cy="8548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Rule</a:t>
            </a:r>
          </a:p>
        </p:txBody>
      </p:sp>
      <p:sp>
        <p:nvSpPr>
          <p:cNvPr id="8" name="Rectangle 7">
            <a:extLst>
              <a:ext uri="{FF2B5EF4-FFF2-40B4-BE49-F238E27FC236}">
                <a16:creationId xmlns:a16="http://schemas.microsoft.com/office/drawing/2014/main" id="{C2D508E0-6B09-4AA0-978A-25B751C6A253}"/>
              </a:ext>
            </a:extLst>
          </p:cNvPr>
          <p:cNvSpPr/>
          <p:nvPr/>
        </p:nvSpPr>
        <p:spPr>
          <a:xfrm>
            <a:off x="6448303" y="2485147"/>
            <a:ext cx="2157473" cy="85487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Rule</a:t>
            </a:r>
          </a:p>
        </p:txBody>
      </p:sp>
      <p:sp>
        <p:nvSpPr>
          <p:cNvPr id="9" name="Rectangle 8">
            <a:extLst>
              <a:ext uri="{FF2B5EF4-FFF2-40B4-BE49-F238E27FC236}">
                <a16:creationId xmlns:a16="http://schemas.microsoft.com/office/drawing/2014/main" id="{EEC97115-D8B3-4A77-9D8E-A47D37024F48}"/>
              </a:ext>
            </a:extLst>
          </p:cNvPr>
          <p:cNvSpPr/>
          <p:nvPr/>
        </p:nvSpPr>
        <p:spPr>
          <a:xfrm>
            <a:off x="1204974" y="2523248"/>
            <a:ext cx="2157473" cy="85486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Rule</a:t>
            </a:r>
          </a:p>
        </p:txBody>
      </p:sp>
      <p:sp>
        <p:nvSpPr>
          <p:cNvPr id="10" name="Rectangle 9">
            <a:extLst>
              <a:ext uri="{FF2B5EF4-FFF2-40B4-BE49-F238E27FC236}">
                <a16:creationId xmlns:a16="http://schemas.microsoft.com/office/drawing/2014/main" id="{9FF8CEEF-194D-4D56-8188-1E571057A607}"/>
              </a:ext>
            </a:extLst>
          </p:cNvPr>
          <p:cNvSpPr/>
          <p:nvPr/>
        </p:nvSpPr>
        <p:spPr>
          <a:xfrm>
            <a:off x="3826638" y="1224516"/>
            <a:ext cx="2157473" cy="85486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User Story</a:t>
            </a:r>
          </a:p>
        </p:txBody>
      </p:sp>
      <p:sp>
        <p:nvSpPr>
          <p:cNvPr id="11" name="Rectangle 10">
            <a:extLst>
              <a:ext uri="{FF2B5EF4-FFF2-40B4-BE49-F238E27FC236}">
                <a16:creationId xmlns:a16="http://schemas.microsoft.com/office/drawing/2014/main" id="{B0398AC2-C55C-4CF3-B5E1-8032FB01B3F4}"/>
              </a:ext>
            </a:extLst>
          </p:cNvPr>
          <p:cNvSpPr/>
          <p:nvPr/>
        </p:nvSpPr>
        <p:spPr>
          <a:xfrm>
            <a:off x="1204973" y="3732609"/>
            <a:ext cx="2157473" cy="85486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Example</a:t>
            </a:r>
          </a:p>
        </p:txBody>
      </p:sp>
      <p:sp>
        <p:nvSpPr>
          <p:cNvPr id="13" name="Rectangle 12">
            <a:extLst>
              <a:ext uri="{FF2B5EF4-FFF2-40B4-BE49-F238E27FC236}">
                <a16:creationId xmlns:a16="http://schemas.microsoft.com/office/drawing/2014/main" id="{43AC9357-BFED-4F01-B574-35FCC3A29BC8}"/>
              </a:ext>
            </a:extLst>
          </p:cNvPr>
          <p:cNvSpPr/>
          <p:nvPr/>
        </p:nvSpPr>
        <p:spPr>
          <a:xfrm>
            <a:off x="3826638" y="5006410"/>
            <a:ext cx="2157473" cy="85486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Example</a:t>
            </a:r>
          </a:p>
        </p:txBody>
      </p:sp>
      <p:sp>
        <p:nvSpPr>
          <p:cNvPr id="14" name="Rectangle 13">
            <a:extLst>
              <a:ext uri="{FF2B5EF4-FFF2-40B4-BE49-F238E27FC236}">
                <a16:creationId xmlns:a16="http://schemas.microsoft.com/office/drawing/2014/main" id="{31B0C47A-E4C6-4EFC-A8BB-2EDEA7B61F89}"/>
              </a:ext>
            </a:extLst>
          </p:cNvPr>
          <p:cNvSpPr/>
          <p:nvPr/>
        </p:nvSpPr>
        <p:spPr>
          <a:xfrm>
            <a:off x="3826638" y="3745779"/>
            <a:ext cx="2157473" cy="85486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Example</a:t>
            </a:r>
          </a:p>
        </p:txBody>
      </p:sp>
      <p:sp>
        <p:nvSpPr>
          <p:cNvPr id="15" name="Rectangle 14">
            <a:extLst>
              <a:ext uri="{FF2B5EF4-FFF2-40B4-BE49-F238E27FC236}">
                <a16:creationId xmlns:a16="http://schemas.microsoft.com/office/drawing/2014/main" id="{EF317B26-4D18-48CB-939C-EA0082B8132D}"/>
              </a:ext>
            </a:extLst>
          </p:cNvPr>
          <p:cNvSpPr/>
          <p:nvPr/>
        </p:nvSpPr>
        <p:spPr>
          <a:xfrm>
            <a:off x="9069967" y="2485147"/>
            <a:ext cx="2157473" cy="854869"/>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Question</a:t>
            </a:r>
          </a:p>
        </p:txBody>
      </p:sp>
      <p:sp>
        <p:nvSpPr>
          <p:cNvPr id="16" name="Rectangle 15">
            <a:extLst>
              <a:ext uri="{FF2B5EF4-FFF2-40B4-BE49-F238E27FC236}">
                <a16:creationId xmlns:a16="http://schemas.microsoft.com/office/drawing/2014/main" id="{8850DB76-6124-4728-84CE-54CF99B6BCB1}"/>
              </a:ext>
            </a:extLst>
          </p:cNvPr>
          <p:cNvSpPr/>
          <p:nvPr/>
        </p:nvSpPr>
        <p:spPr>
          <a:xfrm>
            <a:off x="9069966" y="3732609"/>
            <a:ext cx="2157473" cy="854869"/>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Question</a:t>
            </a:r>
          </a:p>
        </p:txBody>
      </p:sp>
    </p:spTree>
    <p:extLst>
      <p:ext uri="{BB962C8B-B14F-4D97-AF65-F5344CB8AC3E}">
        <p14:creationId xmlns:p14="http://schemas.microsoft.com/office/powerpoint/2010/main" val="31024695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5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25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25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250"/>
                                        <p:tgtEl>
                                          <p:spTgt spid="1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250"/>
                                        <p:tgtEl>
                                          <p:spTgt spid="1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25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250"/>
                                        <p:tgtEl>
                                          <p:spTgt spid="1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1" grpId="0" animBg="1"/>
      <p:bldP spid="13" grpId="0" animBg="1"/>
      <p:bldP spid="14" grpId="0" animBg="1"/>
      <p:bldP spid="15" grpId="0"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187465" y="76204"/>
            <a:ext cx="3817071"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Example Mapping</a:t>
            </a:r>
          </a:p>
        </p:txBody>
      </p:sp>
      <p:sp>
        <p:nvSpPr>
          <p:cNvPr id="27" name="Freeform: Shape 26">
            <a:extLst>
              <a:ext uri="{FF2B5EF4-FFF2-40B4-BE49-F238E27FC236}">
                <a16:creationId xmlns:a16="http://schemas.microsoft.com/office/drawing/2014/main" id="{F13CA04A-351E-4C36-ABBC-13C3E82734E4}"/>
              </a:ext>
            </a:extLst>
          </p:cNvPr>
          <p:cNvSpPr/>
          <p:nvPr/>
        </p:nvSpPr>
        <p:spPr>
          <a:xfrm>
            <a:off x="-2016104" y="1651951"/>
            <a:ext cx="2635250" cy="2635250"/>
          </a:xfrm>
          <a:custGeom>
            <a:avLst/>
            <a:gdLst>
              <a:gd name="connsiteX0" fmla="*/ 0 w 2635250"/>
              <a:gd name="connsiteY0" fmla="*/ 0 h 2635250"/>
              <a:gd name="connsiteX1" fmla="*/ 2635250 w 2635250"/>
              <a:gd name="connsiteY1" fmla="*/ 0 h 2635250"/>
              <a:gd name="connsiteX2" fmla="*/ 2635250 w 2635250"/>
              <a:gd name="connsiteY2" fmla="*/ 2635250 h 2635250"/>
              <a:gd name="connsiteX3" fmla="*/ 0 w 2635250"/>
              <a:gd name="connsiteY3" fmla="*/ 2635250 h 2635250"/>
              <a:gd name="connsiteX4" fmla="*/ 0 w 2635250"/>
              <a:gd name="connsiteY4" fmla="*/ 0 h 26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5250" h="2635250">
                <a:moveTo>
                  <a:pt x="0" y="0"/>
                </a:moveTo>
                <a:lnTo>
                  <a:pt x="2635250" y="0"/>
                </a:lnTo>
                <a:lnTo>
                  <a:pt x="2635250" y="2635250"/>
                </a:lnTo>
                <a:lnTo>
                  <a:pt x="0" y="2635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sp>
        <p:nvSpPr>
          <p:cNvPr id="17" name="TextBox 16">
            <a:extLst>
              <a:ext uri="{FF2B5EF4-FFF2-40B4-BE49-F238E27FC236}">
                <a16:creationId xmlns:a16="http://schemas.microsoft.com/office/drawing/2014/main" id="{89F00C16-0F8A-498F-8FE7-1ABAB5FBF002}"/>
              </a:ext>
            </a:extLst>
          </p:cNvPr>
          <p:cNvSpPr txBox="1"/>
          <p:nvPr/>
        </p:nvSpPr>
        <p:spPr>
          <a:xfrm>
            <a:off x="1709222" y="1651951"/>
            <a:ext cx="8271816" cy="2677656"/>
          </a:xfrm>
          <a:prstGeom prst="rect">
            <a:avLst/>
          </a:prstGeom>
          <a:noFill/>
        </p:spPr>
        <p:txBody>
          <a:bodyPr wrap="none" rtlCol="0">
            <a:spAutoFit/>
          </a:bodyPr>
          <a:lstStyle/>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Story with too many questions</a:t>
            </a: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Story with too many rules</a:t>
            </a: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Rule with too many examples</a:t>
            </a: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Rule with no example</a:t>
            </a: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Story that cannot be scoped in one session</a:t>
            </a: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Avoid Gherkins</a:t>
            </a:r>
          </a:p>
        </p:txBody>
      </p:sp>
      <p:sp>
        <p:nvSpPr>
          <p:cNvPr id="3" name="TextBox 2">
            <a:extLst>
              <a:ext uri="{FF2B5EF4-FFF2-40B4-BE49-F238E27FC236}">
                <a16:creationId xmlns:a16="http://schemas.microsoft.com/office/drawing/2014/main" id="{DC3746B6-7DA6-4777-A9CB-8EC7E2F0F69B}"/>
              </a:ext>
            </a:extLst>
          </p:cNvPr>
          <p:cNvSpPr txBox="1"/>
          <p:nvPr/>
        </p:nvSpPr>
        <p:spPr>
          <a:xfrm>
            <a:off x="2095500" y="990600"/>
            <a:ext cx="2537874"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Thumb rules:</a:t>
            </a:r>
          </a:p>
        </p:txBody>
      </p:sp>
    </p:spTree>
    <p:extLst>
      <p:ext uri="{BB962C8B-B14F-4D97-AF65-F5344CB8AC3E}">
        <p14:creationId xmlns:p14="http://schemas.microsoft.com/office/powerpoint/2010/main" val="196545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left)">
                                      <p:cBhvr>
                                        <p:cTn id="7" dur="25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wipe(left)">
                                      <p:cBhvr>
                                        <p:cTn id="12" dur="25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wipe(left)">
                                      <p:cBhvr>
                                        <p:cTn id="17" dur="25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wipe(left)">
                                      <p:cBhvr>
                                        <p:cTn id="22" dur="250"/>
                                        <p:tgtEl>
                                          <p:spTgt spid="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animEffect transition="in" filter="wipe(left)">
                                      <p:cBhvr>
                                        <p:cTn id="27" dur="250"/>
                                        <p:tgtEl>
                                          <p:spTgt spid="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xEl>
                                              <p:pRg st="5" end="5"/>
                                            </p:txEl>
                                          </p:spTgt>
                                        </p:tgtEl>
                                        <p:attrNameLst>
                                          <p:attrName>style.visibility</p:attrName>
                                        </p:attrNameLst>
                                      </p:cBhvr>
                                      <p:to>
                                        <p:strVal val="visible"/>
                                      </p:to>
                                    </p:set>
                                    <p:animEffect transition="in" filter="wipe(left)">
                                      <p:cBhvr>
                                        <p:cTn id="32" dur="25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187465" y="76204"/>
            <a:ext cx="3817071"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Example Mapping</a:t>
            </a:r>
          </a:p>
        </p:txBody>
      </p:sp>
      <p:sp>
        <p:nvSpPr>
          <p:cNvPr id="27" name="Freeform: Shape 26">
            <a:extLst>
              <a:ext uri="{FF2B5EF4-FFF2-40B4-BE49-F238E27FC236}">
                <a16:creationId xmlns:a16="http://schemas.microsoft.com/office/drawing/2014/main" id="{F13CA04A-351E-4C36-ABBC-13C3E82734E4}"/>
              </a:ext>
            </a:extLst>
          </p:cNvPr>
          <p:cNvSpPr/>
          <p:nvPr/>
        </p:nvSpPr>
        <p:spPr>
          <a:xfrm>
            <a:off x="-2016104" y="1651951"/>
            <a:ext cx="2635250" cy="2635250"/>
          </a:xfrm>
          <a:custGeom>
            <a:avLst/>
            <a:gdLst>
              <a:gd name="connsiteX0" fmla="*/ 0 w 2635250"/>
              <a:gd name="connsiteY0" fmla="*/ 0 h 2635250"/>
              <a:gd name="connsiteX1" fmla="*/ 2635250 w 2635250"/>
              <a:gd name="connsiteY1" fmla="*/ 0 h 2635250"/>
              <a:gd name="connsiteX2" fmla="*/ 2635250 w 2635250"/>
              <a:gd name="connsiteY2" fmla="*/ 2635250 h 2635250"/>
              <a:gd name="connsiteX3" fmla="*/ 0 w 2635250"/>
              <a:gd name="connsiteY3" fmla="*/ 2635250 h 2635250"/>
              <a:gd name="connsiteX4" fmla="*/ 0 w 2635250"/>
              <a:gd name="connsiteY4" fmla="*/ 0 h 26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5250" h="2635250">
                <a:moveTo>
                  <a:pt x="0" y="0"/>
                </a:moveTo>
                <a:lnTo>
                  <a:pt x="2635250" y="0"/>
                </a:lnTo>
                <a:lnTo>
                  <a:pt x="2635250" y="2635250"/>
                </a:lnTo>
                <a:lnTo>
                  <a:pt x="0" y="2635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sp>
        <p:nvSpPr>
          <p:cNvPr id="17" name="TextBox 16">
            <a:extLst>
              <a:ext uri="{FF2B5EF4-FFF2-40B4-BE49-F238E27FC236}">
                <a16:creationId xmlns:a16="http://schemas.microsoft.com/office/drawing/2014/main" id="{89F00C16-0F8A-498F-8FE7-1ABAB5FBF002}"/>
              </a:ext>
            </a:extLst>
          </p:cNvPr>
          <p:cNvSpPr txBox="1"/>
          <p:nvPr/>
        </p:nvSpPr>
        <p:spPr>
          <a:xfrm>
            <a:off x="619146" y="1651951"/>
            <a:ext cx="11281221" cy="1323439"/>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rPr>
              <a:t>The real benefit of example mapping is to be able to focus on the smallest pieces of behavior inside your story, find the core of the behavior you want and defer the rest until later. With this level of scrutiny, example mapping acts like a filter, preventing big fat stories from getting into your sprint and exploding with last minute surprises three days before demo-day.</a:t>
            </a:r>
          </a:p>
        </p:txBody>
      </p:sp>
      <p:sp>
        <p:nvSpPr>
          <p:cNvPr id="3" name="TextBox 2">
            <a:extLst>
              <a:ext uri="{FF2B5EF4-FFF2-40B4-BE49-F238E27FC236}">
                <a16:creationId xmlns:a16="http://schemas.microsoft.com/office/drawing/2014/main" id="{DC3746B6-7DA6-4777-A9CB-8EC7E2F0F69B}"/>
              </a:ext>
            </a:extLst>
          </p:cNvPr>
          <p:cNvSpPr txBox="1"/>
          <p:nvPr/>
        </p:nvSpPr>
        <p:spPr>
          <a:xfrm>
            <a:off x="619146" y="894855"/>
            <a:ext cx="4020652"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Quoting Matt Wynne:</a:t>
            </a:r>
          </a:p>
        </p:txBody>
      </p:sp>
    </p:spTree>
    <p:extLst>
      <p:ext uri="{BB962C8B-B14F-4D97-AF65-F5344CB8AC3E}">
        <p14:creationId xmlns:p14="http://schemas.microsoft.com/office/powerpoint/2010/main" val="372099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left)">
                                      <p:cBhvr>
                                        <p:cTn id="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871947" y="76204"/>
            <a:ext cx="2448106"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BDD Myths</a:t>
            </a:r>
          </a:p>
        </p:txBody>
      </p:sp>
      <p:sp>
        <p:nvSpPr>
          <p:cNvPr id="17" name="TextBox 16">
            <a:extLst>
              <a:ext uri="{FF2B5EF4-FFF2-40B4-BE49-F238E27FC236}">
                <a16:creationId xmlns:a16="http://schemas.microsoft.com/office/drawing/2014/main" id="{89F00C16-0F8A-498F-8FE7-1ABAB5FBF002}"/>
              </a:ext>
            </a:extLst>
          </p:cNvPr>
          <p:cNvSpPr txBox="1"/>
          <p:nvPr/>
        </p:nvSpPr>
        <p:spPr>
          <a:xfrm>
            <a:off x="1529686" y="1247449"/>
            <a:ext cx="9132628" cy="4832092"/>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Using Cucumber means you are doing BDD</a:t>
            </a:r>
          </a:p>
          <a:p>
            <a:pPr marL="457200" indent="-457200">
              <a:buFont typeface="Arial" panose="020B0604020202020204" pitchFamily="34" charset="0"/>
              <a:buChar char="•"/>
            </a:pPr>
            <a:endParaRPr lang="en-US" sz="28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Discovery workshops are not needed to do BDD</a:t>
            </a:r>
          </a:p>
          <a:p>
            <a:pPr marL="457200" indent="-457200">
              <a:buFont typeface="Arial" panose="020B0604020202020204" pitchFamily="34" charset="0"/>
              <a:buChar char="•"/>
            </a:pPr>
            <a:endParaRPr lang="en-US" sz="28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The business should write the Gherkin</a:t>
            </a:r>
          </a:p>
          <a:p>
            <a:pPr marL="457200" indent="-457200">
              <a:buFont typeface="Arial" panose="020B0604020202020204" pitchFamily="34" charset="0"/>
              <a:buChar char="•"/>
            </a:pPr>
            <a:endParaRPr lang="en-US" sz="28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Converting manual tests to scenarios means you’re doing BDD</a:t>
            </a:r>
          </a:p>
          <a:p>
            <a:pPr marL="457200" indent="-457200">
              <a:buFont typeface="Arial" panose="020B0604020202020204" pitchFamily="34" charset="0"/>
              <a:buChar char="•"/>
            </a:pPr>
            <a:endParaRPr lang="en-US" sz="28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You can automate scenarios after the code is implemented</a:t>
            </a:r>
          </a:p>
        </p:txBody>
      </p:sp>
    </p:spTree>
    <p:extLst>
      <p:ext uri="{BB962C8B-B14F-4D97-AF65-F5344CB8AC3E}">
        <p14:creationId xmlns:p14="http://schemas.microsoft.com/office/powerpoint/2010/main" val="179347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left)">
                                      <p:cBhvr>
                                        <p:cTn id="7" dur="25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xEl>
                                              <p:pRg st="2" end="2"/>
                                            </p:txEl>
                                          </p:spTgt>
                                        </p:tgtEl>
                                        <p:attrNameLst>
                                          <p:attrName>style.visibility</p:attrName>
                                        </p:attrNameLst>
                                      </p:cBhvr>
                                      <p:to>
                                        <p:strVal val="visible"/>
                                      </p:to>
                                    </p:set>
                                    <p:animEffect transition="in" filter="wipe(left)">
                                      <p:cBhvr>
                                        <p:cTn id="12" dur="250"/>
                                        <p:tgtEl>
                                          <p:spTgt spid="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animEffect transition="in" filter="wipe(left)">
                                      <p:cBhvr>
                                        <p:cTn id="17" dur="250"/>
                                        <p:tgtEl>
                                          <p:spTgt spid="1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xEl>
                                              <p:pRg st="6" end="6"/>
                                            </p:txEl>
                                          </p:spTgt>
                                        </p:tgtEl>
                                        <p:attrNameLst>
                                          <p:attrName>style.visibility</p:attrName>
                                        </p:attrNameLst>
                                      </p:cBhvr>
                                      <p:to>
                                        <p:strVal val="visible"/>
                                      </p:to>
                                    </p:set>
                                    <p:animEffect transition="in" filter="wipe(left)">
                                      <p:cBhvr>
                                        <p:cTn id="22" dur="250"/>
                                        <p:tgtEl>
                                          <p:spTgt spid="1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xEl>
                                              <p:pRg st="8" end="8"/>
                                            </p:txEl>
                                          </p:spTgt>
                                        </p:tgtEl>
                                        <p:attrNameLst>
                                          <p:attrName>style.visibility</p:attrName>
                                        </p:attrNameLst>
                                      </p:cBhvr>
                                      <p:to>
                                        <p:strVal val="visible"/>
                                      </p:to>
                                    </p:set>
                                    <p:animEffect transition="in" filter="wipe(left)">
                                      <p:cBhvr>
                                        <p:cTn id="27" dur="250"/>
                                        <p:tgtEl>
                                          <p:spTgt spid="1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823055" y="76204"/>
            <a:ext cx="2545890"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Installation</a:t>
            </a:r>
          </a:p>
        </p:txBody>
      </p:sp>
      <p:sp>
        <p:nvSpPr>
          <p:cNvPr id="27" name="Freeform: Shape 26">
            <a:extLst>
              <a:ext uri="{FF2B5EF4-FFF2-40B4-BE49-F238E27FC236}">
                <a16:creationId xmlns:a16="http://schemas.microsoft.com/office/drawing/2014/main" id="{F13CA04A-351E-4C36-ABBC-13C3E82734E4}"/>
              </a:ext>
            </a:extLst>
          </p:cNvPr>
          <p:cNvSpPr/>
          <p:nvPr/>
        </p:nvSpPr>
        <p:spPr>
          <a:xfrm>
            <a:off x="-2016104" y="1651951"/>
            <a:ext cx="2635250" cy="2635250"/>
          </a:xfrm>
          <a:custGeom>
            <a:avLst/>
            <a:gdLst>
              <a:gd name="connsiteX0" fmla="*/ 0 w 2635250"/>
              <a:gd name="connsiteY0" fmla="*/ 0 h 2635250"/>
              <a:gd name="connsiteX1" fmla="*/ 2635250 w 2635250"/>
              <a:gd name="connsiteY1" fmla="*/ 0 h 2635250"/>
              <a:gd name="connsiteX2" fmla="*/ 2635250 w 2635250"/>
              <a:gd name="connsiteY2" fmla="*/ 2635250 h 2635250"/>
              <a:gd name="connsiteX3" fmla="*/ 0 w 2635250"/>
              <a:gd name="connsiteY3" fmla="*/ 2635250 h 2635250"/>
              <a:gd name="connsiteX4" fmla="*/ 0 w 2635250"/>
              <a:gd name="connsiteY4" fmla="*/ 0 h 26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5250" h="2635250">
                <a:moveTo>
                  <a:pt x="0" y="0"/>
                </a:moveTo>
                <a:lnTo>
                  <a:pt x="2635250" y="0"/>
                </a:lnTo>
                <a:lnTo>
                  <a:pt x="2635250" y="2635250"/>
                </a:lnTo>
                <a:lnTo>
                  <a:pt x="0" y="2635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pic>
        <p:nvPicPr>
          <p:cNvPr id="3" name="Picture 2">
            <a:extLst>
              <a:ext uri="{FF2B5EF4-FFF2-40B4-BE49-F238E27FC236}">
                <a16:creationId xmlns:a16="http://schemas.microsoft.com/office/drawing/2014/main" id="{2E2CAF7F-4693-4D99-878C-EC35A044C539}"/>
              </a:ext>
            </a:extLst>
          </p:cNvPr>
          <p:cNvPicPr>
            <a:picLocks noChangeAspect="1"/>
          </p:cNvPicPr>
          <p:nvPr/>
        </p:nvPicPr>
        <p:blipFill>
          <a:blip r:embed="rId2"/>
          <a:stretch>
            <a:fillRect/>
          </a:stretch>
        </p:blipFill>
        <p:spPr>
          <a:xfrm>
            <a:off x="0" y="900444"/>
            <a:ext cx="12192000" cy="5957556"/>
          </a:xfrm>
          <a:prstGeom prst="rect">
            <a:avLst/>
          </a:prstGeom>
        </p:spPr>
      </p:pic>
    </p:spTree>
    <p:extLst>
      <p:ext uri="{BB962C8B-B14F-4D97-AF65-F5344CB8AC3E}">
        <p14:creationId xmlns:p14="http://schemas.microsoft.com/office/powerpoint/2010/main" val="118901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3092614" y="76204"/>
            <a:ext cx="6006773" cy="584775"/>
          </a:xfrm>
          <a:prstGeom prst="rect">
            <a:avLst/>
          </a:prstGeom>
          <a:noFill/>
        </p:spPr>
        <p:txBody>
          <a:bodyPr wrap="none" rtlCol="0">
            <a:spAutoFit/>
          </a:bodyPr>
          <a:lstStyle/>
          <a:p>
            <a:r>
              <a:rPr lang="en-US" sz="3200" b="1">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Agile Software Development</a:t>
            </a:r>
            <a:endPar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3208F776-3CA7-4EE5-A6BD-0DD1E2A2E4C2}"/>
              </a:ext>
            </a:extLst>
          </p:cNvPr>
          <p:cNvPicPr>
            <a:picLocks noChangeAspect="1"/>
          </p:cNvPicPr>
          <p:nvPr/>
        </p:nvPicPr>
        <p:blipFill>
          <a:blip r:embed="rId2"/>
          <a:stretch>
            <a:fillRect/>
          </a:stretch>
        </p:blipFill>
        <p:spPr>
          <a:xfrm>
            <a:off x="2005012" y="1033462"/>
            <a:ext cx="8181975" cy="4791075"/>
          </a:xfrm>
          <a:prstGeom prst="rect">
            <a:avLst/>
          </a:prstGeom>
        </p:spPr>
      </p:pic>
    </p:spTree>
    <p:extLst>
      <p:ext uri="{BB962C8B-B14F-4D97-AF65-F5344CB8AC3E}">
        <p14:creationId xmlns:p14="http://schemas.microsoft.com/office/powerpoint/2010/main" val="47748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4823055" y="76204"/>
            <a:ext cx="2545890"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Installation</a:t>
            </a:r>
          </a:p>
        </p:txBody>
      </p:sp>
      <p:sp>
        <p:nvSpPr>
          <p:cNvPr id="27" name="Freeform: Shape 26">
            <a:extLst>
              <a:ext uri="{FF2B5EF4-FFF2-40B4-BE49-F238E27FC236}">
                <a16:creationId xmlns:a16="http://schemas.microsoft.com/office/drawing/2014/main" id="{F13CA04A-351E-4C36-ABBC-13C3E82734E4}"/>
              </a:ext>
            </a:extLst>
          </p:cNvPr>
          <p:cNvSpPr/>
          <p:nvPr/>
        </p:nvSpPr>
        <p:spPr>
          <a:xfrm>
            <a:off x="-2016104" y="1651951"/>
            <a:ext cx="2635250" cy="2635250"/>
          </a:xfrm>
          <a:custGeom>
            <a:avLst/>
            <a:gdLst>
              <a:gd name="connsiteX0" fmla="*/ 0 w 2635250"/>
              <a:gd name="connsiteY0" fmla="*/ 0 h 2635250"/>
              <a:gd name="connsiteX1" fmla="*/ 2635250 w 2635250"/>
              <a:gd name="connsiteY1" fmla="*/ 0 h 2635250"/>
              <a:gd name="connsiteX2" fmla="*/ 2635250 w 2635250"/>
              <a:gd name="connsiteY2" fmla="*/ 2635250 h 2635250"/>
              <a:gd name="connsiteX3" fmla="*/ 0 w 2635250"/>
              <a:gd name="connsiteY3" fmla="*/ 2635250 h 2635250"/>
              <a:gd name="connsiteX4" fmla="*/ 0 w 2635250"/>
              <a:gd name="connsiteY4" fmla="*/ 0 h 26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5250" h="2635250">
                <a:moveTo>
                  <a:pt x="0" y="0"/>
                </a:moveTo>
                <a:lnTo>
                  <a:pt x="2635250" y="0"/>
                </a:lnTo>
                <a:lnTo>
                  <a:pt x="2635250" y="2635250"/>
                </a:lnTo>
                <a:lnTo>
                  <a:pt x="0" y="26352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sp>
        <p:nvSpPr>
          <p:cNvPr id="17" name="TextBox 16">
            <a:extLst>
              <a:ext uri="{FF2B5EF4-FFF2-40B4-BE49-F238E27FC236}">
                <a16:creationId xmlns:a16="http://schemas.microsoft.com/office/drawing/2014/main" id="{89F00C16-0F8A-498F-8FE7-1ABAB5FBF002}"/>
              </a:ext>
            </a:extLst>
          </p:cNvPr>
          <p:cNvSpPr txBox="1"/>
          <p:nvPr/>
        </p:nvSpPr>
        <p:spPr>
          <a:xfrm>
            <a:off x="4047202" y="1247449"/>
            <a:ext cx="4097597" cy="2246769"/>
          </a:xfrm>
          <a:prstGeom prst="rect">
            <a:avLst/>
          </a:prstGeom>
          <a:noFill/>
        </p:spPr>
        <p:txBody>
          <a:bodyPr wrap="none" rtlCol="0">
            <a:spAutoFit/>
          </a:bodyPr>
          <a:lstStyle/>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Java JDK [17 LTS]</a:t>
            </a:r>
          </a:p>
          <a:p>
            <a:pPr marL="457200" indent="-457200">
              <a:buFont typeface="Arial" panose="020B0604020202020204" pitchFamily="34" charset="0"/>
              <a:buChar char="•"/>
            </a:pPr>
            <a:endParaRPr lang="en-US" sz="28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IDE [IntelliJ/Eclipse]</a:t>
            </a:r>
          </a:p>
          <a:p>
            <a:pPr marL="457200" indent="-457200">
              <a:buFont typeface="Arial" panose="020B0604020202020204" pitchFamily="34" charset="0"/>
              <a:buChar char="•"/>
            </a:pPr>
            <a:endParaRPr lang="en-US" sz="28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Plugins</a:t>
            </a:r>
          </a:p>
        </p:txBody>
      </p:sp>
    </p:spTree>
    <p:extLst>
      <p:ext uri="{BB962C8B-B14F-4D97-AF65-F5344CB8AC3E}">
        <p14:creationId xmlns:p14="http://schemas.microsoft.com/office/powerpoint/2010/main" val="165633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3750646" y="76204"/>
            <a:ext cx="4690708"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Where Agile Fall Short</a:t>
            </a:r>
          </a:p>
        </p:txBody>
      </p:sp>
      <p:sp>
        <p:nvSpPr>
          <p:cNvPr id="4" name="TextBox 3">
            <a:extLst>
              <a:ext uri="{FF2B5EF4-FFF2-40B4-BE49-F238E27FC236}">
                <a16:creationId xmlns:a16="http://schemas.microsoft.com/office/drawing/2014/main" id="{FF5D77D5-04F1-4A81-8026-FBA2A8F524F6}"/>
              </a:ext>
            </a:extLst>
          </p:cNvPr>
          <p:cNvSpPr txBox="1"/>
          <p:nvPr/>
        </p:nvSpPr>
        <p:spPr>
          <a:xfrm>
            <a:off x="2670222" y="975178"/>
            <a:ext cx="6851556"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Testing still follows traditional model</a:t>
            </a:r>
          </a:p>
        </p:txBody>
      </p:sp>
      <p:graphicFrame>
        <p:nvGraphicFramePr>
          <p:cNvPr id="2" name="Diagram 1">
            <a:extLst>
              <a:ext uri="{FF2B5EF4-FFF2-40B4-BE49-F238E27FC236}">
                <a16:creationId xmlns:a16="http://schemas.microsoft.com/office/drawing/2014/main" id="{7544DE1B-1779-43DA-BCFC-496A3DE0CFE2}"/>
              </a:ext>
            </a:extLst>
          </p:cNvPr>
          <p:cNvGraphicFramePr/>
          <p:nvPr>
            <p:extLst>
              <p:ext uri="{D42A27DB-BD31-4B8C-83A1-F6EECF244321}">
                <p14:modId xmlns:p14="http://schemas.microsoft.com/office/powerpoint/2010/main" val="2194807470"/>
              </p:ext>
            </p:extLst>
          </p:nvPr>
        </p:nvGraphicFramePr>
        <p:xfrm>
          <a:off x="1508126" y="2952749"/>
          <a:ext cx="3311524" cy="2042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23433AB9-CE6F-4181-A67C-880A9A7643C1}"/>
              </a:ext>
            </a:extLst>
          </p:cNvPr>
          <p:cNvGraphicFramePr/>
          <p:nvPr>
            <p:extLst>
              <p:ext uri="{D42A27DB-BD31-4B8C-83A1-F6EECF244321}">
                <p14:modId xmlns:p14="http://schemas.microsoft.com/office/powerpoint/2010/main" val="3297710008"/>
              </p:ext>
            </p:extLst>
          </p:nvPr>
        </p:nvGraphicFramePr>
        <p:xfrm>
          <a:off x="5102040" y="2952748"/>
          <a:ext cx="3311524" cy="20425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4D71E6D2-9C90-4FE5-9F54-6B2C6C224A10}"/>
              </a:ext>
            </a:extLst>
          </p:cNvPr>
          <p:cNvGraphicFramePr/>
          <p:nvPr>
            <p:extLst>
              <p:ext uri="{D42A27DB-BD31-4B8C-83A1-F6EECF244321}">
                <p14:modId xmlns:p14="http://schemas.microsoft.com/office/powerpoint/2010/main" val="1801459127"/>
              </p:ext>
            </p:extLst>
          </p:nvPr>
        </p:nvGraphicFramePr>
        <p:xfrm>
          <a:off x="8728076" y="2952749"/>
          <a:ext cx="3311524" cy="204258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 name="Diagram 2">
            <a:extLst>
              <a:ext uri="{FF2B5EF4-FFF2-40B4-BE49-F238E27FC236}">
                <a16:creationId xmlns:a16="http://schemas.microsoft.com/office/drawing/2014/main" id="{9087C9E7-65C4-416F-87F0-D059408E4E02}"/>
              </a:ext>
            </a:extLst>
          </p:cNvPr>
          <p:cNvGraphicFramePr/>
          <p:nvPr>
            <p:extLst>
              <p:ext uri="{D42A27DB-BD31-4B8C-83A1-F6EECF244321}">
                <p14:modId xmlns:p14="http://schemas.microsoft.com/office/powerpoint/2010/main" val="1556607798"/>
              </p:ext>
            </p:extLst>
          </p:nvPr>
        </p:nvGraphicFramePr>
        <p:xfrm>
          <a:off x="544516" y="2314575"/>
          <a:ext cx="2619372" cy="47095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2" name="Diagram 11">
            <a:extLst>
              <a:ext uri="{FF2B5EF4-FFF2-40B4-BE49-F238E27FC236}">
                <a16:creationId xmlns:a16="http://schemas.microsoft.com/office/drawing/2014/main" id="{3F1AE7B5-FEC0-47F0-9990-AA8989D52BA0}"/>
              </a:ext>
            </a:extLst>
          </p:cNvPr>
          <p:cNvGraphicFramePr/>
          <p:nvPr>
            <p:extLst>
              <p:ext uri="{D42A27DB-BD31-4B8C-83A1-F6EECF244321}">
                <p14:modId xmlns:p14="http://schemas.microsoft.com/office/powerpoint/2010/main" val="4220512913"/>
              </p:ext>
            </p:extLst>
          </p:nvPr>
        </p:nvGraphicFramePr>
        <p:xfrm>
          <a:off x="4138430" y="2314574"/>
          <a:ext cx="2619372" cy="47095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3" name="Diagram 12">
            <a:extLst>
              <a:ext uri="{FF2B5EF4-FFF2-40B4-BE49-F238E27FC236}">
                <a16:creationId xmlns:a16="http://schemas.microsoft.com/office/drawing/2014/main" id="{885DE1B2-9C4A-4C70-A00B-60DD942E3F7E}"/>
              </a:ext>
            </a:extLst>
          </p:cNvPr>
          <p:cNvGraphicFramePr/>
          <p:nvPr>
            <p:extLst>
              <p:ext uri="{D42A27DB-BD31-4B8C-83A1-F6EECF244321}">
                <p14:modId xmlns:p14="http://schemas.microsoft.com/office/powerpoint/2010/main" val="857634754"/>
              </p:ext>
            </p:extLst>
          </p:nvPr>
        </p:nvGraphicFramePr>
        <p:xfrm>
          <a:off x="7685776" y="2314575"/>
          <a:ext cx="2619372" cy="47095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7" name="Diagram 6">
            <a:extLst>
              <a:ext uri="{FF2B5EF4-FFF2-40B4-BE49-F238E27FC236}">
                <a16:creationId xmlns:a16="http://schemas.microsoft.com/office/drawing/2014/main" id="{A2CC6FEC-0056-475E-A573-8ABDF16DAC83}"/>
              </a:ext>
            </a:extLst>
          </p:cNvPr>
          <p:cNvGraphicFramePr/>
          <p:nvPr>
            <p:extLst>
              <p:ext uri="{D42A27DB-BD31-4B8C-83A1-F6EECF244321}">
                <p14:modId xmlns:p14="http://schemas.microsoft.com/office/powerpoint/2010/main" val="3967486227"/>
              </p:ext>
            </p:extLst>
          </p:nvPr>
        </p:nvGraphicFramePr>
        <p:xfrm>
          <a:off x="6755681" y="4995331"/>
          <a:ext cx="1406524" cy="451906"/>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pSp>
        <p:nvGrpSpPr>
          <p:cNvPr id="18" name="Group 17">
            <a:extLst>
              <a:ext uri="{FF2B5EF4-FFF2-40B4-BE49-F238E27FC236}">
                <a16:creationId xmlns:a16="http://schemas.microsoft.com/office/drawing/2014/main" id="{96FED104-EF14-43B5-9352-E9EE81FCD2BC}"/>
              </a:ext>
            </a:extLst>
          </p:cNvPr>
          <p:cNvGrpSpPr/>
          <p:nvPr/>
        </p:nvGrpSpPr>
        <p:grpSpPr>
          <a:xfrm>
            <a:off x="10305148" y="4995331"/>
            <a:ext cx="1405152" cy="451906"/>
            <a:chOff x="685" y="0"/>
            <a:chExt cx="1405152" cy="451906"/>
          </a:xfrm>
        </p:grpSpPr>
        <p:sp>
          <p:nvSpPr>
            <p:cNvPr id="19" name="Arrow: Chevron 18">
              <a:extLst>
                <a:ext uri="{FF2B5EF4-FFF2-40B4-BE49-F238E27FC236}">
                  <a16:creationId xmlns:a16="http://schemas.microsoft.com/office/drawing/2014/main" id="{118C8F09-156F-4AEE-9BA3-135451C3A06B}"/>
                </a:ext>
              </a:extLst>
            </p:cNvPr>
            <p:cNvSpPr/>
            <p:nvPr/>
          </p:nvSpPr>
          <p:spPr>
            <a:xfrm>
              <a:off x="685" y="0"/>
              <a:ext cx="1405152" cy="451906"/>
            </a:xfrm>
            <a:prstGeom prst="chevron">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Arrow: Chevron 4">
              <a:extLst>
                <a:ext uri="{FF2B5EF4-FFF2-40B4-BE49-F238E27FC236}">
                  <a16:creationId xmlns:a16="http://schemas.microsoft.com/office/drawing/2014/main" id="{4D70D78B-D98A-4542-AD5D-5B4845F45BC0}"/>
                </a:ext>
              </a:extLst>
            </p:cNvPr>
            <p:cNvSpPr txBox="1"/>
            <p:nvPr/>
          </p:nvSpPr>
          <p:spPr>
            <a:xfrm>
              <a:off x="226638" y="0"/>
              <a:ext cx="953246" cy="45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Open Sans" panose="020B0606030504020204" pitchFamily="34" charset="0"/>
                  <a:ea typeface="Open Sans" panose="020B0606030504020204" pitchFamily="34" charset="0"/>
                  <a:cs typeface="Open Sans" panose="020B0606030504020204" pitchFamily="34" charset="0"/>
                </a:rPr>
                <a:t>Deploy</a:t>
              </a:r>
            </a:p>
          </p:txBody>
        </p:sp>
      </p:grpSp>
      <p:grpSp>
        <p:nvGrpSpPr>
          <p:cNvPr id="21" name="Group 20">
            <a:extLst>
              <a:ext uri="{FF2B5EF4-FFF2-40B4-BE49-F238E27FC236}">
                <a16:creationId xmlns:a16="http://schemas.microsoft.com/office/drawing/2014/main" id="{037A23F8-4DDD-4578-A5B2-2CD92FB909CA}"/>
              </a:ext>
            </a:extLst>
          </p:cNvPr>
          <p:cNvGrpSpPr/>
          <p:nvPr/>
        </p:nvGrpSpPr>
        <p:grpSpPr>
          <a:xfrm>
            <a:off x="3163888" y="4995332"/>
            <a:ext cx="1405152" cy="451906"/>
            <a:chOff x="1371" y="0"/>
            <a:chExt cx="1405152" cy="451906"/>
          </a:xfrm>
        </p:grpSpPr>
        <p:sp>
          <p:nvSpPr>
            <p:cNvPr id="22" name="Arrow: Chevron 21">
              <a:extLst>
                <a:ext uri="{FF2B5EF4-FFF2-40B4-BE49-F238E27FC236}">
                  <a16:creationId xmlns:a16="http://schemas.microsoft.com/office/drawing/2014/main" id="{65010895-9EA6-49E3-A8C2-46FC0BBCDEA9}"/>
                </a:ext>
              </a:extLst>
            </p:cNvPr>
            <p:cNvSpPr/>
            <p:nvPr/>
          </p:nvSpPr>
          <p:spPr>
            <a:xfrm>
              <a:off x="1371" y="0"/>
              <a:ext cx="1405152" cy="451906"/>
            </a:xfrm>
            <a:prstGeom prst="chevron">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Arrow: Chevron 4">
              <a:extLst>
                <a:ext uri="{FF2B5EF4-FFF2-40B4-BE49-F238E27FC236}">
                  <a16:creationId xmlns:a16="http://schemas.microsoft.com/office/drawing/2014/main" id="{7A553CAD-CBC7-4755-8B6F-68EB5B03B91F}"/>
                </a:ext>
              </a:extLst>
            </p:cNvPr>
            <p:cNvSpPr txBox="1"/>
            <p:nvPr/>
          </p:nvSpPr>
          <p:spPr>
            <a:xfrm>
              <a:off x="227324" y="0"/>
              <a:ext cx="953246" cy="45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Open Sans" panose="020B0606030504020204" pitchFamily="34" charset="0"/>
                  <a:ea typeface="Open Sans" panose="020B0606030504020204" pitchFamily="34" charset="0"/>
                  <a:cs typeface="Open Sans" panose="020B0606030504020204" pitchFamily="34" charset="0"/>
                </a:rPr>
                <a:t>Deploy</a:t>
              </a:r>
            </a:p>
          </p:txBody>
        </p:sp>
      </p:grpSp>
    </p:spTree>
    <p:extLst>
      <p:ext uri="{BB962C8B-B14F-4D97-AF65-F5344CB8AC3E}">
        <p14:creationId xmlns:p14="http://schemas.microsoft.com/office/powerpoint/2010/main" val="90390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250"/>
                                        <p:tgtEl>
                                          <p:spTgt spid="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25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250"/>
                                        <p:tgtEl>
                                          <p:spTgt spid="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250"/>
                                        <p:tgtEl>
                                          <p:spTgt spid="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250"/>
                                        <p:tgtEl>
                                          <p:spTgt spid="12"/>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250"/>
                                        <p:tgtEl>
                                          <p:spTgt spid="7"/>
                                        </p:tgtEl>
                                      </p:cBhvr>
                                    </p:animEffect>
                                  </p:childTnLst>
                                </p:cTn>
                              </p:par>
                              <p:par>
                                <p:cTn id="31" presetID="22" presetClass="entr" presetSubtype="8"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250"/>
                                        <p:tgtEl>
                                          <p:spTgt spid="18"/>
                                        </p:tgtEl>
                                      </p:cBhvr>
                                    </p:animEffect>
                                  </p:childTnLst>
                                </p:cTn>
                              </p:par>
                              <p:par>
                                <p:cTn id="34" presetID="22" presetClass="entr" presetSubtype="8"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5" grpId="0">
        <p:bldAsOne/>
      </p:bldGraphic>
      <p:bldGraphic spid="6" grpId="0">
        <p:bldAsOne/>
      </p:bldGraphic>
      <p:bldGraphic spid="3" grpId="0">
        <p:bldAsOne/>
      </p:bldGraphic>
      <p:bldGraphic spid="12" grpId="0">
        <p:bldAsOne/>
      </p:bldGraphic>
      <p:bldGraphic spid="13" grpId="0">
        <p:bldAsOne/>
      </p:bldGraphic>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3750646" y="76204"/>
            <a:ext cx="4690708"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Where Agile Fall Short</a:t>
            </a:r>
          </a:p>
        </p:txBody>
      </p:sp>
      <p:graphicFrame>
        <p:nvGraphicFramePr>
          <p:cNvPr id="2" name="Diagram 1">
            <a:extLst>
              <a:ext uri="{FF2B5EF4-FFF2-40B4-BE49-F238E27FC236}">
                <a16:creationId xmlns:a16="http://schemas.microsoft.com/office/drawing/2014/main" id="{7544DE1B-1779-43DA-BCFC-496A3DE0CFE2}"/>
              </a:ext>
            </a:extLst>
          </p:cNvPr>
          <p:cNvGraphicFramePr/>
          <p:nvPr>
            <p:extLst>
              <p:ext uri="{D42A27DB-BD31-4B8C-83A1-F6EECF244321}">
                <p14:modId xmlns:p14="http://schemas.microsoft.com/office/powerpoint/2010/main" val="2064375659"/>
              </p:ext>
            </p:extLst>
          </p:nvPr>
        </p:nvGraphicFramePr>
        <p:xfrm>
          <a:off x="5640613" y="2049422"/>
          <a:ext cx="2244413" cy="1492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23433AB9-CE6F-4181-A67C-880A9A7643C1}"/>
              </a:ext>
            </a:extLst>
          </p:cNvPr>
          <p:cNvGraphicFramePr/>
          <p:nvPr>
            <p:extLst>
              <p:ext uri="{D42A27DB-BD31-4B8C-83A1-F6EECF244321}">
                <p14:modId xmlns:p14="http://schemas.microsoft.com/office/powerpoint/2010/main" val="841244312"/>
              </p:ext>
            </p:extLst>
          </p:nvPr>
        </p:nvGraphicFramePr>
        <p:xfrm>
          <a:off x="5640613" y="3563080"/>
          <a:ext cx="2244413" cy="14922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4D71E6D2-9C90-4FE5-9F54-6B2C6C224A10}"/>
              </a:ext>
            </a:extLst>
          </p:cNvPr>
          <p:cNvGraphicFramePr/>
          <p:nvPr>
            <p:extLst>
              <p:ext uri="{D42A27DB-BD31-4B8C-83A1-F6EECF244321}">
                <p14:modId xmlns:p14="http://schemas.microsoft.com/office/powerpoint/2010/main" val="3230399209"/>
              </p:ext>
            </p:extLst>
          </p:nvPr>
        </p:nvGraphicFramePr>
        <p:xfrm>
          <a:off x="5640613" y="5076739"/>
          <a:ext cx="2244413" cy="14922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 name="Diagram 2">
            <a:extLst>
              <a:ext uri="{FF2B5EF4-FFF2-40B4-BE49-F238E27FC236}">
                <a16:creationId xmlns:a16="http://schemas.microsoft.com/office/drawing/2014/main" id="{9087C9E7-65C4-416F-87F0-D059408E4E02}"/>
              </a:ext>
            </a:extLst>
          </p:cNvPr>
          <p:cNvGraphicFramePr/>
          <p:nvPr>
            <p:extLst>
              <p:ext uri="{D42A27DB-BD31-4B8C-83A1-F6EECF244321}">
                <p14:modId xmlns:p14="http://schemas.microsoft.com/office/powerpoint/2010/main" val="3344464415"/>
              </p:ext>
            </p:extLst>
          </p:nvPr>
        </p:nvGraphicFramePr>
        <p:xfrm>
          <a:off x="2439991" y="2517447"/>
          <a:ext cx="2619372" cy="47095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2" name="Diagram 11">
            <a:extLst>
              <a:ext uri="{FF2B5EF4-FFF2-40B4-BE49-F238E27FC236}">
                <a16:creationId xmlns:a16="http://schemas.microsoft.com/office/drawing/2014/main" id="{3F1AE7B5-FEC0-47F0-9990-AA8989D52BA0}"/>
              </a:ext>
            </a:extLst>
          </p:cNvPr>
          <p:cNvGraphicFramePr/>
          <p:nvPr>
            <p:extLst>
              <p:ext uri="{D42A27DB-BD31-4B8C-83A1-F6EECF244321}">
                <p14:modId xmlns:p14="http://schemas.microsoft.com/office/powerpoint/2010/main" val="1535903238"/>
              </p:ext>
            </p:extLst>
          </p:nvPr>
        </p:nvGraphicFramePr>
        <p:xfrm>
          <a:off x="2439991" y="3953848"/>
          <a:ext cx="2619372" cy="47095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3" name="Diagram 12">
            <a:extLst>
              <a:ext uri="{FF2B5EF4-FFF2-40B4-BE49-F238E27FC236}">
                <a16:creationId xmlns:a16="http://schemas.microsoft.com/office/drawing/2014/main" id="{885DE1B2-9C4A-4C70-A00B-60DD942E3F7E}"/>
              </a:ext>
            </a:extLst>
          </p:cNvPr>
          <p:cNvGraphicFramePr/>
          <p:nvPr>
            <p:extLst>
              <p:ext uri="{D42A27DB-BD31-4B8C-83A1-F6EECF244321}">
                <p14:modId xmlns:p14="http://schemas.microsoft.com/office/powerpoint/2010/main" val="2461973472"/>
              </p:ext>
            </p:extLst>
          </p:nvPr>
        </p:nvGraphicFramePr>
        <p:xfrm>
          <a:off x="2439991" y="5414630"/>
          <a:ext cx="2619372" cy="47095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7" name="Diagram 6">
            <a:extLst>
              <a:ext uri="{FF2B5EF4-FFF2-40B4-BE49-F238E27FC236}">
                <a16:creationId xmlns:a16="http://schemas.microsoft.com/office/drawing/2014/main" id="{A2CC6FEC-0056-475E-A573-8ABDF16DAC83}"/>
              </a:ext>
            </a:extLst>
          </p:cNvPr>
          <p:cNvGraphicFramePr/>
          <p:nvPr>
            <p:extLst>
              <p:ext uri="{D42A27DB-BD31-4B8C-83A1-F6EECF244321}">
                <p14:modId xmlns:p14="http://schemas.microsoft.com/office/powerpoint/2010/main" val="2206436952"/>
              </p:ext>
            </p:extLst>
          </p:nvPr>
        </p:nvGraphicFramePr>
        <p:xfrm>
          <a:off x="8339609" y="3963374"/>
          <a:ext cx="1406524" cy="451906"/>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pSp>
        <p:nvGrpSpPr>
          <p:cNvPr id="18" name="Group 17">
            <a:extLst>
              <a:ext uri="{FF2B5EF4-FFF2-40B4-BE49-F238E27FC236}">
                <a16:creationId xmlns:a16="http://schemas.microsoft.com/office/drawing/2014/main" id="{96FED104-EF14-43B5-9352-E9EE81FCD2BC}"/>
              </a:ext>
            </a:extLst>
          </p:cNvPr>
          <p:cNvGrpSpPr/>
          <p:nvPr/>
        </p:nvGrpSpPr>
        <p:grpSpPr>
          <a:xfrm>
            <a:off x="8339609" y="5424156"/>
            <a:ext cx="1405152" cy="451906"/>
            <a:chOff x="685" y="0"/>
            <a:chExt cx="1405152" cy="451906"/>
          </a:xfrm>
        </p:grpSpPr>
        <p:sp>
          <p:nvSpPr>
            <p:cNvPr id="19" name="Arrow: Chevron 18">
              <a:extLst>
                <a:ext uri="{FF2B5EF4-FFF2-40B4-BE49-F238E27FC236}">
                  <a16:creationId xmlns:a16="http://schemas.microsoft.com/office/drawing/2014/main" id="{118C8F09-156F-4AEE-9BA3-135451C3A06B}"/>
                </a:ext>
              </a:extLst>
            </p:cNvPr>
            <p:cNvSpPr/>
            <p:nvPr/>
          </p:nvSpPr>
          <p:spPr>
            <a:xfrm>
              <a:off x="685" y="0"/>
              <a:ext cx="1405152" cy="451906"/>
            </a:xfrm>
            <a:prstGeom prst="chevron">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Arrow: Chevron 4">
              <a:extLst>
                <a:ext uri="{FF2B5EF4-FFF2-40B4-BE49-F238E27FC236}">
                  <a16:creationId xmlns:a16="http://schemas.microsoft.com/office/drawing/2014/main" id="{4D70D78B-D98A-4542-AD5D-5B4845F45BC0}"/>
                </a:ext>
              </a:extLst>
            </p:cNvPr>
            <p:cNvSpPr txBox="1"/>
            <p:nvPr/>
          </p:nvSpPr>
          <p:spPr>
            <a:xfrm>
              <a:off x="226638" y="0"/>
              <a:ext cx="953246" cy="45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Open Sans" panose="020B0606030504020204" pitchFamily="34" charset="0"/>
                  <a:ea typeface="Open Sans" panose="020B0606030504020204" pitchFamily="34" charset="0"/>
                  <a:cs typeface="Open Sans" panose="020B0606030504020204" pitchFamily="34" charset="0"/>
                </a:rPr>
                <a:t>Deploy</a:t>
              </a:r>
            </a:p>
          </p:txBody>
        </p:sp>
      </p:grpSp>
      <p:grpSp>
        <p:nvGrpSpPr>
          <p:cNvPr id="21" name="Group 20">
            <a:extLst>
              <a:ext uri="{FF2B5EF4-FFF2-40B4-BE49-F238E27FC236}">
                <a16:creationId xmlns:a16="http://schemas.microsoft.com/office/drawing/2014/main" id="{037A23F8-4DDD-4578-A5B2-2CD92FB909CA}"/>
              </a:ext>
            </a:extLst>
          </p:cNvPr>
          <p:cNvGrpSpPr/>
          <p:nvPr/>
        </p:nvGrpSpPr>
        <p:grpSpPr>
          <a:xfrm>
            <a:off x="8339609" y="2517447"/>
            <a:ext cx="1405152" cy="451906"/>
            <a:chOff x="1371" y="0"/>
            <a:chExt cx="1405152" cy="451906"/>
          </a:xfrm>
        </p:grpSpPr>
        <p:sp>
          <p:nvSpPr>
            <p:cNvPr id="22" name="Arrow: Chevron 21">
              <a:extLst>
                <a:ext uri="{FF2B5EF4-FFF2-40B4-BE49-F238E27FC236}">
                  <a16:creationId xmlns:a16="http://schemas.microsoft.com/office/drawing/2014/main" id="{65010895-9EA6-49E3-A8C2-46FC0BBCDEA9}"/>
                </a:ext>
              </a:extLst>
            </p:cNvPr>
            <p:cNvSpPr/>
            <p:nvPr/>
          </p:nvSpPr>
          <p:spPr>
            <a:xfrm>
              <a:off x="1371" y="0"/>
              <a:ext cx="1405152" cy="451906"/>
            </a:xfrm>
            <a:prstGeom prst="chevron">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Arrow: Chevron 4">
              <a:extLst>
                <a:ext uri="{FF2B5EF4-FFF2-40B4-BE49-F238E27FC236}">
                  <a16:creationId xmlns:a16="http://schemas.microsoft.com/office/drawing/2014/main" id="{7A553CAD-CBC7-4755-8B6F-68EB5B03B91F}"/>
                </a:ext>
              </a:extLst>
            </p:cNvPr>
            <p:cNvSpPr txBox="1"/>
            <p:nvPr/>
          </p:nvSpPr>
          <p:spPr>
            <a:xfrm>
              <a:off x="227324" y="0"/>
              <a:ext cx="953246" cy="45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600" b="1" kern="1200" dirty="0">
                  <a:latin typeface="Open Sans" panose="020B0606030504020204" pitchFamily="34" charset="0"/>
                  <a:ea typeface="Open Sans" panose="020B0606030504020204" pitchFamily="34" charset="0"/>
                  <a:cs typeface="Open Sans" panose="020B0606030504020204" pitchFamily="34" charset="0"/>
                </a:rPr>
                <a:t>Deploy</a:t>
              </a:r>
            </a:p>
          </p:txBody>
        </p:sp>
      </p:grpSp>
      <p:cxnSp>
        <p:nvCxnSpPr>
          <p:cNvPr id="9" name="Straight Connector 8">
            <a:extLst>
              <a:ext uri="{FF2B5EF4-FFF2-40B4-BE49-F238E27FC236}">
                <a16:creationId xmlns:a16="http://schemas.microsoft.com/office/drawing/2014/main" id="{16C6F109-E1F7-4D41-873E-D6DB6E367AE0}"/>
              </a:ext>
            </a:extLst>
          </p:cNvPr>
          <p:cNvCxnSpPr/>
          <p:nvPr/>
        </p:nvCxnSpPr>
        <p:spPr>
          <a:xfrm>
            <a:off x="7000875" y="1812597"/>
            <a:ext cx="0" cy="4756392"/>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922BCC52-10FC-4013-874F-EF2366F479EB}"/>
              </a:ext>
            </a:extLst>
          </p:cNvPr>
          <p:cNvSpPr txBox="1"/>
          <p:nvPr/>
        </p:nvSpPr>
        <p:spPr>
          <a:xfrm>
            <a:off x="8000999" y="1812597"/>
            <a:ext cx="3267073" cy="369332"/>
          </a:xfrm>
          <a:prstGeom prst="rect">
            <a:avLst/>
          </a:prstGeom>
          <a:noFill/>
        </p:spPr>
        <p:txBody>
          <a:bodyPr wrap="square" rtlCol="0">
            <a:spAutoFit/>
          </a:bodyPr>
          <a:lstStyle/>
          <a:p>
            <a:r>
              <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rPr>
              <a:t>Testing happens in the end</a:t>
            </a:r>
          </a:p>
        </p:txBody>
      </p:sp>
      <p:sp>
        <p:nvSpPr>
          <p:cNvPr id="11" name="Arrow: Right 10">
            <a:extLst>
              <a:ext uri="{FF2B5EF4-FFF2-40B4-BE49-F238E27FC236}">
                <a16:creationId xmlns:a16="http://schemas.microsoft.com/office/drawing/2014/main" id="{3FF5EBD5-1D08-41CA-8057-98B93DF8F5D7}"/>
              </a:ext>
            </a:extLst>
          </p:cNvPr>
          <p:cNvSpPr/>
          <p:nvPr/>
        </p:nvSpPr>
        <p:spPr>
          <a:xfrm>
            <a:off x="7215193" y="1887087"/>
            <a:ext cx="741270" cy="2190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C8BA335-F960-4E4A-9F9A-5748F02F9F99}"/>
              </a:ext>
            </a:extLst>
          </p:cNvPr>
          <p:cNvSpPr txBox="1"/>
          <p:nvPr/>
        </p:nvSpPr>
        <p:spPr>
          <a:xfrm>
            <a:off x="2670222" y="975178"/>
            <a:ext cx="6851556"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Testing still follows traditional model</a:t>
            </a:r>
          </a:p>
        </p:txBody>
      </p:sp>
    </p:spTree>
    <p:extLst>
      <p:ext uri="{BB962C8B-B14F-4D97-AF65-F5344CB8AC3E}">
        <p14:creationId xmlns:p14="http://schemas.microsoft.com/office/powerpoint/2010/main" val="32483108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25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25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3750646" y="76204"/>
            <a:ext cx="4690708"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Where Agile Fall Short</a:t>
            </a:r>
          </a:p>
        </p:txBody>
      </p:sp>
      <p:sp>
        <p:nvSpPr>
          <p:cNvPr id="25" name="TextBox 24">
            <a:extLst>
              <a:ext uri="{FF2B5EF4-FFF2-40B4-BE49-F238E27FC236}">
                <a16:creationId xmlns:a16="http://schemas.microsoft.com/office/drawing/2014/main" id="{BC8BA335-F960-4E4A-9F9A-5748F02F9F99}"/>
              </a:ext>
            </a:extLst>
          </p:cNvPr>
          <p:cNvSpPr txBox="1"/>
          <p:nvPr/>
        </p:nvSpPr>
        <p:spPr>
          <a:xfrm>
            <a:off x="2670222" y="975178"/>
            <a:ext cx="6851556"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Testing still follows traditional model</a:t>
            </a:r>
          </a:p>
        </p:txBody>
      </p:sp>
      <p:pic>
        <p:nvPicPr>
          <p:cNvPr id="8" name="Picture 7" descr="Diagram&#10;&#10;Description automatically generated">
            <a:extLst>
              <a:ext uri="{FF2B5EF4-FFF2-40B4-BE49-F238E27FC236}">
                <a16:creationId xmlns:a16="http://schemas.microsoft.com/office/drawing/2014/main" id="{75F17571-B2D4-48DB-BCAE-C53FC68F6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501" y="1664763"/>
            <a:ext cx="3670997" cy="5193237"/>
          </a:xfrm>
          <a:prstGeom prst="rect">
            <a:avLst/>
          </a:prstGeom>
        </p:spPr>
      </p:pic>
      <p:cxnSp>
        <p:nvCxnSpPr>
          <p:cNvPr id="27" name="Straight Arrow Connector 26">
            <a:extLst>
              <a:ext uri="{FF2B5EF4-FFF2-40B4-BE49-F238E27FC236}">
                <a16:creationId xmlns:a16="http://schemas.microsoft.com/office/drawing/2014/main" id="{3EA3E0CF-36ED-4711-B5EE-E687A6437837}"/>
              </a:ext>
            </a:extLst>
          </p:cNvPr>
          <p:cNvCxnSpPr>
            <a:cxnSpLocks/>
          </p:cNvCxnSpPr>
          <p:nvPr/>
        </p:nvCxnSpPr>
        <p:spPr>
          <a:xfrm flipH="1">
            <a:off x="6467475" y="2657475"/>
            <a:ext cx="1800225" cy="28384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41E71AC0-8C1B-4445-922F-E188D1216828}"/>
              </a:ext>
            </a:extLst>
          </p:cNvPr>
          <p:cNvSpPr txBox="1"/>
          <p:nvPr/>
        </p:nvSpPr>
        <p:spPr>
          <a:xfrm>
            <a:off x="8267700" y="2486025"/>
            <a:ext cx="1313180" cy="369332"/>
          </a:xfrm>
          <a:prstGeom prst="rect">
            <a:avLst/>
          </a:prstGeom>
          <a:noFill/>
        </p:spPr>
        <p:txBody>
          <a:bodyPr wrap="non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Tech debt</a:t>
            </a:r>
          </a:p>
        </p:txBody>
      </p:sp>
    </p:spTree>
    <p:extLst>
      <p:ext uri="{BB962C8B-B14F-4D97-AF65-F5344CB8AC3E}">
        <p14:creationId xmlns:p14="http://schemas.microsoft.com/office/powerpoint/2010/main" val="126391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250"/>
                                        <p:tgtEl>
                                          <p:spTgt spid="2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3750646" y="76204"/>
            <a:ext cx="4690708"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Where Agile Fall Short</a:t>
            </a:r>
          </a:p>
        </p:txBody>
      </p:sp>
      <p:sp>
        <p:nvSpPr>
          <p:cNvPr id="5" name="TextBox 4">
            <a:extLst>
              <a:ext uri="{FF2B5EF4-FFF2-40B4-BE49-F238E27FC236}">
                <a16:creationId xmlns:a16="http://schemas.microsoft.com/office/drawing/2014/main" id="{27750902-F30D-4611-848E-E50AE11CAD88}"/>
              </a:ext>
            </a:extLst>
          </p:cNvPr>
          <p:cNvSpPr txBox="1"/>
          <p:nvPr/>
        </p:nvSpPr>
        <p:spPr>
          <a:xfrm>
            <a:off x="4118536" y="975178"/>
            <a:ext cx="3954929"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Lack of collaboration</a:t>
            </a:r>
          </a:p>
        </p:txBody>
      </p:sp>
      <p:pic>
        <p:nvPicPr>
          <p:cNvPr id="3" name="Picture 2">
            <a:extLst>
              <a:ext uri="{FF2B5EF4-FFF2-40B4-BE49-F238E27FC236}">
                <a16:creationId xmlns:a16="http://schemas.microsoft.com/office/drawing/2014/main" id="{AF7C0147-66D7-428F-8412-60A5F15084A3}"/>
              </a:ext>
            </a:extLst>
          </p:cNvPr>
          <p:cNvPicPr>
            <a:picLocks noChangeAspect="1"/>
          </p:cNvPicPr>
          <p:nvPr/>
        </p:nvPicPr>
        <p:blipFill>
          <a:blip r:embed="rId2"/>
          <a:stretch>
            <a:fillRect/>
          </a:stretch>
        </p:blipFill>
        <p:spPr>
          <a:xfrm>
            <a:off x="2245238" y="1572514"/>
            <a:ext cx="7701523" cy="5285486"/>
          </a:xfrm>
          <a:prstGeom prst="rect">
            <a:avLst/>
          </a:prstGeom>
        </p:spPr>
      </p:pic>
    </p:spTree>
    <p:extLst>
      <p:ext uri="{BB962C8B-B14F-4D97-AF65-F5344CB8AC3E}">
        <p14:creationId xmlns:p14="http://schemas.microsoft.com/office/powerpoint/2010/main" val="157577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4901FF-24EF-4DFA-A880-FCBB756EED46}"/>
              </a:ext>
            </a:extLst>
          </p:cNvPr>
          <p:cNvSpPr txBox="1"/>
          <p:nvPr/>
        </p:nvSpPr>
        <p:spPr>
          <a:xfrm>
            <a:off x="3750646" y="76204"/>
            <a:ext cx="4690708" cy="584775"/>
          </a:xfrm>
          <a:prstGeom prst="rect">
            <a:avLst/>
          </a:prstGeom>
          <a:noFill/>
        </p:spPr>
        <p:txBody>
          <a:bodyPr wrap="none" rtlCol="0">
            <a:spAutoFit/>
          </a:bodyPr>
          <a:lstStyle/>
          <a:p>
            <a:r>
              <a:rPr lang="en-US" sz="3200" b="1" dirty="0">
                <a:ln w="0"/>
                <a:effectLst>
                  <a:outerShdw blurRad="38100" dist="19050" dir="2700000" algn="tl" rotWithShape="0">
                    <a:schemeClr val="dk1">
                      <a:alpha val="40000"/>
                    </a:schemeClr>
                  </a:outerShdw>
                </a:effectLst>
                <a:latin typeface="Open Sans" panose="020B0606030504020204" pitchFamily="34" charset="0"/>
                <a:ea typeface="Open Sans" panose="020B0606030504020204" pitchFamily="34" charset="0"/>
                <a:cs typeface="Open Sans" panose="020B0606030504020204" pitchFamily="34" charset="0"/>
              </a:rPr>
              <a:t>Where Agile Fall Short</a:t>
            </a:r>
          </a:p>
        </p:txBody>
      </p:sp>
      <p:sp>
        <p:nvSpPr>
          <p:cNvPr id="5" name="TextBox 4">
            <a:extLst>
              <a:ext uri="{FF2B5EF4-FFF2-40B4-BE49-F238E27FC236}">
                <a16:creationId xmlns:a16="http://schemas.microsoft.com/office/drawing/2014/main" id="{0A4E3EC8-299E-46AE-89F4-CCBADB3C02CB}"/>
              </a:ext>
            </a:extLst>
          </p:cNvPr>
          <p:cNvSpPr txBox="1"/>
          <p:nvPr/>
        </p:nvSpPr>
        <p:spPr>
          <a:xfrm>
            <a:off x="4178648" y="975178"/>
            <a:ext cx="4097597" cy="523220"/>
          </a:xfrm>
          <a:prstGeom prst="rect">
            <a:avLst/>
          </a:prstGeom>
          <a:noFill/>
        </p:spPr>
        <p:txBody>
          <a:bodyPr wrap="non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User stories not clear </a:t>
            </a:r>
          </a:p>
        </p:txBody>
      </p:sp>
      <p:pic>
        <p:nvPicPr>
          <p:cNvPr id="3" name="Picture 2" descr="Text&#10;&#10;Description automatically generated with medium confidence">
            <a:extLst>
              <a:ext uri="{FF2B5EF4-FFF2-40B4-BE49-F238E27FC236}">
                <a16:creationId xmlns:a16="http://schemas.microsoft.com/office/drawing/2014/main" id="{316A3F82-48E2-4EE8-8A73-64C0701AB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2176462"/>
            <a:ext cx="4762500" cy="2505075"/>
          </a:xfrm>
          <a:prstGeom prst="rect">
            <a:avLst/>
          </a:prstGeom>
        </p:spPr>
      </p:pic>
    </p:spTree>
    <p:extLst>
      <p:ext uri="{BB962C8B-B14F-4D97-AF65-F5344CB8AC3E}">
        <p14:creationId xmlns:p14="http://schemas.microsoft.com/office/powerpoint/2010/main" val="3679995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3917</TotalTime>
  <Words>753</Words>
  <Application>Microsoft Office PowerPoint</Application>
  <PresentationFormat>Widescreen</PresentationFormat>
  <Paragraphs>261</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JetBrains Mono</vt:lpstr>
      <vt:lpstr>Open Sans</vt:lpstr>
      <vt:lpstr>Open Sans Condensed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Omprakash Chavan</dc:creator>
  <cp:lastModifiedBy>Omprakash Chavan</cp:lastModifiedBy>
  <cp:revision>124</cp:revision>
  <dcterms:created xsi:type="dcterms:W3CDTF">2021-09-09T11:25:32Z</dcterms:created>
  <dcterms:modified xsi:type="dcterms:W3CDTF">2021-10-14T07:17:22Z</dcterms:modified>
</cp:coreProperties>
</file>