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3" r:id="rId3"/>
    <p:sldId id="257" r:id="rId4"/>
    <p:sldId id="258" r:id="rId5"/>
    <p:sldId id="259" r:id="rId6"/>
    <p:sldId id="282"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61" r:id="rId20"/>
    <p:sldId id="262" r:id="rId21"/>
    <p:sldId id="275" r:id="rId22"/>
    <p:sldId id="277" r:id="rId23"/>
    <p:sldId id="279" r:id="rId24"/>
    <p:sldId id="280" r:id="rId25"/>
    <p:sldId id="281" r:id="rId26"/>
    <p:sldId id="278"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87351" autoAdjust="0"/>
  </p:normalViewPr>
  <p:slideViewPr>
    <p:cSldViewPr snapToGrid="0">
      <p:cViewPr varScale="1">
        <p:scale>
          <a:sx n="80" d="100"/>
          <a:sy n="80" d="100"/>
        </p:scale>
        <p:origin x="13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8AE9F-52D3-4DBE-B7C9-116AE5A5F82D}" type="datetimeFigureOut">
              <a:rPr lang="en-US" smtClean="0"/>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FD933-82B1-451D-B0E6-78AF8754956E}" type="slidenum">
              <a:rPr lang="en-US" smtClean="0"/>
              <a:t>‹#›</a:t>
            </a:fld>
            <a:endParaRPr lang="en-US"/>
          </a:p>
        </p:txBody>
      </p:sp>
    </p:spTree>
    <p:extLst>
      <p:ext uri="{BB962C8B-B14F-4D97-AF65-F5344CB8AC3E}">
        <p14:creationId xmlns:p14="http://schemas.microsoft.com/office/powerpoint/2010/main" val="191802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this plain vanilla automation framework using open source tools for a client when their organization moved from a waterfall to agile methodology. The Behavioral driven development using Gherkin and Cucumber replaced the legacy automation framework. It brought in transparency and high reuse, enabling progressive automation within the sprints. Achieved ~80% in-sprint automation across teams within 6 months.</a:t>
            </a:r>
          </a:p>
        </p:txBody>
      </p:sp>
      <p:sp>
        <p:nvSpPr>
          <p:cNvPr id="4" name="Slide Number Placeholder 3"/>
          <p:cNvSpPr>
            <a:spLocks noGrp="1"/>
          </p:cNvSpPr>
          <p:nvPr>
            <p:ph type="sldNum" sz="quarter" idx="5"/>
          </p:nvPr>
        </p:nvSpPr>
        <p:spPr/>
        <p:txBody>
          <a:bodyPr/>
          <a:lstStyle/>
          <a:p>
            <a:fld id="{5AFFD933-82B1-451D-B0E6-78AF8754956E}" type="slidenum">
              <a:rPr lang="en-US" smtClean="0"/>
              <a:t>1</a:t>
            </a:fld>
            <a:endParaRPr lang="en-US"/>
          </a:p>
        </p:txBody>
      </p:sp>
    </p:spTree>
    <p:extLst>
      <p:ext uri="{BB962C8B-B14F-4D97-AF65-F5344CB8AC3E}">
        <p14:creationId xmlns:p14="http://schemas.microsoft.com/office/powerpoint/2010/main" val="3414304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FD933-82B1-451D-B0E6-78AF8754956E}" type="slidenum">
              <a:rPr lang="en-US" smtClean="0"/>
              <a:t>21</a:t>
            </a:fld>
            <a:endParaRPr lang="en-US"/>
          </a:p>
        </p:txBody>
      </p:sp>
    </p:spTree>
    <p:extLst>
      <p:ext uri="{BB962C8B-B14F-4D97-AF65-F5344CB8AC3E}">
        <p14:creationId xmlns:p14="http://schemas.microsoft.com/office/powerpoint/2010/main" val="1748413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Bug Workflow</a:t>
            </a:r>
          </a:p>
        </p:txBody>
      </p:sp>
      <p:sp>
        <p:nvSpPr>
          <p:cNvPr id="4" name="Slide Number Placeholder 3"/>
          <p:cNvSpPr>
            <a:spLocks noGrp="1"/>
          </p:cNvSpPr>
          <p:nvPr>
            <p:ph type="sldNum" sz="quarter" idx="5"/>
          </p:nvPr>
        </p:nvSpPr>
        <p:spPr/>
        <p:txBody>
          <a:bodyPr/>
          <a:lstStyle/>
          <a:p>
            <a:fld id="{5AFFD933-82B1-451D-B0E6-78AF8754956E}" type="slidenum">
              <a:rPr lang="en-US" smtClean="0"/>
              <a:t>27</a:t>
            </a:fld>
            <a:endParaRPr lang="en-US"/>
          </a:p>
        </p:txBody>
      </p:sp>
    </p:spTree>
    <p:extLst>
      <p:ext uri="{BB962C8B-B14F-4D97-AF65-F5344CB8AC3E}">
        <p14:creationId xmlns:p14="http://schemas.microsoft.com/office/powerpoint/2010/main" val="180161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cucumber framework increases re-use and reduces effort spent in result analysis, considerable effort is still required in running them as data-driven tests. Implemented a cucumber hook that enables defining the test data instructions rather than actual test data in the test case. It will dynamically pull the test data in runtime and pass it to the test case there by reducing effort spent in test data preparation. Introduced automatic bug tracking as well to further reduce the overheads in the testing processes.</a:t>
            </a:r>
          </a:p>
          <a:p>
            <a:endParaRPr lang="en-US" dirty="0"/>
          </a:p>
        </p:txBody>
      </p:sp>
      <p:sp>
        <p:nvSpPr>
          <p:cNvPr id="4" name="Slide Number Placeholder 3"/>
          <p:cNvSpPr>
            <a:spLocks noGrp="1"/>
          </p:cNvSpPr>
          <p:nvPr>
            <p:ph type="sldNum" sz="quarter" idx="5"/>
          </p:nvPr>
        </p:nvSpPr>
        <p:spPr/>
        <p:txBody>
          <a:bodyPr/>
          <a:lstStyle/>
          <a:p>
            <a:fld id="{5AFFD933-82B1-451D-B0E6-78AF8754956E}" type="slidenum">
              <a:rPr lang="en-US" smtClean="0"/>
              <a:t>3</a:t>
            </a:fld>
            <a:endParaRPr lang="en-US"/>
          </a:p>
        </p:txBody>
      </p:sp>
    </p:spTree>
    <p:extLst>
      <p:ext uri="{BB962C8B-B14F-4D97-AF65-F5344CB8AC3E}">
        <p14:creationId xmlns:p14="http://schemas.microsoft.com/office/powerpoint/2010/main" val="118779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Defect management – from creation, triaging and tracking till closure is another tedious test process that takes significant manual effort from testers. Introduced an automated bug management system to analyze logs from test scripts, identify and group issues, determine if they are ‘New’ or already known issue.</a:t>
            </a:r>
          </a:p>
        </p:txBody>
      </p:sp>
      <p:sp>
        <p:nvSpPr>
          <p:cNvPr id="4" name="Slide Number Placeholder 3"/>
          <p:cNvSpPr>
            <a:spLocks noGrp="1"/>
          </p:cNvSpPr>
          <p:nvPr>
            <p:ph type="sldNum" sz="quarter" idx="5"/>
          </p:nvPr>
        </p:nvSpPr>
        <p:spPr/>
        <p:txBody>
          <a:bodyPr/>
          <a:lstStyle/>
          <a:p>
            <a:fld id="{5AFFD933-82B1-451D-B0E6-78AF8754956E}" type="slidenum">
              <a:rPr lang="en-US" smtClean="0"/>
              <a:t>4</a:t>
            </a:fld>
            <a:endParaRPr lang="en-US"/>
          </a:p>
        </p:txBody>
      </p:sp>
    </p:spTree>
    <p:extLst>
      <p:ext uri="{BB962C8B-B14F-4D97-AF65-F5344CB8AC3E}">
        <p14:creationId xmlns:p14="http://schemas.microsoft.com/office/powerpoint/2010/main" val="273451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bug tracking</a:t>
            </a:r>
          </a:p>
        </p:txBody>
      </p:sp>
      <p:sp>
        <p:nvSpPr>
          <p:cNvPr id="4" name="Slide Number Placeholder 3"/>
          <p:cNvSpPr>
            <a:spLocks noGrp="1"/>
          </p:cNvSpPr>
          <p:nvPr>
            <p:ph type="sldNum" sz="quarter" idx="5"/>
          </p:nvPr>
        </p:nvSpPr>
        <p:spPr/>
        <p:txBody>
          <a:bodyPr/>
          <a:lstStyle/>
          <a:p>
            <a:fld id="{5AFFD933-82B1-451D-B0E6-78AF8754956E}" type="slidenum">
              <a:rPr lang="en-US" smtClean="0"/>
              <a:t>5</a:t>
            </a:fld>
            <a:endParaRPr lang="en-US"/>
          </a:p>
        </p:txBody>
      </p:sp>
    </p:spTree>
    <p:extLst>
      <p:ext uri="{BB962C8B-B14F-4D97-AF65-F5344CB8AC3E}">
        <p14:creationId xmlns:p14="http://schemas.microsoft.com/office/powerpoint/2010/main" val="200037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FD933-82B1-451D-B0E6-78AF8754956E}" type="slidenum">
              <a:rPr lang="en-US" smtClean="0"/>
              <a:t>6</a:t>
            </a:fld>
            <a:endParaRPr lang="en-US"/>
          </a:p>
        </p:txBody>
      </p:sp>
    </p:spTree>
    <p:extLst>
      <p:ext uri="{BB962C8B-B14F-4D97-AF65-F5344CB8AC3E}">
        <p14:creationId xmlns:p14="http://schemas.microsoft.com/office/powerpoint/2010/main" val="2153565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Solved the problem of not having enough test metrics in AGILE projects by developing a custom dashboard with Apache, MySQL and PHP. Dashboard gets the data from tools like VSTS, VersionOne and automated test logs. The dashboard provides valuable trends that enable data-driven decision making.</a:t>
            </a:r>
          </a:p>
        </p:txBody>
      </p:sp>
      <p:sp>
        <p:nvSpPr>
          <p:cNvPr id="4" name="Slide Number Placeholder 3"/>
          <p:cNvSpPr>
            <a:spLocks noGrp="1"/>
          </p:cNvSpPr>
          <p:nvPr>
            <p:ph type="sldNum" sz="quarter" idx="5"/>
          </p:nvPr>
        </p:nvSpPr>
        <p:spPr/>
        <p:txBody>
          <a:bodyPr/>
          <a:lstStyle/>
          <a:p>
            <a:fld id="{5AFFD933-82B1-451D-B0E6-78AF8754956E}" type="slidenum">
              <a:rPr lang="en-US" smtClean="0"/>
              <a:t>7</a:t>
            </a:fld>
            <a:endParaRPr lang="en-US"/>
          </a:p>
        </p:txBody>
      </p:sp>
    </p:spTree>
    <p:extLst>
      <p:ext uri="{BB962C8B-B14F-4D97-AF65-F5344CB8AC3E}">
        <p14:creationId xmlns:p14="http://schemas.microsoft.com/office/powerpoint/2010/main" val="33100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FD933-82B1-451D-B0E6-78AF8754956E}" type="slidenum">
              <a:rPr lang="en-US" smtClean="0"/>
              <a:t>8</a:t>
            </a:fld>
            <a:endParaRPr lang="en-US"/>
          </a:p>
        </p:txBody>
      </p:sp>
    </p:spTree>
    <p:extLst>
      <p:ext uri="{BB962C8B-B14F-4D97-AF65-F5344CB8AC3E}">
        <p14:creationId xmlns:p14="http://schemas.microsoft.com/office/powerpoint/2010/main" val="2582926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hundreds of production tickets and internal defects are handled everyday, most organizations do not have any visualization of this data to enable data driven decision making. I developed a tickets analysis and auto-resolution system by orchestrating a number of carefully selected open source tools.</a:t>
            </a:r>
          </a:p>
        </p:txBody>
      </p:sp>
      <p:sp>
        <p:nvSpPr>
          <p:cNvPr id="4" name="Slide Number Placeholder 3"/>
          <p:cNvSpPr>
            <a:spLocks noGrp="1"/>
          </p:cNvSpPr>
          <p:nvPr>
            <p:ph type="sldNum" sz="quarter" idx="5"/>
          </p:nvPr>
        </p:nvSpPr>
        <p:spPr/>
        <p:txBody>
          <a:bodyPr/>
          <a:lstStyle/>
          <a:p>
            <a:fld id="{5AFFD933-82B1-451D-B0E6-78AF8754956E}" type="slidenum">
              <a:rPr lang="en-US" smtClean="0"/>
              <a:t>14</a:t>
            </a:fld>
            <a:endParaRPr lang="en-US"/>
          </a:p>
        </p:txBody>
      </p:sp>
    </p:spTree>
    <p:extLst>
      <p:ext uri="{BB962C8B-B14F-4D97-AF65-F5344CB8AC3E}">
        <p14:creationId xmlns:p14="http://schemas.microsoft.com/office/powerpoint/2010/main" val="96844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common problems in large organizations is the non-availability of a generic platform to generate analytics from unstructured data. For example, the customer sentiments are not available from user comments, feedback, production tickets and any other unstructured data which might provide valuable insight on the current state of products. I built a text analytics platform which takes any unstructured data as input and provide required insights based on the data type.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AFFD933-82B1-451D-B0E6-78AF8754956E}" type="slidenum">
              <a:rPr lang="en-US" smtClean="0"/>
              <a:t>18</a:t>
            </a:fld>
            <a:endParaRPr lang="en-US"/>
          </a:p>
        </p:txBody>
      </p:sp>
    </p:spTree>
    <p:extLst>
      <p:ext uri="{BB962C8B-B14F-4D97-AF65-F5344CB8AC3E}">
        <p14:creationId xmlns:p14="http://schemas.microsoft.com/office/powerpoint/2010/main" val="378961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582C-B3FD-4F31-ADE5-758A2C06C8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82331E-8A27-43CF-95A3-49D87B608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D403E0-ABC3-4C14-93BE-EA23DC03A0DF}"/>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5" name="Footer Placeholder 4">
            <a:extLst>
              <a:ext uri="{FF2B5EF4-FFF2-40B4-BE49-F238E27FC236}">
                <a16:creationId xmlns:a16="http://schemas.microsoft.com/office/drawing/2014/main" id="{C83DDD6B-337E-404D-8A3D-B8DE9B495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3AA4E-A966-4B3B-81A0-7D2C43616CE9}"/>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367417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CBB4-FF9A-497E-B6A6-B76BCD65F2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A3260-8C74-4F9E-81DB-5F35FEC2BD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2F414-0978-44FB-BAC8-E8764482510B}"/>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5" name="Footer Placeholder 4">
            <a:extLst>
              <a:ext uri="{FF2B5EF4-FFF2-40B4-BE49-F238E27FC236}">
                <a16:creationId xmlns:a16="http://schemas.microsoft.com/office/drawing/2014/main" id="{54B39879-F60A-4789-9ECD-89D887812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AA697-178F-464D-8ED8-2F1C3086E8C6}"/>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411633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DA0E4-758C-44BA-B7BC-36180E95DE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59FFD-CA5C-427A-8B9A-132C1A6E9A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EB6CB-8234-4969-83E3-8681A38E4B51}"/>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5" name="Footer Placeholder 4">
            <a:extLst>
              <a:ext uri="{FF2B5EF4-FFF2-40B4-BE49-F238E27FC236}">
                <a16:creationId xmlns:a16="http://schemas.microsoft.com/office/drawing/2014/main" id="{690DE9C6-476A-4541-9772-9810C57AB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79F3C-9B0A-4C92-8479-C8C18E924E8D}"/>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315698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6521-F5A1-4D2B-AA45-BE3AF74A4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EB1EC-8C3F-49E3-A9CC-101F366ABD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F5138-4499-4568-BEEE-599E93CCFD90}"/>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5" name="Footer Placeholder 4">
            <a:extLst>
              <a:ext uri="{FF2B5EF4-FFF2-40B4-BE49-F238E27FC236}">
                <a16:creationId xmlns:a16="http://schemas.microsoft.com/office/drawing/2014/main" id="{792C8CCF-D66E-4258-B85B-F79AA1065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65BA7-5DD4-476E-85C7-40BAF4F3FDE0}"/>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7586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BDF8-A6F8-40C5-9BD3-E5C9021091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FF9FD2-E56E-4293-8E6B-01CD22D07B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C708E1-1255-4E57-A59D-037B0DFD6E9E}"/>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5" name="Footer Placeholder 4">
            <a:extLst>
              <a:ext uri="{FF2B5EF4-FFF2-40B4-BE49-F238E27FC236}">
                <a16:creationId xmlns:a16="http://schemas.microsoft.com/office/drawing/2014/main" id="{22DFFB7E-6CC7-417C-89D1-DDE1CF5BC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009D9-A4AE-4A49-827A-5C683EF1659F}"/>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50960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562E-B633-4D0C-89CB-3CE424C2C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AA884-7DD6-4F02-84C0-EE24E45FE9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44C056-AC26-4A3E-B7BE-E0009C89E8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D04C41-9AD2-4B6A-BCDA-F7D4611346C8}"/>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6" name="Footer Placeholder 5">
            <a:extLst>
              <a:ext uri="{FF2B5EF4-FFF2-40B4-BE49-F238E27FC236}">
                <a16:creationId xmlns:a16="http://schemas.microsoft.com/office/drawing/2014/main" id="{0596AF0D-3172-48D0-92A2-67ED1AE69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F85AF-982C-4F6A-8A9F-3B226CADAF65}"/>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161310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2C6F-B32C-45F7-BCD7-ABE547B68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8A822-5BA6-441F-ADB2-A7B003487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B061D3-0DAE-4D23-BC23-5680126B7C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C614EB-644C-402C-BFCE-D339065E5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68C386-E96B-46A4-8319-A2CB61AA25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9652B-B8D1-44E2-B523-7C2F1DB3EB8B}"/>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8" name="Footer Placeholder 7">
            <a:extLst>
              <a:ext uri="{FF2B5EF4-FFF2-40B4-BE49-F238E27FC236}">
                <a16:creationId xmlns:a16="http://schemas.microsoft.com/office/drawing/2014/main" id="{6EB83949-0C80-404D-B634-46771CA851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A9CF87-22C3-4EAC-8590-2370BBF0241E}"/>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4789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6913-9A86-4A41-B8BA-FF174A0240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49AAC4-EF73-472C-AB31-1C974A3506A5}"/>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4" name="Footer Placeholder 3">
            <a:extLst>
              <a:ext uri="{FF2B5EF4-FFF2-40B4-BE49-F238E27FC236}">
                <a16:creationId xmlns:a16="http://schemas.microsoft.com/office/drawing/2014/main" id="{68D6CC3F-1EB3-4AD7-93E6-2FA7592AE8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1BDED-7F6D-4946-ABBC-88A71C0EFF4A}"/>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157183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22122-30A7-4DEB-9205-B6F34A80DB71}"/>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3" name="Footer Placeholder 2">
            <a:extLst>
              <a:ext uri="{FF2B5EF4-FFF2-40B4-BE49-F238E27FC236}">
                <a16:creationId xmlns:a16="http://schemas.microsoft.com/office/drawing/2014/main" id="{4506D0C4-052E-48C1-9436-DC8DC9E89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2A128E-49FC-49D4-ACCD-7919B5E88D29}"/>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245756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CD97-D7D7-41C6-AFB5-F5625CE5D2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A7AF0-D80F-4E65-B684-19A221718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581D28-77D9-47B6-8F89-E334A4B4D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AFBA9D-E4C7-4C5B-9122-DAD6F684FAE9}"/>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6" name="Footer Placeholder 5">
            <a:extLst>
              <a:ext uri="{FF2B5EF4-FFF2-40B4-BE49-F238E27FC236}">
                <a16:creationId xmlns:a16="http://schemas.microsoft.com/office/drawing/2014/main" id="{FC84156E-2AAA-4B0C-86AB-92087DFB5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01736-5683-40F2-B551-40264872A63A}"/>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403916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0834-01FC-4FD3-BEE3-436A7D500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90102-EDC5-45EA-802D-81138B4A5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EB323-3DB5-43DF-B404-5357BAEFE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90DBFA-A656-4945-86BB-07F9CBDD4F60}"/>
              </a:ext>
            </a:extLst>
          </p:cNvPr>
          <p:cNvSpPr>
            <a:spLocks noGrp="1"/>
          </p:cNvSpPr>
          <p:nvPr>
            <p:ph type="dt" sz="half" idx="10"/>
          </p:nvPr>
        </p:nvSpPr>
        <p:spPr/>
        <p:txBody>
          <a:bodyPr/>
          <a:lstStyle/>
          <a:p>
            <a:fld id="{5396C39D-0774-400C-A640-1C5D80EA0673}" type="datetimeFigureOut">
              <a:rPr lang="en-US" smtClean="0"/>
              <a:t>3/11/2019</a:t>
            </a:fld>
            <a:endParaRPr lang="en-US"/>
          </a:p>
        </p:txBody>
      </p:sp>
      <p:sp>
        <p:nvSpPr>
          <p:cNvPr id="6" name="Footer Placeholder 5">
            <a:extLst>
              <a:ext uri="{FF2B5EF4-FFF2-40B4-BE49-F238E27FC236}">
                <a16:creationId xmlns:a16="http://schemas.microsoft.com/office/drawing/2014/main" id="{5F82D30E-E5DD-4823-8152-989010002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1879F-A255-446B-A7DC-80B16D25CA96}"/>
              </a:ext>
            </a:extLst>
          </p:cNvPr>
          <p:cNvSpPr>
            <a:spLocks noGrp="1"/>
          </p:cNvSpPr>
          <p:nvPr>
            <p:ph type="sldNum" sz="quarter" idx="12"/>
          </p:nvPr>
        </p:nvSpPr>
        <p:spPr/>
        <p:txBody>
          <a:bodyPr/>
          <a:lstStyle/>
          <a:p>
            <a:fld id="{2D5806D8-A6B3-4037-9717-A7A8842EFFEB}" type="slidenum">
              <a:rPr lang="en-US" smtClean="0"/>
              <a:t>‹#›</a:t>
            </a:fld>
            <a:endParaRPr lang="en-US"/>
          </a:p>
        </p:txBody>
      </p:sp>
    </p:spTree>
    <p:extLst>
      <p:ext uri="{BB962C8B-B14F-4D97-AF65-F5344CB8AC3E}">
        <p14:creationId xmlns:p14="http://schemas.microsoft.com/office/powerpoint/2010/main" val="112004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27C21-EA94-444D-9B1A-E1EE07F58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C6F753-324C-4890-B08F-C5F131DDBE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4C6AB-ABEC-4E93-917D-D0433AD64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6C39D-0774-400C-A640-1C5D80EA0673}" type="datetimeFigureOut">
              <a:rPr lang="en-US" smtClean="0"/>
              <a:t>3/11/2019</a:t>
            </a:fld>
            <a:endParaRPr lang="en-US"/>
          </a:p>
        </p:txBody>
      </p:sp>
      <p:sp>
        <p:nvSpPr>
          <p:cNvPr id="5" name="Footer Placeholder 4">
            <a:extLst>
              <a:ext uri="{FF2B5EF4-FFF2-40B4-BE49-F238E27FC236}">
                <a16:creationId xmlns:a16="http://schemas.microsoft.com/office/drawing/2014/main" id="{96928B4E-F8CA-45D9-87DE-4D28CE651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E892F-52C5-46F0-817A-2CE57E137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806D8-A6B3-4037-9717-A7A8842EFFEB}" type="slidenum">
              <a:rPr lang="en-US" smtClean="0"/>
              <a:t>‹#›</a:t>
            </a:fld>
            <a:endParaRPr lang="en-US"/>
          </a:p>
        </p:txBody>
      </p:sp>
    </p:spTree>
    <p:extLst>
      <p:ext uri="{BB962C8B-B14F-4D97-AF65-F5344CB8AC3E}">
        <p14:creationId xmlns:p14="http://schemas.microsoft.com/office/powerpoint/2010/main" val="147696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gif"/><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6.png"/><Relationship Id="rId18" Type="http://schemas.openxmlformats.org/officeDocument/2006/relationships/image" Target="../media/image70.png"/><Relationship Id="rId3" Type="http://schemas.openxmlformats.org/officeDocument/2006/relationships/image" Target="../media/image57.png"/><Relationship Id="rId7" Type="http://schemas.openxmlformats.org/officeDocument/2006/relationships/image" Target="../media/image61.jpg"/><Relationship Id="rId12" Type="http://schemas.microsoft.com/office/2007/relationships/hdphoto" Target="../media/hdphoto2.wdp"/><Relationship Id="rId17" Type="http://schemas.openxmlformats.org/officeDocument/2006/relationships/image" Target="../media/image69.png"/><Relationship Id="rId2" Type="http://schemas.openxmlformats.org/officeDocument/2006/relationships/image" Target="../media/image56.png"/><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7.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2.wdp"/><Relationship Id="rId3" Type="http://schemas.openxmlformats.org/officeDocument/2006/relationships/image" Target="../media/image64.png"/><Relationship Id="rId7" Type="http://schemas.openxmlformats.org/officeDocument/2006/relationships/image" Target="../media/image72.png"/><Relationship Id="rId12"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74.png"/><Relationship Id="rId5" Type="http://schemas.openxmlformats.org/officeDocument/2006/relationships/image" Target="../media/image56.png"/><Relationship Id="rId10" Type="http://schemas.openxmlformats.org/officeDocument/2006/relationships/image" Target="../media/image18.png"/><Relationship Id="rId4" Type="http://schemas.openxmlformats.org/officeDocument/2006/relationships/image" Target="../media/image71.png"/><Relationship Id="rId9" Type="http://schemas.openxmlformats.org/officeDocument/2006/relationships/image" Target="../media/image73.png"/></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lngdayappd227:8512/pages/april.php?report=das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3.svg"/><Relationship Id="rId3" Type="http://schemas.openxmlformats.org/officeDocument/2006/relationships/image" Target="../media/image57.png"/><Relationship Id="rId7" Type="http://schemas.openxmlformats.org/officeDocument/2006/relationships/image" Target="../media/image79.svg"/><Relationship Id="rId12" Type="http://schemas.openxmlformats.org/officeDocument/2006/relationships/image" Target="../media/image82.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67.png"/><Relationship Id="rId5" Type="http://schemas.microsoft.com/office/2007/relationships/hdphoto" Target="../media/hdphoto4.wdp"/><Relationship Id="rId15" Type="http://schemas.openxmlformats.org/officeDocument/2006/relationships/image" Target="../media/image85.svg"/><Relationship Id="rId10" Type="http://schemas.openxmlformats.org/officeDocument/2006/relationships/image" Target="../media/image74.png"/><Relationship Id="rId4" Type="http://schemas.openxmlformats.org/officeDocument/2006/relationships/image" Target="../media/image77.png"/><Relationship Id="rId9" Type="http://schemas.openxmlformats.org/officeDocument/2006/relationships/image" Target="../media/image81.svg"/><Relationship Id="rId14" Type="http://schemas.openxmlformats.org/officeDocument/2006/relationships/image" Target="../media/image84.png"/></Relationships>
</file>

<file path=ppt/slides/_rels/slide1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gi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jpeg"/><Relationship Id="rId4" Type="http://schemas.openxmlformats.org/officeDocument/2006/relationships/image" Target="../media/image90.png"/></Relationships>
</file>

<file path=ppt/slides/_rels/slide24.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25.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6.png"/><Relationship Id="rId18" Type="http://schemas.openxmlformats.org/officeDocument/2006/relationships/image" Target="../media/image30.jpeg"/><Relationship Id="rId26" Type="http://schemas.microsoft.com/office/2007/relationships/hdphoto" Target="../media/hdphoto1.wdp"/><Relationship Id="rId3" Type="http://schemas.openxmlformats.org/officeDocument/2006/relationships/image" Target="../media/image20.jpeg"/><Relationship Id="rId21" Type="http://schemas.openxmlformats.org/officeDocument/2006/relationships/image" Target="../media/image31.png"/><Relationship Id="rId34" Type="http://schemas.openxmlformats.org/officeDocument/2006/relationships/image" Target="../media/image9.png"/><Relationship Id="rId7" Type="http://schemas.openxmlformats.org/officeDocument/2006/relationships/image" Target="../media/image8.png"/><Relationship Id="rId12" Type="http://schemas.openxmlformats.org/officeDocument/2006/relationships/image" Target="../media/image25.png"/><Relationship Id="rId17" Type="http://schemas.openxmlformats.org/officeDocument/2006/relationships/image" Target="../media/image29.png"/><Relationship Id="rId25" Type="http://schemas.openxmlformats.org/officeDocument/2006/relationships/image" Target="../media/image35.png"/><Relationship Id="rId33" Type="http://schemas.openxmlformats.org/officeDocument/2006/relationships/image" Target="../media/image5.png"/><Relationship Id="rId2" Type="http://schemas.openxmlformats.org/officeDocument/2006/relationships/notesSlide" Target="../notesSlides/notesSlide2.xml"/><Relationship Id="rId16" Type="http://schemas.openxmlformats.org/officeDocument/2006/relationships/image" Target="../media/image4.png"/><Relationship Id="rId20" Type="http://schemas.openxmlformats.org/officeDocument/2006/relationships/image" Target="../media/image19.png"/><Relationship Id="rId29" Type="http://schemas.openxmlformats.org/officeDocument/2006/relationships/image" Target="../media/image37.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24.png"/><Relationship Id="rId24" Type="http://schemas.openxmlformats.org/officeDocument/2006/relationships/image" Target="../media/image34.png"/><Relationship Id="rId32" Type="http://schemas.openxmlformats.org/officeDocument/2006/relationships/image" Target="../media/image7.png"/><Relationship Id="rId5" Type="http://schemas.openxmlformats.org/officeDocument/2006/relationships/image" Target="../media/image21.jpeg"/><Relationship Id="rId15" Type="http://schemas.openxmlformats.org/officeDocument/2006/relationships/image" Target="../media/image28.png"/><Relationship Id="rId23" Type="http://schemas.openxmlformats.org/officeDocument/2006/relationships/image" Target="../media/image33.png"/><Relationship Id="rId28" Type="http://schemas.openxmlformats.org/officeDocument/2006/relationships/image" Target="../media/image10.gif"/><Relationship Id="rId10" Type="http://schemas.openxmlformats.org/officeDocument/2006/relationships/image" Target="../media/image23.png"/><Relationship Id="rId19" Type="http://schemas.openxmlformats.org/officeDocument/2006/relationships/image" Target="../media/image18.png"/><Relationship Id="rId31" Type="http://schemas.openxmlformats.org/officeDocument/2006/relationships/image" Target="../media/image39.jpeg"/><Relationship Id="rId4" Type="http://schemas.openxmlformats.org/officeDocument/2006/relationships/image" Target="../media/image2.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2.png"/><Relationship Id="rId27" Type="http://schemas.openxmlformats.org/officeDocument/2006/relationships/image" Target="../media/image36.png"/><Relationship Id="rId30" Type="http://schemas.openxmlformats.org/officeDocument/2006/relationships/image" Target="../media/image38.png"/><Relationship Id="rId35" Type="http://schemas.openxmlformats.org/officeDocument/2006/relationships/image" Target="../media/image40.jpeg"/></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43.png"/><Relationship Id="rId12"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0.jpeg"/><Relationship Id="rId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5.png"/><Relationship Id="rId9" Type="http://schemas.openxmlformats.org/officeDocument/2006/relationships/image" Target="../media/image45.png"/><Relationship Id="rId14"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9.png"/><Relationship Id="rId18" Type="http://schemas.openxmlformats.org/officeDocument/2006/relationships/image" Target="../media/image35.png"/><Relationship Id="rId26" Type="http://schemas.openxmlformats.org/officeDocument/2006/relationships/image" Target="../media/image5.png"/><Relationship Id="rId3" Type="http://schemas.openxmlformats.org/officeDocument/2006/relationships/image" Target="../media/image20.jpeg"/><Relationship Id="rId21" Type="http://schemas.openxmlformats.org/officeDocument/2006/relationships/image" Target="../media/image10.gif"/><Relationship Id="rId7" Type="http://schemas.openxmlformats.org/officeDocument/2006/relationships/image" Target="../media/image8.png"/><Relationship Id="rId12" Type="http://schemas.openxmlformats.org/officeDocument/2006/relationships/image" Target="../media/image4.png"/><Relationship Id="rId17" Type="http://schemas.openxmlformats.org/officeDocument/2006/relationships/image" Target="../media/image34.png"/><Relationship Id="rId25" Type="http://schemas.openxmlformats.org/officeDocument/2006/relationships/image" Target="../media/image7.png"/><Relationship Id="rId2" Type="http://schemas.openxmlformats.org/officeDocument/2006/relationships/notesSlide" Target="../notesSlides/notesSlide5.xml"/><Relationship Id="rId16" Type="http://schemas.openxmlformats.org/officeDocument/2006/relationships/image" Target="../media/image19.png"/><Relationship Id="rId20" Type="http://schemas.openxmlformats.org/officeDocument/2006/relationships/image" Target="../media/image36.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8.png"/><Relationship Id="rId24" Type="http://schemas.openxmlformats.org/officeDocument/2006/relationships/image" Target="../media/image39.jpeg"/><Relationship Id="rId5" Type="http://schemas.openxmlformats.org/officeDocument/2006/relationships/image" Target="../media/image21.jpeg"/><Relationship Id="rId15" Type="http://schemas.openxmlformats.org/officeDocument/2006/relationships/image" Target="../media/image18.png"/><Relationship Id="rId23" Type="http://schemas.openxmlformats.org/officeDocument/2006/relationships/image" Target="../media/image38.png"/><Relationship Id="rId28" Type="http://schemas.openxmlformats.org/officeDocument/2006/relationships/image" Target="../media/image40.jpeg"/><Relationship Id="rId10" Type="http://schemas.openxmlformats.org/officeDocument/2006/relationships/image" Target="../media/image27.png"/><Relationship Id="rId19"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26.png"/><Relationship Id="rId14" Type="http://schemas.openxmlformats.org/officeDocument/2006/relationships/image" Target="../media/image30.jpeg"/><Relationship Id="rId22" Type="http://schemas.openxmlformats.org/officeDocument/2006/relationships/image" Target="../media/image37.jpeg"/><Relationship Id="rId27"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image" Target="../media/image6.png"/><Relationship Id="rId12"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eg"/><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51.png"/><Relationship Id="rId10" Type="http://schemas.openxmlformats.org/officeDocument/2006/relationships/image" Target="../media/image4.png"/><Relationship Id="rId4" Type="http://schemas.openxmlformats.org/officeDocument/2006/relationships/image" Target="../media/image1.jpeg"/><Relationship Id="rId9" Type="http://schemas.openxmlformats.org/officeDocument/2006/relationships/image" Target="../media/image48.png"/><Relationship Id="rId14" Type="http://schemas.openxmlformats.org/officeDocument/2006/relationships/image" Target="../media/image50.jpg"/></Relationships>
</file>

<file path=ppt/slides/_rels/slide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1E58FA-ECFC-45A2-B521-DBCB5462B820}"/>
              </a:ext>
            </a:extLst>
          </p:cNvPr>
          <p:cNvGrpSpPr/>
          <p:nvPr/>
        </p:nvGrpSpPr>
        <p:grpSpPr>
          <a:xfrm>
            <a:off x="1701876" y="746585"/>
            <a:ext cx="9431685" cy="5559481"/>
            <a:chOff x="1701876" y="746585"/>
            <a:chExt cx="9431685" cy="5559481"/>
          </a:xfrm>
        </p:grpSpPr>
        <p:grpSp>
          <p:nvGrpSpPr>
            <p:cNvPr id="5" name="Group 4">
              <a:extLst>
                <a:ext uri="{FF2B5EF4-FFF2-40B4-BE49-F238E27FC236}">
                  <a16:creationId xmlns:a16="http://schemas.microsoft.com/office/drawing/2014/main" id="{8FE1E944-FDC9-41F9-85DF-370340901424}"/>
                </a:ext>
              </a:extLst>
            </p:cNvPr>
            <p:cNvGrpSpPr/>
            <p:nvPr/>
          </p:nvGrpSpPr>
          <p:grpSpPr>
            <a:xfrm>
              <a:off x="4600147" y="902125"/>
              <a:ext cx="731522" cy="760028"/>
              <a:chOff x="3647527" y="987939"/>
              <a:chExt cx="731520" cy="760028"/>
            </a:xfrm>
          </p:grpSpPr>
          <p:sp>
            <p:nvSpPr>
              <p:cNvPr id="89" name="Down Arrow 5">
                <a:extLst>
                  <a:ext uri="{FF2B5EF4-FFF2-40B4-BE49-F238E27FC236}">
                    <a16:creationId xmlns:a16="http://schemas.microsoft.com/office/drawing/2014/main" id="{754C4A9F-8999-405B-A8A3-ECF8E48BF7B9}"/>
                  </a:ext>
                </a:extLst>
              </p:cNvPr>
              <p:cNvSpPr/>
              <p:nvPr/>
            </p:nvSpPr>
            <p:spPr>
              <a:xfrm rot="16200000">
                <a:off x="3784687" y="1153607"/>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pic>
            <p:nvPicPr>
              <p:cNvPr id="90" name="Picture 89">
                <a:extLst>
                  <a:ext uri="{FF2B5EF4-FFF2-40B4-BE49-F238E27FC236}">
                    <a16:creationId xmlns:a16="http://schemas.microsoft.com/office/drawing/2014/main" id="{31C76789-257F-4585-94BD-326D17EB93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8010" y="987939"/>
                <a:ext cx="365760" cy="365760"/>
              </a:xfrm>
              <a:prstGeom prst="rect">
                <a:avLst/>
              </a:prstGeom>
            </p:spPr>
          </p:pic>
        </p:grpSp>
        <p:grpSp>
          <p:nvGrpSpPr>
            <p:cNvPr id="6" name="Group 5">
              <a:extLst>
                <a:ext uri="{FF2B5EF4-FFF2-40B4-BE49-F238E27FC236}">
                  <a16:creationId xmlns:a16="http://schemas.microsoft.com/office/drawing/2014/main" id="{179677DB-9FE4-438C-A730-025BD4CA4629}"/>
                </a:ext>
              </a:extLst>
            </p:cNvPr>
            <p:cNvGrpSpPr/>
            <p:nvPr/>
          </p:nvGrpSpPr>
          <p:grpSpPr>
            <a:xfrm>
              <a:off x="9736246" y="3722582"/>
              <a:ext cx="774980" cy="731520"/>
              <a:chOff x="10918714" y="2531982"/>
              <a:chExt cx="774982" cy="731520"/>
            </a:xfrm>
          </p:grpSpPr>
          <p:sp>
            <p:nvSpPr>
              <p:cNvPr id="86" name="Down Arrow 8">
                <a:extLst>
                  <a:ext uri="{FF2B5EF4-FFF2-40B4-BE49-F238E27FC236}">
                    <a16:creationId xmlns:a16="http://schemas.microsoft.com/office/drawing/2014/main" id="{67EB2D06-DCD4-44CE-9C2F-F984CFD821A6}"/>
                  </a:ext>
                </a:extLst>
              </p:cNvPr>
              <p:cNvSpPr/>
              <p:nvPr/>
            </p:nvSpPr>
            <p:spPr>
              <a:xfrm>
                <a:off x="10918714" y="2531982"/>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88" name="Picture 87">
                <a:extLst>
                  <a:ext uri="{FF2B5EF4-FFF2-40B4-BE49-F238E27FC236}">
                    <a16:creationId xmlns:a16="http://schemas.microsoft.com/office/drawing/2014/main" id="{B04B52DF-E86F-43E0-841D-DD9DDEAA75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7936" y="2582923"/>
                <a:ext cx="365760" cy="365760"/>
              </a:xfrm>
              <a:prstGeom prst="rect">
                <a:avLst/>
              </a:prstGeom>
            </p:spPr>
          </p:pic>
        </p:grpSp>
        <p:grpSp>
          <p:nvGrpSpPr>
            <p:cNvPr id="8" name="Group 7">
              <a:extLst>
                <a:ext uri="{FF2B5EF4-FFF2-40B4-BE49-F238E27FC236}">
                  <a16:creationId xmlns:a16="http://schemas.microsoft.com/office/drawing/2014/main" id="{90EB10F1-6006-4A43-A112-A68A5946529A}"/>
                </a:ext>
              </a:extLst>
            </p:cNvPr>
            <p:cNvGrpSpPr/>
            <p:nvPr/>
          </p:nvGrpSpPr>
          <p:grpSpPr>
            <a:xfrm>
              <a:off x="5350030" y="746585"/>
              <a:ext cx="1124635" cy="1450245"/>
              <a:chOff x="4764283" y="924092"/>
              <a:chExt cx="1124632" cy="1450245"/>
            </a:xfrm>
          </p:grpSpPr>
          <p:grpSp>
            <p:nvGrpSpPr>
              <p:cNvPr id="81" name="Group 80">
                <a:extLst>
                  <a:ext uri="{FF2B5EF4-FFF2-40B4-BE49-F238E27FC236}">
                    <a16:creationId xmlns:a16="http://schemas.microsoft.com/office/drawing/2014/main" id="{6FE46297-0277-481A-AF0E-FABD02B19F0A}"/>
                  </a:ext>
                </a:extLst>
              </p:cNvPr>
              <p:cNvGrpSpPr/>
              <p:nvPr/>
            </p:nvGrpSpPr>
            <p:grpSpPr>
              <a:xfrm>
                <a:off x="4843862" y="924092"/>
                <a:ext cx="969320" cy="1188720"/>
                <a:chOff x="5785299" y="686616"/>
                <a:chExt cx="969320" cy="1188720"/>
              </a:xfrm>
            </p:grpSpPr>
            <p:pic>
              <p:nvPicPr>
                <p:cNvPr id="83" name="Picture 82">
                  <a:extLst>
                    <a:ext uri="{FF2B5EF4-FFF2-40B4-BE49-F238E27FC236}">
                      <a16:creationId xmlns:a16="http://schemas.microsoft.com/office/drawing/2014/main" id="{F6E41565-C8CF-40B7-AC94-EFEDD23511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5299" y="686616"/>
                  <a:ext cx="969320" cy="1188720"/>
                </a:xfrm>
                <a:prstGeom prst="rect">
                  <a:avLst/>
                </a:prstGeom>
              </p:spPr>
            </p:pic>
            <p:pic>
              <p:nvPicPr>
                <p:cNvPr id="84" name="Picture 83">
                  <a:extLst>
                    <a:ext uri="{FF2B5EF4-FFF2-40B4-BE49-F238E27FC236}">
                      <a16:creationId xmlns:a16="http://schemas.microsoft.com/office/drawing/2014/main" id="{A6C25CCA-0DF7-4BCD-8E5D-4D69266CBE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7108" y="1111812"/>
                  <a:ext cx="585702" cy="522252"/>
                </a:xfrm>
                <a:prstGeom prst="rect">
                  <a:avLst/>
                </a:prstGeom>
              </p:spPr>
            </p:pic>
            <p:sp>
              <p:nvSpPr>
                <p:cNvPr id="85" name="TextBox 17">
                  <a:extLst>
                    <a:ext uri="{FF2B5EF4-FFF2-40B4-BE49-F238E27FC236}">
                      <a16:creationId xmlns:a16="http://schemas.microsoft.com/office/drawing/2014/main" id="{B919A0F4-138D-4DCB-AA2D-DE8902CE4F6F}"/>
                    </a:ext>
                  </a:extLst>
                </p:cNvPr>
                <p:cNvSpPr txBox="1"/>
                <p:nvPr/>
              </p:nvSpPr>
              <p:spPr>
                <a:xfrm>
                  <a:off x="5915153" y="764479"/>
                  <a:ext cx="709612" cy="276999"/>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200" b="1" dirty="0">
                      <a:solidFill>
                        <a:schemeClr val="bg1"/>
                      </a:solidFill>
                      <a:cs typeface="Arial" pitchFamily="34" charset="0"/>
                    </a:rPr>
                    <a:t>Gherkin</a:t>
                  </a:r>
                  <a:endParaRPr lang="en-US" sz="1100" b="1" dirty="0">
                    <a:solidFill>
                      <a:schemeClr val="bg1"/>
                    </a:solidFill>
                    <a:cs typeface="Arial" pitchFamily="34" charset="0"/>
                  </a:endParaRPr>
                </a:p>
              </p:txBody>
            </p:sp>
          </p:grpSp>
          <p:sp>
            <p:nvSpPr>
              <p:cNvPr id="82" name="TextBox 14">
                <a:extLst>
                  <a:ext uri="{FF2B5EF4-FFF2-40B4-BE49-F238E27FC236}">
                    <a16:creationId xmlns:a16="http://schemas.microsoft.com/office/drawing/2014/main" id="{D82342DF-74E4-4609-BBC6-4D1A501BD28D}"/>
                  </a:ext>
                </a:extLst>
              </p:cNvPr>
              <p:cNvSpPr txBox="1"/>
              <p:nvPr/>
            </p:nvSpPr>
            <p:spPr>
              <a:xfrm>
                <a:off x="4764283" y="2066560"/>
                <a:ext cx="1124632"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Test Cases</a:t>
                </a:r>
              </a:p>
            </p:txBody>
          </p:sp>
        </p:grpSp>
        <p:grpSp>
          <p:nvGrpSpPr>
            <p:cNvPr id="9" name="Group 8">
              <a:extLst>
                <a:ext uri="{FF2B5EF4-FFF2-40B4-BE49-F238E27FC236}">
                  <a16:creationId xmlns:a16="http://schemas.microsoft.com/office/drawing/2014/main" id="{98539317-BC96-4EED-A76C-10E8D3790414}"/>
                </a:ext>
              </a:extLst>
            </p:cNvPr>
            <p:cNvGrpSpPr/>
            <p:nvPr/>
          </p:nvGrpSpPr>
          <p:grpSpPr>
            <a:xfrm>
              <a:off x="7656938" y="816814"/>
              <a:ext cx="1449676" cy="1474342"/>
              <a:chOff x="7678733" y="924092"/>
              <a:chExt cx="1449677" cy="1474342"/>
            </a:xfrm>
          </p:grpSpPr>
          <p:grpSp>
            <p:nvGrpSpPr>
              <p:cNvPr id="76" name="Group 75">
                <a:extLst>
                  <a:ext uri="{FF2B5EF4-FFF2-40B4-BE49-F238E27FC236}">
                    <a16:creationId xmlns:a16="http://schemas.microsoft.com/office/drawing/2014/main" id="{3519D417-52D0-488C-8435-C4880FAF449A}"/>
                  </a:ext>
                </a:extLst>
              </p:cNvPr>
              <p:cNvGrpSpPr/>
              <p:nvPr/>
            </p:nvGrpSpPr>
            <p:grpSpPr>
              <a:xfrm>
                <a:off x="7872599" y="924092"/>
                <a:ext cx="1021556" cy="1188720"/>
                <a:chOff x="8347137" y="704214"/>
                <a:chExt cx="1021556" cy="1188720"/>
              </a:xfrm>
            </p:grpSpPr>
            <p:pic>
              <p:nvPicPr>
                <p:cNvPr id="78" name="Picture 77">
                  <a:extLst>
                    <a:ext uri="{FF2B5EF4-FFF2-40B4-BE49-F238E27FC236}">
                      <a16:creationId xmlns:a16="http://schemas.microsoft.com/office/drawing/2014/main" id="{CD53898D-0DE0-48D6-A0E0-2876342770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47137" y="704214"/>
                  <a:ext cx="1021556" cy="1188720"/>
                </a:xfrm>
                <a:prstGeom prst="rect">
                  <a:avLst/>
                </a:prstGeom>
              </p:spPr>
            </p:pic>
            <p:sp>
              <p:nvSpPr>
                <p:cNvPr id="79" name="TextBox 22">
                  <a:extLst>
                    <a:ext uri="{FF2B5EF4-FFF2-40B4-BE49-F238E27FC236}">
                      <a16:creationId xmlns:a16="http://schemas.microsoft.com/office/drawing/2014/main" id="{AFFFA6A7-9D6D-4FC3-B33C-9218DD667725}"/>
                    </a:ext>
                  </a:extLst>
                </p:cNvPr>
                <p:cNvSpPr txBox="1"/>
                <p:nvPr/>
              </p:nvSpPr>
              <p:spPr>
                <a:xfrm>
                  <a:off x="8494044" y="792502"/>
                  <a:ext cx="709613" cy="276999"/>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mj-lt"/>
                      <a:cs typeface="Arial" pitchFamily="34" charset="0"/>
                    </a:rPr>
                    <a:t>Java</a:t>
                  </a:r>
                </a:p>
              </p:txBody>
            </p:sp>
            <p:pic>
              <p:nvPicPr>
                <p:cNvPr id="80" name="Picture 79">
                  <a:extLst>
                    <a:ext uri="{FF2B5EF4-FFF2-40B4-BE49-F238E27FC236}">
                      <a16:creationId xmlns:a16="http://schemas.microsoft.com/office/drawing/2014/main" id="{1A4B990A-00B9-4213-8970-0E8352C901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36651" y="1074181"/>
                  <a:ext cx="624395" cy="624395"/>
                </a:xfrm>
                <a:prstGeom prst="rect">
                  <a:avLst/>
                </a:prstGeom>
              </p:spPr>
            </p:pic>
          </p:grpSp>
          <p:sp>
            <p:nvSpPr>
              <p:cNvPr id="77" name="TextBox 20">
                <a:extLst>
                  <a:ext uri="{FF2B5EF4-FFF2-40B4-BE49-F238E27FC236}">
                    <a16:creationId xmlns:a16="http://schemas.microsoft.com/office/drawing/2014/main" id="{91889B65-1B1D-48BC-A465-1BDB03913B22}"/>
                  </a:ext>
                </a:extLst>
              </p:cNvPr>
              <p:cNvSpPr txBox="1"/>
              <p:nvPr/>
            </p:nvSpPr>
            <p:spPr>
              <a:xfrm>
                <a:off x="7678733" y="2090657"/>
                <a:ext cx="1449677"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Step Definitions</a:t>
                </a:r>
              </a:p>
            </p:txBody>
          </p:sp>
        </p:grpSp>
        <p:grpSp>
          <p:nvGrpSpPr>
            <p:cNvPr id="10" name="Group 9">
              <a:extLst>
                <a:ext uri="{FF2B5EF4-FFF2-40B4-BE49-F238E27FC236}">
                  <a16:creationId xmlns:a16="http://schemas.microsoft.com/office/drawing/2014/main" id="{FE3D34D0-71B6-4D55-B478-FFC584E771F6}"/>
                </a:ext>
              </a:extLst>
            </p:cNvPr>
            <p:cNvGrpSpPr/>
            <p:nvPr/>
          </p:nvGrpSpPr>
          <p:grpSpPr>
            <a:xfrm>
              <a:off x="9239566" y="2137267"/>
              <a:ext cx="1449676" cy="1449645"/>
              <a:chOff x="10417080" y="924092"/>
              <a:chExt cx="1449677" cy="1449645"/>
            </a:xfrm>
          </p:grpSpPr>
          <p:grpSp>
            <p:nvGrpSpPr>
              <p:cNvPr id="71" name="Group 70">
                <a:extLst>
                  <a:ext uri="{FF2B5EF4-FFF2-40B4-BE49-F238E27FC236}">
                    <a16:creationId xmlns:a16="http://schemas.microsoft.com/office/drawing/2014/main" id="{F4270D2F-522C-4AFF-8DD4-BAB3F7638BE1}"/>
                  </a:ext>
                </a:extLst>
              </p:cNvPr>
              <p:cNvGrpSpPr/>
              <p:nvPr/>
            </p:nvGrpSpPr>
            <p:grpSpPr>
              <a:xfrm>
                <a:off x="10603755" y="924092"/>
                <a:ext cx="1021556" cy="1188720"/>
                <a:chOff x="8347137" y="704214"/>
                <a:chExt cx="1021556" cy="1188720"/>
              </a:xfrm>
            </p:grpSpPr>
            <p:pic>
              <p:nvPicPr>
                <p:cNvPr id="73" name="Picture 72">
                  <a:extLst>
                    <a:ext uri="{FF2B5EF4-FFF2-40B4-BE49-F238E27FC236}">
                      <a16:creationId xmlns:a16="http://schemas.microsoft.com/office/drawing/2014/main" id="{44324428-FDC1-436B-97F9-D90695879FB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47137" y="704214"/>
                  <a:ext cx="1021556" cy="1188720"/>
                </a:xfrm>
                <a:prstGeom prst="rect">
                  <a:avLst/>
                </a:prstGeom>
              </p:spPr>
            </p:pic>
            <p:sp>
              <p:nvSpPr>
                <p:cNvPr id="74" name="TextBox 28">
                  <a:extLst>
                    <a:ext uri="{FF2B5EF4-FFF2-40B4-BE49-F238E27FC236}">
                      <a16:creationId xmlns:a16="http://schemas.microsoft.com/office/drawing/2014/main" id="{992D1B58-BB4D-4F6B-86DA-B4E2163A5CE7}"/>
                    </a:ext>
                  </a:extLst>
                </p:cNvPr>
                <p:cNvSpPr txBox="1"/>
                <p:nvPr/>
              </p:nvSpPr>
              <p:spPr>
                <a:xfrm>
                  <a:off x="8494044" y="792502"/>
                  <a:ext cx="709613" cy="276999"/>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mj-lt"/>
                      <a:cs typeface="Arial" pitchFamily="34" charset="0"/>
                    </a:rPr>
                    <a:t>Java</a:t>
                  </a:r>
                </a:p>
              </p:txBody>
            </p:sp>
            <p:pic>
              <p:nvPicPr>
                <p:cNvPr id="75" name="Picture 74">
                  <a:extLst>
                    <a:ext uri="{FF2B5EF4-FFF2-40B4-BE49-F238E27FC236}">
                      <a16:creationId xmlns:a16="http://schemas.microsoft.com/office/drawing/2014/main" id="{F336F2A4-6D08-49FF-A8EC-5AEBD8515EA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36651" y="1074181"/>
                  <a:ext cx="624395" cy="624395"/>
                </a:xfrm>
                <a:prstGeom prst="rect">
                  <a:avLst/>
                </a:prstGeom>
              </p:spPr>
            </p:pic>
          </p:grpSp>
          <p:sp>
            <p:nvSpPr>
              <p:cNvPr id="72" name="TextBox 26">
                <a:extLst>
                  <a:ext uri="{FF2B5EF4-FFF2-40B4-BE49-F238E27FC236}">
                    <a16:creationId xmlns:a16="http://schemas.microsoft.com/office/drawing/2014/main" id="{A12300CC-FBA6-4F7A-AD19-FCAEF86A007C}"/>
                  </a:ext>
                </a:extLst>
              </p:cNvPr>
              <p:cNvSpPr txBox="1"/>
              <p:nvPr/>
            </p:nvSpPr>
            <p:spPr>
              <a:xfrm>
                <a:off x="10417080" y="2065960"/>
                <a:ext cx="1449677"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Test Scripts</a:t>
                </a:r>
              </a:p>
            </p:txBody>
          </p:sp>
        </p:grpSp>
        <p:grpSp>
          <p:nvGrpSpPr>
            <p:cNvPr id="11" name="Group 10">
              <a:extLst>
                <a:ext uri="{FF2B5EF4-FFF2-40B4-BE49-F238E27FC236}">
                  <a16:creationId xmlns:a16="http://schemas.microsoft.com/office/drawing/2014/main" id="{FDE558A8-2A4D-4EFB-9B4C-C855F32EF16F}"/>
                </a:ext>
              </a:extLst>
            </p:cNvPr>
            <p:cNvGrpSpPr/>
            <p:nvPr/>
          </p:nvGrpSpPr>
          <p:grpSpPr>
            <a:xfrm>
              <a:off x="9236662" y="4649063"/>
              <a:ext cx="1896899" cy="1426082"/>
              <a:chOff x="10295103" y="4836029"/>
              <a:chExt cx="1896897" cy="1426082"/>
            </a:xfrm>
          </p:grpSpPr>
          <p:pic>
            <p:nvPicPr>
              <p:cNvPr id="69" name="Picture 68">
                <a:extLst>
                  <a:ext uri="{FF2B5EF4-FFF2-40B4-BE49-F238E27FC236}">
                    <a16:creationId xmlns:a16="http://schemas.microsoft.com/office/drawing/2014/main" id="{B35E975F-061A-4F03-A442-F280E7C8DC7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85749" y="4836029"/>
                <a:ext cx="869183" cy="962194"/>
              </a:xfrm>
              <a:prstGeom prst="rect">
                <a:avLst/>
              </a:prstGeom>
            </p:spPr>
          </p:pic>
          <p:sp>
            <p:nvSpPr>
              <p:cNvPr id="68" name="TextBox 32">
                <a:extLst>
                  <a:ext uri="{FF2B5EF4-FFF2-40B4-BE49-F238E27FC236}">
                    <a16:creationId xmlns:a16="http://schemas.microsoft.com/office/drawing/2014/main" id="{4E815E83-5094-44CF-892B-9FF4C6C9C110}"/>
                  </a:ext>
                </a:extLst>
              </p:cNvPr>
              <p:cNvSpPr txBox="1"/>
              <p:nvPr/>
            </p:nvSpPr>
            <p:spPr>
              <a:xfrm>
                <a:off x="10295103" y="5725426"/>
                <a:ext cx="1896897" cy="536685"/>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Central Repository </a:t>
                </a:r>
              </a:p>
              <a:p>
                <a:pPr algn="ctr"/>
                <a:r>
                  <a:rPr lang="en-US" sz="1400" dirty="0">
                    <a:latin typeface="Arial Nova" panose="020B0604020202020204" pitchFamily="34" charset="0"/>
                    <a:cs typeface="Arial" pitchFamily="34" charset="0"/>
                  </a:rPr>
                  <a:t>and Revision Control</a:t>
                </a:r>
              </a:p>
            </p:txBody>
          </p:sp>
        </p:grpSp>
        <p:grpSp>
          <p:nvGrpSpPr>
            <p:cNvPr id="13" name="Group 12">
              <a:extLst>
                <a:ext uri="{FF2B5EF4-FFF2-40B4-BE49-F238E27FC236}">
                  <a16:creationId xmlns:a16="http://schemas.microsoft.com/office/drawing/2014/main" id="{4D5DDD65-4EE0-47A2-AF5D-45048382DB23}"/>
                </a:ext>
              </a:extLst>
            </p:cNvPr>
            <p:cNvGrpSpPr/>
            <p:nvPr/>
          </p:nvGrpSpPr>
          <p:grpSpPr>
            <a:xfrm>
              <a:off x="6443584" y="977013"/>
              <a:ext cx="1403173" cy="1037520"/>
              <a:chOff x="6123272" y="1075292"/>
              <a:chExt cx="1403173" cy="1037520"/>
            </a:xfrm>
          </p:grpSpPr>
          <p:grpSp>
            <p:nvGrpSpPr>
              <p:cNvPr id="59" name="Group 58">
                <a:extLst>
                  <a:ext uri="{FF2B5EF4-FFF2-40B4-BE49-F238E27FC236}">
                    <a16:creationId xmlns:a16="http://schemas.microsoft.com/office/drawing/2014/main" id="{3D1CC78B-6D5E-4E06-ACFF-28B1AF824E17}"/>
                  </a:ext>
                </a:extLst>
              </p:cNvPr>
              <p:cNvGrpSpPr/>
              <p:nvPr/>
            </p:nvGrpSpPr>
            <p:grpSpPr>
              <a:xfrm>
                <a:off x="6123272" y="1323057"/>
                <a:ext cx="1403173" cy="789755"/>
                <a:chOff x="6123272" y="1323057"/>
                <a:chExt cx="1403173" cy="789755"/>
              </a:xfrm>
            </p:grpSpPr>
            <p:pic>
              <p:nvPicPr>
                <p:cNvPr id="61" name="Picture 60">
                  <a:extLst>
                    <a:ext uri="{FF2B5EF4-FFF2-40B4-BE49-F238E27FC236}">
                      <a16:creationId xmlns:a16="http://schemas.microsoft.com/office/drawing/2014/main" id="{876F9C53-510C-4120-9F18-4E7AFE76E9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23272" y="1655612"/>
                  <a:ext cx="1403173" cy="457200"/>
                </a:xfrm>
                <a:prstGeom prst="rect">
                  <a:avLst/>
                </a:prstGeom>
              </p:spPr>
            </p:pic>
            <p:sp>
              <p:nvSpPr>
                <p:cNvPr id="62" name="Down Arrow 52">
                  <a:extLst>
                    <a:ext uri="{FF2B5EF4-FFF2-40B4-BE49-F238E27FC236}">
                      <a16:creationId xmlns:a16="http://schemas.microsoft.com/office/drawing/2014/main" id="{13B3A80B-9B6B-4285-92DF-94153E40632D}"/>
                    </a:ext>
                  </a:extLst>
                </p:cNvPr>
                <p:cNvSpPr/>
                <p:nvPr/>
              </p:nvSpPr>
              <p:spPr>
                <a:xfrm rot="16200000">
                  <a:off x="6596259" y="1185897"/>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grpSp>
          <p:pic>
            <p:nvPicPr>
              <p:cNvPr id="60" name="Picture 59">
                <a:extLst>
                  <a:ext uri="{FF2B5EF4-FFF2-40B4-BE49-F238E27FC236}">
                    <a16:creationId xmlns:a16="http://schemas.microsoft.com/office/drawing/2014/main" id="{D6A585AF-784E-4155-8F34-ABBCBA6103BD}"/>
                  </a:ext>
                </a:extLst>
              </p:cNvPr>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grpSp>
          <p:nvGrpSpPr>
            <p:cNvPr id="14" name="Group 13">
              <a:extLst>
                <a:ext uri="{FF2B5EF4-FFF2-40B4-BE49-F238E27FC236}">
                  <a16:creationId xmlns:a16="http://schemas.microsoft.com/office/drawing/2014/main" id="{5F7C8803-0578-41FD-A976-2EB7D373D2CA}"/>
                </a:ext>
              </a:extLst>
            </p:cNvPr>
            <p:cNvGrpSpPr/>
            <p:nvPr/>
          </p:nvGrpSpPr>
          <p:grpSpPr>
            <a:xfrm>
              <a:off x="8690924" y="4898206"/>
              <a:ext cx="731522" cy="718614"/>
              <a:chOff x="9719477" y="4971900"/>
              <a:chExt cx="731520" cy="718614"/>
            </a:xfrm>
          </p:grpSpPr>
          <p:sp>
            <p:nvSpPr>
              <p:cNvPr id="57" name="Down Arrow 54">
                <a:extLst>
                  <a:ext uri="{FF2B5EF4-FFF2-40B4-BE49-F238E27FC236}">
                    <a16:creationId xmlns:a16="http://schemas.microsoft.com/office/drawing/2014/main" id="{27B0B7CF-4B85-4557-ACD9-A1D615015B8B}"/>
                  </a:ext>
                </a:extLst>
              </p:cNvPr>
              <p:cNvSpPr/>
              <p:nvPr/>
            </p:nvSpPr>
            <p:spPr>
              <a:xfrm rot="5400000">
                <a:off x="9856637" y="5096154"/>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pic>
            <p:nvPicPr>
              <p:cNvPr id="58" name="Picture 57">
                <a:extLst>
                  <a:ext uri="{FF2B5EF4-FFF2-40B4-BE49-F238E27FC236}">
                    <a16:creationId xmlns:a16="http://schemas.microsoft.com/office/drawing/2014/main" id="{EDC3924F-0460-4ACA-9634-BA8B9AE7271E}"/>
                  </a:ext>
                </a:extLst>
              </p:cNvPr>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113033" y="4971900"/>
                <a:ext cx="320846" cy="320846"/>
              </a:xfrm>
              <a:prstGeom prst="rect">
                <a:avLst/>
              </a:prstGeom>
            </p:spPr>
          </p:pic>
        </p:grpSp>
        <p:grpSp>
          <p:nvGrpSpPr>
            <p:cNvPr id="15" name="Group 14">
              <a:extLst>
                <a:ext uri="{FF2B5EF4-FFF2-40B4-BE49-F238E27FC236}">
                  <a16:creationId xmlns:a16="http://schemas.microsoft.com/office/drawing/2014/main" id="{1160E800-9152-4FC4-BFA4-F438AE4C8719}"/>
                </a:ext>
              </a:extLst>
            </p:cNvPr>
            <p:cNvGrpSpPr/>
            <p:nvPr/>
          </p:nvGrpSpPr>
          <p:grpSpPr>
            <a:xfrm>
              <a:off x="9031776" y="796348"/>
              <a:ext cx="1039545" cy="1209186"/>
              <a:chOff x="9257131" y="870278"/>
              <a:chExt cx="1039545" cy="1209186"/>
            </a:xfrm>
          </p:grpSpPr>
          <p:pic>
            <p:nvPicPr>
              <p:cNvPr id="54" name="Picture 53">
                <a:extLst>
                  <a:ext uri="{FF2B5EF4-FFF2-40B4-BE49-F238E27FC236}">
                    <a16:creationId xmlns:a16="http://schemas.microsoft.com/office/drawing/2014/main" id="{4C52F1C4-5E3E-4213-9A24-8932C9CB7B2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57131" y="1606028"/>
                <a:ext cx="473436" cy="473436"/>
              </a:xfrm>
              <a:prstGeom prst="rect">
                <a:avLst/>
              </a:prstGeom>
            </p:spPr>
          </p:pic>
          <p:pic>
            <p:nvPicPr>
              <p:cNvPr id="55" name="Picture 54">
                <a:extLst>
                  <a:ext uri="{FF2B5EF4-FFF2-40B4-BE49-F238E27FC236}">
                    <a16:creationId xmlns:a16="http://schemas.microsoft.com/office/drawing/2014/main" id="{6B54C51E-E6EE-42BB-A72B-872806554A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2041" y="870278"/>
                <a:ext cx="365760" cy="365760"/>
              </a:xfrm>
              <a:prstGeom prst="rect">
                <a:avLst/>
              </a:prstGeom>
            </p:spPr>
          </p:pic>
          <p:sp>
            <p:nvSpPr>
              <p:cNvPr id="56" name="Bent-Up Arrow 59">
                <a:extLst>
                  <a:ext uri="{FF2B5EF4-FFF2-40B4-BE49-F238E27FC236}">
                    <a16:creationId xmlns:a16="http://schemas.microsoft.com/office/drawing/2014/main" id="{98482B57-5016-4FCE-8FBE-028D2EBEF54A}"/>
                  </a:ext>
                </a:extLst>
              </p:cNvPr>
              <p:cNvSpPr/>
              <p:nvPr/>
            </p:nvSpPr>
            <p:spPr>
              <a:xfrm flipV="1">
                <a:off x="9280388" y="1308248"/>
                <a:ext cx="1016288" cy="711984"/>
              </a:xfrm>
              <a:prstGeom prst="bentUpArrow">
                <a:avLst>
                  <a:gd name="adj1" fmla="val 38155"/>
                  <a:gd name="adj2" fmla="val 30443"/>
                  <a:gd name="adj3" fmla="val 295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grpSp>
        <p:grpSp>
          <p:nvGrpSpPr>
            <p:cNvPr id="16" name="Group 15">
              <a:extLst>
                <a:ext uri="{FF2B5EF4-FFF2-40B4-BE49-F238E27FC236}">
                  <a16:creationId xmlns:a16="http://schemas.microsoft.com/office/drawing/2014/main" id="{08311DDD-8F45-4503-BABB-D53797CFC649}"/>
                </a:ext>
              </a:extLst>
            </p:cNvPr>
            <p:cNvGrpSpPr/>
            <p:nvPr/>
          </p:nvGrpSpPr>
          <p:grpSpPr>
            <a:xfrm>
              <a:off x="5634772" y="4903357"/>
              <a:ext cx="773492" cy="713463"/>
              <a:chOff x="6461602" y="4978512"/>
              <a:chExt cx="773490" cy="713463"/>
            </a:xfrm>
          </p:grpSpPr>
          <p:sp>
            <p:nvSpPr>
              <p:cNvPr id="52" name="Down Arrow 61">
                <a:extLst>
                  <a:ext uri="{FF2B5EF4-FFF2-40B4-BE49-F238E27FC236}">
                    <a16:creationId xmlns:a16="http://schemas.microsoft.com/office/drawing/2014/main" id="{1434AAB5-0914-4652-837A-AF4BE19B4694}"/>
                  </a:ext>
                </a:extLst>
              </p:cNvPr>
              <p:cNvSpPr/>
              <p:nvPr/>
            </p:nvSpPr>
            <p:spPr>
              <a:xfrm rot="5400000">
                <a:off x="6598762" y="5097615"/>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53" name="Picture 52">
                <a:extLst>
                  <a:ext uri="{FF2B5EF4-FFF2-40B4-BE49-F238E27FC236}">
                    <a16:creationId xmlns:a16="http://schemas.microsoft.com/office/drawing/2014/main" id="{DB97E521-13F5-4455-888F-DBA37D5787E8}"/>
                  </a:ext>
                </a:extLst>
              </p:cNvPr>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14246" y="4978512"/>
                <a:ext cx="320846" cy="320846"/>
              </a:xfrm>
              <a:prstGeom prst="rect">
                <a:avLst/>
              </a:prstGeom>
            </p:spPr>
          </p:pic>
        </p:grpSp>
        <p:grpSp>
          <p:nvGrpSpPr>
            <p:cNvPr id="18" name="Group 17">
              <a:extLst>
                <a:ext uri="{FF2B5EF4-FFF2-40B4-BE49-F238E27FC236}">
                  <a16:creationId xmlns:a16="http://schemas.microsoft.com/office/drawing/2014/main" id="{639EF116-A4C7-4CB8-AFD2-764EC0A1D33F}"/>
                </a:ext>
              </a:extLst>
            </p:cNvPr>
            <p:cNvGrpSpPr/>
            <p:nvPr/>
          </p:nvGrpSpPr>
          <p:grpSpPr>
            <a:xfrm>
              <a:off x="1701876" y="879433"/>
              <a:ext cx="2766329" cy="1221736"/>
              <a:chOff x="428094" y="939726"/>
              <a:chExt cx="2766329" cy="1221736"/>
            </a:xfrm>
          </p:grpSpPr>
          <p:pic>
            <p:nvPicPr>
              <p:cNvPr id="48" name="Picture 47">
                <a:extLst>
                  <a:ext uri="{FF2B5EF4-FFF2-40B4-BE49-F238E27FC236}">
                    <a16:creationId xmlns:a16="http://schemas.microsoft.com/office/drawing/2014/main" id="{5AE8374E-9678-4F5A-BC05-E8120CD542A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8094" y="939726"/>
                <a:ext cx="2766329" cy="935789"/>
              </a:xfrm>
              <a:prstGeom prst="rect">
                <a:avLst/>
              </a:prstGeom>
            </p:spPr>
          </p:pic>
          <p:sp>
            <p:nvSpPr>
              <p:cNvPr id="47" name="TextBox 68">
                <a:extLst>
                  <a:ext uri="{FF2B5EF4-FFF2-40B4-BE49-F238E27FC236}">
                    <a16:creationId xmlns:a16="http://schemas.microsoft.com/office/drawing/2014/main" id="{B9AD82BD-65EA-4A99-9B0F-1BC69E7E038B}"/>
                  </a:ext>
                </a:extLst>
              </p:cNvPr>
              <p:cNvSpPr txBox="1"/>
              <p:nvPr/>
            </p:nvSpPr>
            <p:spPr>
              <a:xfrm>
                <a:off x="541937" y="1853685"/>
                <a:ext cx="2532673"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Features and User Stories</a:t>
                </a:r>
              </a:p>
            </p:txBody>
          </p:sp>
        </p:grpSp>
        <p:grpSp>
          <p:nvGrpSpPr>
            <p:cNvPr id="19" name="Group 18">
              <a:extLst>
                <a:ext uri="{FF2B5EF4-FFF2-40B4-BE49-F238E27FC236}">
                  <a16:creationId xmlns:a16="http://schemas.microsoft.com/office/drawing/2014/main" id="{E6457CB5-3B7F-4905-8EB6-9BBBACD29CBF}"/>
                </a:ext>
              </a:extLst>
            </p:cNvPr>
            <p:cNvGrpSpPr/>
            <p:nvPr/>
          </p:nvGrpSpPr>
          <p:grpSpPr>
            <a:xfrm>
              <a:off x="3793950" y="4738089"/>
              <a:ext cx="1703547" cy="1567977"/>
              <a:chOff x="4192806" y="2554231"/>
              <a:chExt cx="1703546" cy="1567977"/>
            </a:xfrm>
          </p:grpSpPr>
          <p:grpSp>
            <p:nvGrpSpPr>
              <p:cNvPr id="38" name="Group 37">
                <a:extLst>
                  <a:ext uri="{FF2B5EF4-FFF2-40B4-BE49-F238E27FC236}">
                    <a16:creationId xmlns:a16="http://schemas.microsoft.com/office/drawing/2014/main" id="{34768C45-6097-4EA2-AE61-C869A761B6D9}"/>
                  </a:ext>
                </a:extLst>
              </p:cNvPr>
              <p:cNvGrpSpPr/>
              <p:nvPr/>
            </p:nvGrpSpPr>
            <p:grpSpPr>
              <a:xfrm>
                <a:off x="4192806" y="2554231"/>
                <a:ext cx="1703546" cy="1260200"/>
                <a:chOff x="1998006" y="5050817"/>
                <a:chExt cx="1703546" cy="1260200"/>
              </a:xfrm>
            </p:grpSpPr>
            <p:sp>
              <p:nvSpPr>
                <p:cNvPr id="40" name="Rounded Rectangle 74">
                  <a:extLst>
                    <a:ext uri="{FF2B5EF4-FFF2-40B4-BE49-F238E27FC236}">
                      <a16:creationId xmlns:a16="http://schemas.microsoft.com/office/drawing/2014/main" id="{1815EF71-49F6-4C8F-8A79-41649D9B27BD}"/>
                    </a:ext>
                  </a:extLst>
                </p:cNvPr>
                <p:cNvSpPr/>
                <p:nvPr/>
              </p:nvSpPr>
              <p:spPr>
                <a:xfrm>
                  <a:off x="1998006" y="5050817"/>
                  <a:ext cx="1703546" cy="1260200"/>
                </a:xfrm>
                <a:prstGeom prst="roundRect">
                  <a:avLst>
                    <a:gd name="adj" fmla="val 4074"/>
                  </a:avLst>
                </a:prstGeom>
                <a:noFill/>
                <a:ln w="38100">
                  <a:solidFill>
                    <a:srgbClr val="1B7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pic>
              <p:nvPicPr>
                <p:cNvPr id="41" name="Picture 40">
                  <a:extLst>
                    <a:ext uri="{FF2B5EF4-FFF2-40B4-BE49-F238E27FC236}">
                      <a16:creationId xmlns:a16="http://schemas.microsoft.com/office/drawing/2014/main" id="{C6FA893D-5B36-43CC-B7D6-EF37BDE8495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2556330" y="5214887"/>
                  <a:ext cx="459945" cy="459945"/>
                </a:xfrm>
                <a:prstGeom prst="rect">
                  <a:avLst/>
                </a:prstGeom>
              </p:spPr>
            </p:pic>
            <p:pic>
              <p:nvPicPr>
                <p:cNvPr id="42" name="Picture 41">
                  <a:extLst>
                    <a:ext uri="{FF2B5EF4-FFF2-40B4-BE49-F238E27FC236}">
                      <a16:creationId xmlns:a16="http://schemas.microsoft.com/office/drawing/2014/main" id="{1866BF95-7769-423E-8F3F-A48824B84D4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236025" y="5815163"/>
                  <a:ext cx="808769" cy="354028"/>
                </a:xfrm>
                <a:prstGeom prst="rect">
                  <a:avLst/>
                </a:prstGeom>
              </p:spPr>
            </p:pic>
            <p:pic>
              <p:nvPicPr>
                <p:cNvPr id="43" name="Picture 42">
                  <a:extLst>
                    <a:ext uri="{FF2B5EF4-FFF2-40B4-BE49-F238E27FC236}">
                      <a16:creationId xmlns:a16="http://schemas.microsoft.com/office/drawing/2014/main" id="{70C216FC-6E53-40FB-B3D9-7AB372B3D8D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16278" y="5227613"/>
                  <a:ext cx="448277" cy="448277"/>
                </a:xfrm>
                <a:prstGeom prst="rect">
                  <a:avLst/>
                </a:prstGeom>
              </p:spPr>
            </p:pic>
            <p:pic>
              <p:nvPicPr>
                <p:cNvPr id="44" name="Picture 43">
                  <a:extLst>
                    <a:ext uri="{FF2B5EF4-FFF2-40B4-BE49-F238E27FC236}">
                      <a16:creationId xmlns:a16="http://schemas.microsoft.com/office/drawing/2014/main" id="{789CA8FE-267A-43D3-8B66-F5002E5AE2F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072283" y="5292277"/>
                  <a:ext cx="350519" cy="388028"/>
                </a:xfrm>
                <a:prstGeom prst="rect">
                  <a:avLst/>
                </a:prstGeom>
              </p:spPr>
            </p:pic>
            <p:pic>
              <p:nvPicPr>
                <p:cNvPr id="45" name="Picture 44">
                  <a:extLst>
                    <a:ext uri="{FF2B5EF4-FFF2-40B4-BE49-F238E27FC236}">
                      <a16:creationId xmlns:a16="http://schemas.microsoft.com/office/drawing/2014/main" id="{762D41B8-F8FF-4289-8D0C-6C492A265FB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102850" y="5786134"/>
                  <a:ext cx="458693" cy="420980"/>
                </a:xfrm>
                <a:prstGeom prst="rect">
                  <a:avLst/>
                </a:prstGeom>
              </p:spPr>
            </p:pic>
          </p:grpSp>
          <p:sp>
            <p:nvSpPr>
              <p:cNvPr id="39" name="TextBox 73">
                <a:extLst>
                  <a:ext uri="{FF2B5EF4-FFF2-40B4-BE49-F238E27FC236}">
                    <a16:creationId xmlns:a16="http://schemas.microsoft.com/office/drawing/2014/main" id="{DAD285EF-0A6F-4B56-9F57-7D1D508CCC97}"/>
                  </a:ext>
                </a:extLst>
              </p:cNvPr>
              <p:cNvSpPr txBox="1"/>
              <p:nvPr/>
            </p:nvSpPr>
            <p:spPr>
              <a:xfrm>
                <a:off x="4400983" y="3814431"/>
                <a:ext cx="1329541"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Applications</a:t>
                </a:r>
              </a:p>
            </p:txBody>
          </p:sp>
        </p:grpSp>
        <p:grpSp>
          <p:nvGrpSpPr>
            <p:cNvPr id="21" name="Group 20">
              <a:extLst>
                <a:ext uri="{FF2B5EF4-FFF2-40B4-BE49-F238E27FC236}">
                  <a16:creationId xmlns:a16="http://schemas.microsoft.com/office/drawing/2014/main" id="{D45C3616-3ECF-43E6-AE0E-5AD2E9ED95EC}"/>
                </a:ext>
              </a:extLst>
            </p:cNvPr>
            <p:cNvGrpSpPr/>
            <p:nvPr/>
          </p:nvGrpSpPr>
          <p:grpSpPr>
            <a:xfrm>
              <a:off x="2133228" y="3289694"/>
              <a:ext cx="1500357" cy="1413396"/>
              <a:chOff x="735606" y="4611253"/>
              <a:chExt cx="1500357" cy="1413396"/>
            </a:xfrm>
          </p:grpSpPr>
          <p:pic>
            <p:nvPicPr>
              <p:cNvPr id="34" name="Picture 33">
                <a:extLst>
                  <a:ext uri="{FF2B5EF4-FFF2-40B4-BE49-F238E27FC236}">
                    <a16:creationId xmlns:a16="http://schemas.microsoft.com/office/drawing/2014/main" id="{1FF67EF8-2DD7-411C-BB8D-84052739E89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23469" y="4611253"/>
                <a:ext cx="1124632" cy="1124632"/>
              </a:xfrm>
              <a:prstGeom prst="rect">
                <a:avLst/>
              </a:prstGeom>
            </p:spPr>
          </p:pic>
          <p:sp>
            <p:nvSpPr>
              <p:cNvPr id="35" name="TextBox 86">
                <a:extLst>
                  <a:ext uri="{FF2B5EF4-FFF2-40B4-BE49-F238E27FC236}">
                    <a16:creationId xmlns:a16="http://schemas.microsoft.com/office/drawing/2014/main" id="{CDA9B108-EE18-4343-8E5F-7ABB670D223A}"/>
                  </a:ext>
                </a:extLst>
              </p:cNvPr>
              <p:cNvSpPr txBox="1"/>
              <p:nvPr/>
            </p:nvSpPr>
            <p:spPr>
              <a:xfrm>
                <a:off x="735606" y="5716872"/>
                <a:ext cx="1500357"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Reports</a:t>
                </a:r>
              </a:p>
            </p:txBody>
          </p:sp>
        </p:grpSp>
        <p:grpSp>
          <p:nvGrpSpPr>
            <p:cNvPr id="91" name="Group 90">
              <a:extLst>
                <a:ext uri="{FF2B5EF4-FFF2-40B4-BE49-F238E27FC236}">
                  <a16:creationId xmlns:a16="http://schemas.microsoft.com/office/drawing/2014/main" id="{855CC6D2-DD30-436D-A2F6-06F9D15B8430}"/>
                </a:ext>
              </a:extLst>
            </p:cNvPr>
            <p:cNvGrpSpPr/>
            <p:nvPr/>
          </p:nvGrpSpPr>
          <p:grpSpPr>
            <a:xfrm>
              <a:off x="2117677" y="2358186"/>
              <a:ext cx="1255059" cy="850499"/>
              <a:chOff x="409973" y="3022708"/>
              <a:chExt cx="1255059" cy="850499"/>
            </a:xfrm>
          </p:grpSpPr>
          <p:grpSp>
            <p:nvGrpSpPr>
              <p:cNvPr id="22" name="Group 21">
                <a:extLst>
                  <a:ext uri="{FF2B5EF4-FFF2-40B4-BE49-F238E27FC236}">
                    <a16:creationId xmlns:a16="http://schemas.microsoft.com/office/drawing/2014/main" id="{59F3E14F-78B4-42E9-BE04-58E9084BFA53}"/>
                  </a:ext>
                </a:extLst>
              </p:cNvPr>
              <p:cNvGrpSpPr/>
              <p:nvPr/>
            </p:nvGrpSpPr>
            <p:grpSpPr>
              <a:xfrm rot="16200000">
                <a:off x="890782" y="3036151"/>
                <a:ext cx="787693" cy="760807"/>
                <a:chOff x="3591357" y="1290766"/>
                <a:chExt cx="787693" cy="760805"/>
              </a:xfrm>
            </p:grpSpPr>
            <p:sp>
              <p:nvSpPr>
                <p:cNvPr id="32" name="Down Arrow 88">
                  <a:extLst>
                    <a:ext uri="{FF2B5EF4-FFF2-40B4-BE49-F238E27FC236}">
                      <a16:creationId xmlns:a16="http://schemas.microsoft.com/office/drawing/2014/main" id="{E720BB68-5341-42EE-9817-E73AFCB5F09C}"/>
                    </a:ext>
                  </a:extLst>
                </p:cNvPr>
                <p:cNvSpPr/>
                <p:nvPr/>
              </p:nvSpPr>
              <p:spPr>
                <a:xfrm rot="16200000">
                  <a:off x="3756604" y="1125519"/>
                  <a:ext cx="457200" cy="78769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33" name="Picture 32">
                  <a:extLst>
                    <a:ext uri="{FF2B5EF4-FFF2-40B4-BE49-F238E27FC236}">
                      <a16:creationId xmlns:a16="http://schemas.microsoft.com/office/drawing/2014/main" id="{8E2D6DE1-1065-4712-A34F-95DEA2A0CE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597744">
                  <a:off x="3698691" y="1685811"/>
                  <a:ext cx="365760" cy="365760"/>
                </a:xfrm>
                <a:prstGeom prst="rect">
                  <a:avLst/>
                </a:prstGeom>
              </p:spPr>
            </p:pic>
          </p:grpSp>
          <p:grpSp>
            <p:nvGrpSpPr>
              <p:cNvPr id="23" name="Group 22">
                <a:extLst>
                  <a:ext uri="{FF2B5EF4-FFF2-40B4-BE49-F238E27FC236}">
                    <a16:creationId xmlns:a16="http://schemas.microsoft.com/office/drawing/2014/main" id="{9005754F-5787-4C2D-83B9-2630236BE081}"/>
                  </a:ext>
                </a:extLst>
              </p:cNvPr>
              <p:cNvGrpSpPr/>
              <p:nvPr/>
            </p:nvGrpSpPr>
            <p:grpSpPr>
              <a:xfrm>
                <a:off x="409973" y="3321888"/>
                <a:ext cx="632997" cy="551319"/>
                <a:chOff x="384011" y="3404281"/>
                <a:chExt cx="632997" cy="551319"/>
              </a:xfrm>
            </p:grpSpPr>
            <p:pic>
              <p:nvPicPr>
                <p:cNvPr id="30" name="Picture 29">
                  <a:extLst>
                    <a:ext uri="{FF2B5EF4-FFF2-40B4-BE49-F238E27FC236}">
                      <a16:creationId xmlns:a16="http://schemas.microsoft.com/office/drawing/2014/main" id="{FACC33AB-8827-42D5-BAC7-03575E0194A7}"/>
                    </a:ext>
                  </a:extLst>
                </p:cNvPr>
                <p:cNvPicPr>
                  <a:picLocks noChangeAspect="1"/>
                </p:cNvPicPr>
                <p:nvPr/>
              </p:nvPicPr>
              <p:blipFill>
                <a:blip r:embed="rId1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7425" y="3404281"/>
                  <a:ext cx="274320" cy="274320"/>
                </a:xfrm>
                <a:prstGeom prst="rect">
                  <a:avLst/>
                </a:prstGeom>
              </p:spPr>
            </p:pic>
            <p:sp>
              <p:nvSpPr>
                <p:cNvPr id="31" name="TextBox 92">
                  <a:extLst>
                    <a:ext uri="{FF2B5EF4-FFF2-40B4-BE49-F238E27FC236}">
                      <a16:creationId xmlns:a16="http://schemas.microsoft.com/office/drawing/2014/main" id="{2F964593-6558-4C1B-8D02-C5B87C0DC5ED}"/>
                    </a:ext>
                  </a:extLst>
                </p:cNvPr>
                <p:cNvSpPr txBox="1"/>
                <p:nvPr/>
              </p:nvSpPr>
              <p:spPr>
                <a:xfrm>
                  <a:off x="384011" y="3678601"/>
                  <a:ext cx="632997" cy="276999"/>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200" dirty="0">
                      <a:latin typeface="Arial Nova" panose="020B0604020202020204" pitchFamily="34" charset="0"/>
                      <a:cs typeface="Arial" pitchFamily="34" charset="0"/>
                    </a:rPr>
                    <a:t>Bugs</a:t>
                  </a:r>
                </a:p>
              </p:txBody>
            </p:sp>
          </p:grpSp>
        </p:grpSp>
        <p:grpSp>
          <p:nvGrpSpPr>
            <p:cNvPr id="97" name="Group 96">
              <a:extLst>
                <a:ext uri="{FF2B5EF4-FFF2-40B4-BE49-F238E27FC236}">
                  <a16:creationId xmlns:a16="http://schemas.microsoft.com/office/drawing/2014/main" id="{137904B0-0868-4CC6-AA95-9D96CF95B793}"/>
                </a:ext>
              </a:extLst>
            </p:cNvPr>
            <p:cNvGrpSpPr/>
            <p:nvPr/>
          </p:nvGrpSpPr>
          <p:grpSpPr>
            <a:xfrm>
              <a:off x="2709719" y="4815994"/>
              <a:ext cx="856031" cy="663032"/>
              <a:chOff x="2008961" y="4988500"/>
              <a:chExt cx="856031" cy="663032"/>
            </a:xfrm>
          </p:grpSpPr>
          <p:sp>
            <p:nvSpPr>
              <p:cNvPr id="95" name="Bent-Up Arrow 59">
                <a:extLst>
                  <a:ext uri="{FF2B5EF4-FFF2-40B4-BE49-F238E27FC236}">
                    <a16:creationId xmlns:a16="http://schemas.microsoft.com/office/drawing/2014/main" id="{27F09E10-20F0-4862-85E0-AC9691C7A507}"/>
                  </a:ext>
                </a:extLst>
              </p:cNvPr>
              <p:cNvSpPr/>
              <p:nvPr/>
            </p:nvSpPr>
            <p:spPr>
              <a:xfrm rot="10800000" flipV="1">
                <a:off x="2008961" y="4988500"/>
                <a:ext cx="856031" cy="663032"/>
              </a:xfrm>
              <a:prstGeom prst="bentUpArrow">
                <a:avLst>
                  <a:gd name="adj1" fmla="val 38155"/>
                  <a:gd name="adj2" fmla="val 30443"/>
                  <a:gd name="adj3" fmla="val 295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96" name="Picture 95">
                <a:extLst>
                  <a:ext uri="{FF2B5EF4-FFF2-40B4-BE49-F238E27FC236}">
                    <a16:creationId xmlns:a16="http://schemas.microsoft.com/office/drawing/2014/main" id="{0E4379CF-123E-4E29-A27E-9FB0E0973116}"/>
                  </a:ext>
                </a:extLst>
              </p:cNvPr>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15453" y="5026355"/>
                <a:ext cx="320847" cy="320846"/>
              </a:xfrm>
              <a:prstGeom prst="rect">
                <a:avLst/>
              </a:prstGeom>
            </p:spPr>
          </p:pic>
        </p:grpSp>
        <p:grpSp>
          <p:nvGrpSpPr>
            <p:cNvPr id="99" name="Group 98">
              <a:extLst>
                <a:ext uri="{FF2B5EF4-FFF2-40B4-BE49-F238E27FC236}">
                  <a16:creationId xmlns:a16="http://schemas.microsoft.com/office/drawing/2014/main" id="{BD987820-126A-48F2-A04A-14175D19A529}"/>
                </a:ext>
              </a:extLst>
            </p:cNvPr>
            <p:cNvGrpSpPr/>
            <p:nvPr/>
          </p:nvGrpSpPr>
          <p:grpSpPr>
            <a:xfrm>
              <a:off x="6811463" y="4544831"/>
              <a:ext cx="1689671" cy="1761235"/>
              <a:chOff x="7043638" y="4260655"/>
              <a:chExt cx="2085714" cy="2114286"/>
            </a:xfrm>
          </p:grpSpPr>
          <p:pic>
            <p:nvPicPr>
              <p:cNvPr id="100" name="Picture 99">
                <a:extLst>
                  <a:ext uri="{FF2B5EF4-FFF2-40B4-BE49-F238E27FC236}">
                    <a16:creationId xmlns:a16="http://schemas.microsoft.com/office/drawing/2014/main" id="{C3CFD004-0C73-47AB-90D2-026200931E9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043638" y="4260655"/>
                <a:ext cx="2085714" cy="2114286"/>
              </a:xfrm>
              <a:prstGeom prst="rect">
                <a:avLst/>
              </a:prstGeom>
            </p:spPr>
          </p:pic>
          <p:pic>
            <p:nvPicPr>
              <p:cNvPr id="101" name="Picture 100">
                <a:extLst>
                  <a:ext uri="{FF2B5EF4-FFF2-40B4-BE49-F238E27FC236}">
                    <a16:creationId xmlns:a16="http://schemas.microsoft.com/office/drawing/2014/main" id="{C9E9A4FD-9CD4-477C-8612-816E38E97E71}"/>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817430" y="5846876"/>
                <a:ext cx="584955" cy="145230"/>
              </a:xfrm>
              <a:prstGeom prst="rect">
                <a:avLst/>
              </a:prstGeom>
            </p:spPr>
          </p:pic>
        </p:grpSp>
      </p:grpSp>
      <p:sp>
        <p:nvSpPr>
          <p:cNvPr id="3" name="Rectangle: Beveled 2">
            <a:extLst>
              <a:ext uri="{FF2B5EF4-FFF2-40B4-BE49-F238E27FC236}">
                <a16:creationId xmlns:a16="http://schemas.microsoft.com/office/drawing/2014/main" id="{3EA433F5-E64D-43B4-9CB7-B805EFD8C79D}"/>
              </a:ext>
            </a:extLst>
          </p:cNvPr>
          <p:cNvSpPr/>
          <p:nvPr/>
        </p:nvSpPr>
        <p:spPr>
          <a:xfrm>
            <a:off x="1502758" y="419100"/>
            <a:ext cx="9724042" cy="6108700"/>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3AE7A80-F5C2-4408-8361-7D46FCB5E1D1}"/>
              </a:ext>
            </a:extLst>
          </p:cNvPr>
          <p:cNvSpPr txBox="1"/>
          <p:nvPr/>
        </p:nvSpPr>
        <p:spPr>
          <a:xfrm>
            <a:off x="3888128" y="3009905"/>
            <a:ext cx="4650917"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grpSp>
        <p:nvGrpSpPr>
          <p:cNvPr id="122" name="Group 121">
            <a:extLst>
              <a:ext uri="{FF2B5EF4-FFF2-40B4-BE49-F238E27FC236}">
                <a16:creationId xmlns:a16="http://schemas.microsoft.com/office/drawing/2014/main" id="{FE84F701-54B3-4D26-9B29-54ABDEB405BB}"/>
              </a:ext>
            </a:extLst>
          </p:cNvPr>
          <p:cNvGrpSpPr/>
          <p:nvPr/>
        </p:nvGrpSpPr>
        <p:grpSpPr>
          <a:xfrm>
            <a:off x="-1219385" y="917781"/>
            <a:ext cx="13708313" cy="4431735"/>
            <a:chOff x="-814944" y="1064057"/>
            <a:chExt cx="13708313" cy="4431735"/>
          </a:xfrm>
        </p:grpSpPr>
        <p:sp>
          <p:nvSpPr>
            <p:cNvPr id="123" name="TextBox 122">
              <a:extLst>
                <a:ext uri="{FF2B5EF4-FFF2-40B4-BE49-F238E27FC236}">
                  <a16:creationId xmlns:a16="http://schemas.microsoft.com/office/drawing/2014/main" id="{D7F1B91A-DB91-4D77-9E3F-9820F5459DD5}"/>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124" name="TextBox 123">
              <a:extLst>
                <a:ext uri="{FF2B5EF4-FFF2-40B4-BE49-F238E27FC236}">
                  <a16:creationId xmlns:a16="http://schemas.microsoft.com/office/drawing/2014/main" id="{F893D5E1-A46B-4468-8D8F-427A04B1C6AC}"/>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125" name="TextBox 124">
              <a:extLst>
                <a:ext uri="{FF2B5EF4-FFF2-40B4-BE49-F238E27FC236}">
                  <a16:creationId xmlns:a16="http://schemas.microsoft.com/office/drawing/2014/main" id="{9E175048-BCF4-46E3-823B-22D0A90E8814}"/>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126" name="TextBox 125">
              <a:extLst>
                <a:ext uri="{FF2B5EF4-FFF2-40B4-BE49-F238E27FC236}">
                  <a16:creationId xmlns:a16="http://schemas.microsoft.com/office/drawing/2014/main" id="{EE099343-1171-4570-853A-19F3424E0261}"/>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Tree>
    <p:extLst>
      <p:ext uri="{BB962C8B-B14F-4D97-AF65-F5344CB8AC3E}">
        <p14:creationId xmlns:p14="http://schemas.microsoft.com/office/powerpoint/2010/main" val="1841653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902BA4-B045-4180-81E8-14EF5CB1AFF4}"/>
              </a:ext>
            </a:extLst>
          </p:cNvPr>
          <p:cNvPicPr>
            <a:picLocks noChangeAspect="1"/>
          </p:cNvPicPr>
          <p:nvPr/>
        </p:nvPicPr>
        <p:blipFill>
          <a:blip r:embed="rId2"/>
          <a:stretch>
            <a:fillRect/>
          </a:stretch>
        </p:blipFill>
        <p:spPr>
          <a:xfrm>
            <a:off x="1162666" y="438524"/>
            <a:ext cx="9866667" cy="5980952"/>
          </a:xfrm>
          <a:prstGeom prst="rect">
            <a:avLst/>
          </a:prstGeom>
        </p:spPr>
      </p:pic>
      <p:sp>
        <p:nvSpPr>
          <p:cNvPr id="5" name="TextBox 4">
            <a:extLst>
              <a:ext uri="{FF2B5EF4-FFF2-40B4-BE49-F238E27FC236}">
                <a16:creationId xmlns:a16="http://schemas.microsoft.com/office/drawing/2014/main" id="{3B6813F2-BA16-4BD3-B53F-D8FD9EEDF65A}"/>
              </a:ext>
            </a:extLst>
          </p:cNvPr>
          <p:cNvSpPr txBox="1"/>
          <p:nvPr/>
        </p:nvSpPr>
        <p:spPr>
          <a:xfrm>
            <a:off x="2997403" y="3985651"/>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
        <p:nvSpPr>
          <p:cNvPr id="6" name="TextBox 5">
            <a:extLst>
              <a:ext uri="{FF2B5EF4-FFF2-40B4-BE49-F238E27FC236}">
                <a16:creationId xmlns:a16="http://schemas.microsoft.com/office/drawing/2014/main" id="{5BC2C4DF-3F5A-480E-97C7-3A5EEB13C855}"/>
              </a:ext>
            </a:extLst>
          </p:cNvPr>
          <p:cNvSpPr txBox="1"/>
          <p:nvPr/>
        </p:nvSpPr>
        <p:spPr>
          <a:xfrm>
            <a:off x="6642303" y="1051951"/>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337759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B4E864-67AF-467B-956B-14455C7B5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031" y="1173163"/>
            <a:ext cx="9083938" cy="3919538"/>
          </a:xfrm>
          <a:prstGeom prst="rect">
            <a:avLst/>
          </a:prstGeom>
        </p:spPr>
      </p:pic>
      <p:sp>
        <p:nvSpPr>
          <p:cNvPr id="6" name="Rectangle: Beveled 5">
            <a:extLst>
              <a:ext uri="{FF2B5EF4-FFF2-40B4-BE49-F238E27FC236}">
                <a16:creationId xmlns:a16="http://schemas.microsoft.com/office/drawing/2014/main" id="{E214A31B-D134-47EA-8890-C9F7C0D1BCDA}"/>
              </a:ext>
            </a:extLst>
          </p:cNvPr>
          <p:cNvSpPr/>
          <p:nvPr/>
        </p:nvSpPr>
        <p:spPr>
          <a:xfrm>
            <a:off x="1008742" y="983343"/>
            <a:ext cx="10174515" cy="4249058"/>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1D0AA8-C744-4A0B-84A8-F9106F8EA648}"/>
              </a:ext>
            </a:extLst>
          </p:cNvPr>
          <p:cNvGrpSpPr/>
          <p:nvPr/>
        </p:nvGrpSpPr>
        <p:grpSpPr>
          <a:xfrm>
            <a:off x="-814944" y="1064057"/>
            <a:ext cx="13708313" cy="4431735"/>
            <a:chOff x="-814944" y="1064057"/>
            <a:chExt cx="13708313" cy="4431735"/>
          </a:xfrm>
        </p:grpSpPr>
        <p:sp>
          <p:nvSpPr>
            <p:cNvPr id="8" name="TextBox 7">
              <a:extLst>
                <a:ext uri="{FF2B5EF4-FFF2-40B4-BE49-F238E27FC236}">
                  <a16:creationId xmlns:a16="http://schemas.microsoft.com/office/drawing/2014/main" id="{E69F5097-2E7F-4270-80A3-CF59360BCD5D}"/>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9" name="TextBox 8">
              <a:extLst>
                <a:ext uri="{FF2B5EF4-FFF2-40B4-BE49-F238E27FC236}">
                  <a16:creationId xmlns:a16="http://schemas.microsoft.com/office/drawing/2014/main" id="{E70026F3-CB86-40FD-9812-3FE84E6994D7}"/>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10" name="TextBox 9">
              <a:extLst>
                <a:ext uri="{FF2B5EF4-FFF2-40B4-BE49-F238E27FC236}">
                  <a16:creationId xmlns:a16="http://schemas.microsoft.com/office/drawing/2014/main" id="{C8E82445-D87A-4D65-AD82-184D8BEBDC13}"/>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11" name="TextBox 10">
              <a:extLst>
                <a:ext uri="{FF2B5EF4-FFF2-40B4-BE49-F238E27FC236}">
                  <a16:creationId xmlns:a16="http://schemas.microsoft.com/office/drawing/2014/main" id="{7186A8EF-498F-47FE-A107-E56063EFC4D6}"/>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12" name="TextBox 11">
            <a:extLst>
              <a:ext uri="{FF2B5EF4-FFF2-40B4-BE49-F238E27FC236}">
                <a16:creationId xmlns:a16="http://schemas.microsoft.com/office/drawing/2014/main" id="{61975D83-D3B1-4081-9E45-268B2AD921F9}"/>
              </a:ext>
            </a:extLst>
          </p:cNvPr>
          <p:cNvSpPr txBox="1"/>
          <p:nvPr/>
        </p:nvSpPr>
        <p:spPr>
          <a:xfrm>
            <a:off x="8487702" y="1348600"/>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
        <p:nvSpPr>
          <p:cNvPr id="13" name="TextBox 12">
            <a:extLst>
              <a:ext uri="{FF2B5EF4-FFF2-40B4-BE49-F238E27FC236}">
                <a16:creationId xmlns:a16="http://schemas.microsoft.com/office/drawing/2014/main" id="{D776F41D-6C19-48DD-B0CA-526022A08265}"/>
              </a:ext>
            </a:extLst>
          </p:cNvPr>
          <p:cNvSpPr txBox="1"/>
          <p:nvPr/>
        </p:nvSpPr>
        <p:spPr>
          <a:xfrm>
            <a:off x="942802" y="4580756"/>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42915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E133CF-B4AD-40EC-9C94-248D3BB26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434395"/>
            <a:ext cx="7575962" cy="5989210"/>
          </a:xfrm>
          <a:prstGeom prst="rect">
            <a:avLst/>
          </a:prstGeom>
        </p:spPr>
      </p:pic>
      <p:grpSp>
        <p:nvGrpSpPr>
          <p:cNvPr id="6" name="Group 5">
            <a:extLst>
              <a:ext uri="{FF2B5EF4-FFF2-40B4-BE49-F238E27FC236}">
                <a16:creationId xmlns:a16="http://schemas.microsoft.com/office/drawing/2014/main" id="{76626DB3-B99D-4808-B41D-13F2DB67A13F}"/>
              </a:ext>
            </a:extLst>
          </p:cNvPr>
          <p:cNvGrpSpPr/>
          <p:nvPr/>
        </p:nvGrpSpPr>
        <p:grpSpPr>
          <a:xfrm>
            <a:off x="-814944" y="1064057"/>
            <a:ext cx="13708313" cy="4431735"/>
            <a:chOff x="-814944" y="1064057"/>
            <a:chExt cx="13708313" cy="4431735"/>
          </a:xfrm>
        </p:grpSpPr>
        <p:sp>
          <p:nvSpPr>
            <p:cNvPr id="7" name="TextBox 6">
              <a:extLst>
                <a:ext uri="{FF2B5EF4-FFF2-40B4-BE49-F238E27FC236}">
                  <a16:creationId xmlns:a16="http://schemas.microsoft.com/office/drawing/2014/main" id="{76C97E7B-FC1D-4677-9307-1C5DE106EA70}"/>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8" name="TextBox 7">
              <a:extLst>
                <a:ext uri="{FF2B5EF4-FFF2-40B4-BE49-F238E27FC236}">
                  <a16:creationId xmlns:a16="http://schemas.microsoft.com/office/drawing/2014/main" id="{3A0CBC07-02CB-4570-BCBB-9E83BE972AFD}"/>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9" name="TextBox 8">
              <a:extLst>
                <a:ext uri="{FF2B5EF4-FFF2-40B4-BE49-F238E27FC236}">
                  <a16:creationId xmlns:a16="http://schemas.microsoft.com/office/drawing/2014/main" id="{064F3076-726C-490D-B08D-63B96F9C2DF6}"/>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10" name="TextBox 9">
              <a:extLst>
                <a:ext uri="{FF2B5EF4-FFF2-40B4-BE49-F238E27FC236}">
                  <a16:creationId xmlns:a16="http://schemas.microsoft.com/office/drawing/2014/main" id="{9BBE3FAE-76C3-47D7-8888-96D11C19D225}"/>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11" name="TextBox 10">
            <a:extLst>
              <a:ext uri="{FF2B5EF4-FFF2-40B4-BE49-F238E27FC236}">
                <a16:creationId xmlns:a16="http://schemas.microsoft.com/office/drawing/2014/main" id="{7314F12D-8197-4DEE-86C5-217338A541D9}"/>
              </a:ext>
            </a:extLst>
          </p:cNvPr>
          <p:cNvSpPr txBox="1"/>
          <p:nvPr/>
        </p:nvSpPr>
        <p:spPr>
          <a:xfrm>
            <a:off x="6401608" y="3429000"/>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409187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D190D90-7DA4-4526-8999-58A5BFC8611F}"/>
              </a:ext>
            </a:extLst>
          </p:cNvPr>
          <p:cNvGrpSpPr/>
          <p:nvPr/>
        </p:nvGrpSpPr>
        <p:grpSpPr>
          <a:xfrm>
            <a:off x="2059459" y="914401"/>
            <a:ext cx="8837141" cy="5410197"/>
            <a:chOff x="2059459" y="914401"/>
            <a:chExt cx="8837141" cy="5410197"/>
          </a:xfrm>
        </p:grpSpPr>
        <p:sp>
          <p:nvSpPr>
            <p:cNvPr id="7" name="Rectangle: Rounded Corners 6">
              <a:extLst>
                <a:ext uri="{FF2B5EF4-FFF2-40B4-BE49-F238E27FC236}">
                  <a16:creationId xmlns:a16="http://schemas.microsoft.com/office/drawing/2014/main" id="{9DAC3CB7-2B27-4283-BA93-C426022EC19B}"/>
                </a:ext>
              </a:extLst>
            </p:cNvPr>
            <p:cNvSpPr/>
            <p:nvPr/>
          </p:nvSpPr>
          <p:spPr>
            <a:xfrm>
              <a:off x="4332666" y="914401"/>
              <a:ext cx="6563934" cy="5410197"/>
            </a:xfrm>
            <a:prstGeom prst="roundRect">
              <a:avLst>
                <a:gd name="adj" fmla="val 3203"/>
              </a:avLst>
            </a:prstGeom>
            <a:solidFill>
              <a:schemeClr val="bg1">
                <a:lumMod val="85000"/>
              </a:schemeClr>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F9A3E89-74AB-4A0B-B3E5-7051ABF5CBC1}"/>
                </a:ext>
              </a:extLst>
            </p:cNvPr>
            <p:cNvGrpSpPr/>
            <p:nvPr/>
          </p:nvGrpSpPr>
          <p:grpSpPr>
            <a:xfrm>
              <a:off x="8914708" y="2971800"/>
              <a:ext cx="1542794" cy="1355017"/>
              <a:chOff x="5146353" y="2881971"/>
              <a:chExt cx="1542794" cy="1355017"/>
            </a:xfrm>
          </p:grpSpPr>
          <p:sp>
            <p:nvSpPr>
              <p:cNvPr id="47" name="Rectangle: Rounded Corners 46">
                <a:extLst>
                  <a:ext uri="{FF2B5EF4-FFF2-40B4-BE49-F238E27FC236}">
                    <a16:creationId xmlns:a16="http://schemas.microsoft.com/office/drawing/2014/main" id="{14FFA559-00F1-4F89-A36E-20EF0EBE78AC}"/>
                  </a:ext>
                </a:extLst>
              </p:cNvPr>
              <p:cNvSpPr/>
              <p:nvPr/>
            </p:nvSpPr>
            <p:spPr>
              <a:xfrm>
                <a:off x="5146353" y="2881971"/>
                <a:ext cx="1542794" cy="1355017"/>
              </a:xfrm>
              <a:prstGeom prst="roundRect">
                <a:avLst>
                  <a:gd name="adj" fmla="val 3203"/>
                </a:avLst>
              </a:prstGeom>
              <a:solidFill>
                <a:schemeClr val="bg1">
                  <a:lumMod val="95000"/>
                </a:schemeClr>
              </a:solid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EEDF0DE-623B-40B0-A6C8-F8D8B010CD84}"/>
                  </a:ext>
                </a:extLst>
              </p:cNvPr>
              <p:cNvGrpSpPr/>
              <p:nvPr/>
            </p:nvGrpSpPr>
            <p:grpSpPr>
              <a:xfrm>
                <a:off x="5469507" y="2967619"/>
                <a:ext cx="1073895" cy="1202340"/>
                <a:chOff x="889391" y="3458186"/>
                <a:chExt cx="880456" cy="921258"/>
              </a:xfrm>
            </p:grpSpPr>
            <p:grpSp>
              <p:nvGrpSpPr>
                <p:cNvPr id="49" name="Group 48">
                  <a:extLst>
                    <a:ext uri="{FF2B5EF4-FFF2-40B4-BE49-F238E27FC236}">
                      <a16:creationId xmlns:a16="http://schemas.microsoft.com/office/drawing/2014/main" id="{498057D1-27A6-49F7-8AA6-B1EA8A4E09BF}"/>
                    </a:ext>
                  </a:extLst>
                </p:cNvPr>
                <p:cNvGrpSpPr/>
                <p:nvPr/>
              </p:nvGrpSpPr>
              <p:grpSpPr>
                <a:xfrm>
                  <a:off x="916495" y="3458186"/>
                  <a:ext cx="751002" cy="751002"/>
                  <a:chOff x="628624" y="1599338"/>
                  <a:chExt cx="751002" cy="751002"/>
                </a:xfrm>
              </p:grpSpPr>
              <p:pic>
                <p:nvPicPr>
                  <p:cNvPr id="51" name="Picture 50">
                    <a:extLst>
                      <a:ext uri="{FF2B5EF4-FFF2-40B4-BE49-F238E27FC236}">
                        <a16:creationId xmlns:a16="http://schemas.microsoft.com/office/drawing/2014/main" id="{27E405D6-96DB-44CF-8205-D003516A4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24" y="1599338"/>
                    <a:ext cx="751002" cy="751002"/>
                  </a:xfrm>
                  <a:prstGeom prst="rect">
                    <a:avLst/>
                  </a:prstGeom>
                </p:spPr>
              </p:pic>
              <p:pic>
                <p:nvPicPr>
                  <p:cNvPr id="52" name="Picture 51">
                    <a:extLst>
                      <a:ext uri="{FF2B5EF4-FFF2-40B4-BE49-F238E27FC236}">
                        <a16:creationId xmlns:a16="http://schemas.microsoft.com/office/drawing/2014/main" id="{39A2481F-9A8E-41E6-A578-12D3A9A8B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586" y="2018639"/>
                    <a:ext cx="312951" cy="312952"/>
                  </a:xfrm>
                  <a:prstGeom prst="rect">
                    <a:avLst/>
                  </a:prstGeom>
                </p:spPr>
              </p:pic>
            </p:grpSp>
            <p:sp>
              <p:nvSpPr>
                <p:cNvPr id="50" name="TextBox 49">
                  <a:extLst>
                    <a:ext uri="{FF2B5EF4-FFF2-40B4-BE49-F238E27FC236}">
                      <a16:creationId xmlns:a16="http://schemas.microsoft.com/office/drawing/2014/main" id="{6D168645-AE19-4754-9A27-4BD533749D41}"/>
                    </a:ext>
                  </a:extLst>
                </p:cNvPr>
                <p:cNvSpPr txBox="1"/>
                <p:nvPr/>
              </p:nvSpPr>
              <p:spPr>
                <a:xfrm>
                  <a:off x="889391" y="4143619"/>
                  <a:ext cx="880456" cy="235825"/>
                </a:xfrm>
                <a:prstGeom prst="rect">
                  <a:avLst/>
                </a:prstGeom>
                <a:noFill/>
              </p:spPr>
              <p:txBody>
                <a:bodyPr wrap="square" rtlCol="0">
                  <a:spAutoFit/>
                </a:bodyPr>
                <a:lstStyle/>
                <a:p>
                  <a:r>
                    <a:rPr lang="en-US" sz="1400" dirty="0">
                      <a:latin typeface="Arial Nova" panose="020B0604020202020204" pitchFamily="34" charset="0"/>
                      <a:cs typeface="Arial" pitchFamily="34" charset="0"/>
                    </a:rPr>
                    <a:t>MongoDB</a:t>
                  </a:r>
                </a:p>
              </p:txBody>
            </p:sp>
          </p:grpSp>
        </p:grpSp>
        <p:grpSp>
          <p:nvGrpSpPr>
            <p:cNvPr id="9" name="Group 8">
              <a:extLst>
                <a:ext uri="{FF2B5EF4-FFF2-40B4-BE49-F238E27FC236}">
                  <a16:creationId xmlns:a16="http://schemas.microsoft.com/office/drawing/2014/main" id="{590A8D81-0E29-4E0B-8D8F-B2333D69BE4D}"/>
                </a:ext>
              </a:extLst>
            </p:cNvPr>
            <p:cNvGrpSpPr/>
            <p:nvPr/>
          </p:nvGrpSpPr>
          <p:grpSpPr>
            <a:xfrm>
              <a:off x="4827534" y="1223272"/>
              <a:ext cx="5629968" cy="1274745"/>
              <a:chOff x="3527880" y="1205972"/>
              <a:chExt cx="5629968" cy="1274745"/>
            </a:xfrm>
          </p:grpSpPr>
          <p:grpSp>
            <p:nvGrpSpPr>
              <p:cNvPr id="40" name="Group 39">
                <a:extLst>
                  <a:ext uri="{FF2B5EF4-FFF2-40B4-BE49-F238E27FC236}">
                    <a16:creationId xmlns:a16="http://schemas.microsoft.com/office/drawing/2014/main" id="{E42DE89E-72B6-40A4-A8B7-FBBEE0272100}"/>
                  </a:ext>
                </a:extLst>
              </p:cNvPr>
              <p:cNvGrpSpPr/>
              <p:nvPr/>
            </p:nvGrpSpPr>
            <p:grpSpPr>
              <a:xfrm>
                <a:off x="3527880" y="1205972"/>
                <a:ext cx="5629968" cy="1274745"/>
                <a:chOff x="2675832" y="1209007"/>
                <a:chExt cx="5629968" cy="1274745"/>
              </a:xfrm>
            </p:grpSpPr>
            <p:sp>
              <p:nvSpPr>
                <p:cNvPr id="42" name="Rectangle: Rounded Corners 41">
                  <a:extLst>
                    <a:ext uri="{FF2B5EF4-FFF2-40B4-BE49-F238E27FC236}">
                      <a16:creationId xmlns:a16="http://schemas.microsoft.com/office/drawing/2014/main" id="{0CC32BA5-E870-493A-8A7A-E3C5A72D100F}"/>
                    </a:ext>
                  </a:extLst>
                </p:cNvPr>
                <p:cNvSpPr/>
                <p:nvPr/>
              </p:nvSpPr>
              <p:spPr>
                <a:xfrm>
                  <a:off x="2675832" y="1209007"/>
                  <a:ext cx="5629968" cy="1274745"/>
                </a:xfrm>
                <a:prstGeom prst="roundRect">
                  <a:avLst>
                    <a:gd name="adj" fmla="val 3203"/>
                  </a:avLst>
                </a:prstGeom>
                <a:solidFill>
                  <a:schemeClr val="bg1"/>
                </a:solid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837F480-B413-40FB-9E47-F79DC607A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7216" y="1504750"/>
                  <a:ext cx="1280695" cy="715530"/>
                </a:xfrm>
                <a:prstGeom prst="rect">
                  <a:avLst/>
                </a:prstGeom>
              </p:spPr>
            </p:pic>
            <p:pic>
              <p:nvPicPr>
                <p:cNvPr id="44" name="Picture 43">
                  <a:extLst>
                    <a:ext uri="{FF2B5EF4-FFF2-40B4-BE49-F238E27FC236}">
                      <a16:creationId xmlns:a16="http://schemas.microsoft.com/office/drawing/2014/main" id="{B838C2C4-E353-4B4F-B897-4B1261EE28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1243" y="1512612"/>
                  <a:ext cx="666789" cy="715531"/>
                </a:xfrm>
                <a:prstGeom prst="rect">
                  <a:avLst/>
                </a:prstGeom>
              </p:spPr>
            </p:pic>
            <p:pic>
              <p:nvPicPr>
                <p:cNvPr id="45" name="Picture 44">
                  <a:extLst>
                    <a:ext uri="{FF2B5EF4-FFF2-40B4-BE49-F238E27FC236}">
                      <a16:creationId xmlns:a16="http://schemas.microsoft.com/office/drawing/2014/main" id="{A5D0ECC7-ACA2-4E38-9EA9-532404D0F2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1364" y="1611170"/>
                  <a:ext cx="856561" cy="461871"/>
                </a:xfrm>
                <a:prstGeom prst="rect">
                  <a:avLst/>
                </a:prstGeom>
              </p:spPr>
            </p:pic>
            <p:pic>
              <p:nvPicPr>
                <p:cNvPr id="46" name="Picture 45">
                  <a:extLst>
                    <a:ext uri="{FF2B5EF4-FFF2-40B4-BE49-F238E27FC236}">
                      <a16:creationId xmlns:a16="http://schemas.microsoft.com/office/drawing/2014/main" id="{5FF7E166-0B5A-4933-87F6-E37286F16F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7848" y="1492019"/>
                  <a:ext cx="842962" cy="842962"/>
                </a:xfrm>
                <a:prstGeom prst="rect">
                  <a:avLst/>
                </a:prstGeom>
              </p:spPr>
            </p:pic>
          </p:grpSp>
          <p:pic>
            <p:nvPicPr>
              <p:cNvPr id="41" name="Picture 40">
                <a:extLst>
                  <a:ext uri="{FF2B5EF4-FFF2-40B4-BE49-F238E27FC236}">
                    <a16:creationId xmlns:a16="http://schemas.microsoft.com/office/drawing/2014/main" id="{9BD0743D-F2CA-41BB-82D5-E9886D609A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3563" y="1450778"/>
                <a:ext cx="688383" cy="750612"/>
              </a:xfrm>
              <a:prstGeom prst="rect">
                <a:avLst/>
              </a:prstGeom>
            </p:spPr>
          </p:pic>
        </p:grpSp>
        <p:cxnSp>
          <p:nvCxnSpPr>
            <p:cNvPr id="10" name="Straight Arrow Connector 9">
              <a:extLst>
                <a:ext uri="{FF2B5EF4-FFF2-40B4-BE49-F238E27FC236}">
                  <a16:creationId xmlns:a16="http://schemas.microsoft.com/office/drawing/2014/main" id="{64AFF025-22D0-41E4-8542-CBD9860EA5C3}"/>
                </a:ext>
              </a:extLst>
            </p:cNvPr>
            <p:cNvCxnSpPr>
              <a:cxnSpLocks/>
            </p:cNvCxnSpPr>
            <p:nvPr/>
          </p:nvCxnSpPr>
          <p:spPr>
            <a:xfrm flipV="1">
              <a:off x="3276600" y="1903265"/>
              <a:ext cx="1482334" cy="24500"/>
            </a:xfrm>
            <a:prstGeom prst="straightConnector1">
              <a:avLst/>
            </a:prstGeom>
            <a:ln w="19050">
              <a:solidFill>
                <a:schemeClr val="bg1">
                  <a:lumMod val="50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47588A0-C539-436B-BB1E-08C943A2AC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5947" y="1422835"/>
              <a:ext cx="778925" cy="403887"/>
            </a:xfrm>
            <a:prstGeom prst="rect">
              <a:avLst/>
            </a:prstGeom>
          </p:spPr>
        </p:pic>
        <p:cxnSp>
          <p:nvCxnSpPr>
            <p:cNvPr id="12" name="Straight Arrow Connector 11">
              <a:extLst>
                <a:ext uri="{FF2B5EF4-FFF2-40B4-BE49-F238E27FC236}">
                  <a16:creationId xmlns:a16="http://schemas.microsoft.com/office/drawing/2014/main" id="{495F2C21-DDDD-4BF1-9061-1C78767EA8B9}"/>
                </a:ext>
              </a:extLst>
            </p:cNvPr>
            <p:cNvCxnSpPr>
              <a:cxnSpLocks/>
            </p:cNvCxnSpPr>
            <p:nvPr/>
          </p:nvCxnSpPr>
          <p:spPr>
            <a:xfrm>
              <a:off x="10058400" y="2590800"/>
              <a:ext cx="0" cy="295743"/>
            </a:xfrm>
            <a:prstGeom prst="straightConnector1">
              <a:avLst/>
            </a:prstGeom>
            <a:ln w="19050">
              <a:solidFill>
                <a:schemeClr val="bg1">
                  <a:lumMod val="50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48BFCEEA-310B-4A05-88BD-76F15E1DECF9}"/>
                </a:ext>
              </a:extLst>
            </p:cNvPr>
            <p:cNvGrpSpPr/>
            <p:nvPr/>
          </p:nvGrpSpPr>
          <p:grpSpPr>
            <a:xfrm>
              <a:off x="2164475" y="3166942"/>
              <a:ext cx="1145530" cy="964730"/>
              <a:chOff x="1458245" y="3165042"/>
              <a:chExt cx="1145530" cy="964730"/>
            </a:xfrm>
          </p:grpSpPr>
          <p:pic>
            <p:nvPicPr>
              <p:cNvPr id="37" name="Picture 36">
                <a:extLst>
                  <a:ext uri="{FF2B5EF4-FFF2-40B4-BE49-F238E27FC236}">
                    <a16:creationId xmlns:a16="http://schemas.microsoft.com/office/drawing/2014/main" id="{1E97237B-6C94-4AD0-ACEC-8091A37E6D8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58245" y="3165042"/>
                <a:ext cx="604491" cy="716033"/>
              </a:xfrm>
              <a:prstGeom prst="rect">
                <a:avLst/>
              </a:prstGeom>
            </p:spPr>
          </p:pic>
          <p:pic>
            <p:nvPicPr>
              <p:cNvPr id="38" name="Picture 37">
                <a:extLst>
                  <a:ext uri="{FF2B5EF4-FFF2-40B4-BE49-F238E27FC236}">
                    <a16:creationId xmlns:a16="http://schemas.microsoft.com/office/drawing/2014/main" id="{84794177-A413-4A5E-BD6C-8AE65C4A552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99284" y="3165042"/>
                <a:ext cx="604491" cy="716033"/>
              </a:xfrm>
              <a:prstGeom prst="rect">
                <a:avLst/>
              </a:prstGeom>
            </p:spPr>
          </p:pic>
          <p:pic>
            <p:nvPicPr>
              <p:cNvPr id="39" name="Picture 38">
                <a:extLst>
                  <a:ext uri="{FF2B5EF4-FFF2-40B4-BE49-F238E27FC236}">
                    <a16:creationId xmlns:a16="http://schemas.microsoft.com/office/drawing/2014/main" id="{1A8D3AC5-8FE2-4148-9D5A-37DC72167D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19469" y="3413739"/>
                <a:ext cx="604491" cy="716033"/>
              </a:xfrm>
              <a:prstGeom prst="rect">
                <a:avLst/>
              </a:prstGeom>
            </p:spPr>
          </p:pic>
        </p:grpSp>
        <p:cxnSp>
          <p:nvCxnSpPr>
            <p:cNvPr id="14" name="Straight Arrow Connector 13">
              <a:extLst>
                <a:ext uri="{FF2B5EF4-FFF2-40B4-BE49-F238E27FC236}">
                  <a16:creationId xmlns:a16="http://schemas.microsoft.com/office/drawing/2014/main" id="{9661BE98-A026-427F-B25F-A617FDB0B488}"/>
                </a:ext>
              </a:extLst>
            </p:cNvPr>
            <p:cNvCxnSpPr>
              <a:cxnSpLocks/>
            </p:cNvCxnSpPr>
            <p:nvPr/>
          </p:nvCxnSpPr>
          <p:spPr>
            <a:xfrm>
              <a:off x="3429000" y="3567538"/>
              <a:ext cx="1329934" cy="0"/>
            </a:xfrm>
            <a:prstGeom prst="straightConnector1">
              <a:avLst/>
            </a:prstGeom>
            <a:ln w="19050">
              <a:solidFill>
                <a:schemeClr val="bg1">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27A64AB3-45DC-4BA0-9BB8-A064189CAD58}"/>
                </a:ext>
              </a:extLst>
            </p:cNvPr>
            <p:cNvGrpSpPr/>
            <p:nvPr/>
          </p:nvGrpSpPr>
          <p:grpSpPr>
            <a:xfrm>
              <a:off x="2177227" y="1362756"/>
              <a:ext cx="1024907" cy="1393815"/>
              <a:chOff x="1422002" y="1553362"/>
              <a:chExt cx="1024907" cy="1393815"/>
            </a:xfrm>
          </p:grpSpPr>
          <p:pic>
            <p:nvPicPr>
              <p:cNvPr id="35" name="Picture 34">
                <a:extLst>
                  <a:ext uri="{FF2B5EF4-FFF2-40B4-BE49-F238E27FC236}">
                    <a16:creationId xmlns:a16="http://schemas.microsoft.com/office/drawing/2014/main" id="{787A9166-2386-4E60-B43E-2962C8CBDAB9}"/>
                  </a:ext>
                </a:extLst>
              </p:cNvPr>
              <p:cNvPicPr>
                <a:picLocks noChangeAspect="1"/>
              </p:cNvPicPr>
              <p:nvPr/>
            </p:nvPicPr>
            <p:blipFill>
              <a:blip r:embed="rId11">
                <a:extLst>
                  <a:ext uri="{BEBA8EAE-BF5A-486C-A8C5-ECC9F3942E4B}">
                    <a14:imgProps xmlns:a14="http://schemas.microsoft.com/office/drawing/2010/main">
                      <a14:imgLayer r:embed="rId12">
                        <a14:imgEffect>
                          <a14:saturation sat="66000"/>
                        </a14:imgEffect>
                      </a14:imgLayer>
                    </a14:imgProps>
                  </a:ext>
                  <a:ext uri="{28A0092B-C50C-407E-A947-70E740481C1C}">
                    <a14:useLocalDpi xmlns:a14="http://schemas.microsoft.com/office/drawing/2010/main" val="0"/>
                  </a:ext>
                </a:extLst>
              </a:blip>
              <a:stretch>
                <a:fillRect/>
              </a:stretch>
            </p:blipFill>
            <p:spPr>
              <a:xfrm>
                <a:off x="1422002" y="1553362"/>
                <a:ext cx="1024907" cy="1096670"/>
              </a:xfrm>
              <a:prstGeom prst="rect">
                <a:avLst/>
              </a:prstGeom>
            </p:spPr>
          </p:pic>
          <p:sp>
            <p:nvSpPr>
              <p:cNvPr id="36" name="TextBox 35">
                <a:extLst>
                  <a:ext uri="{FF2B5EF4-FFF2-40B4-BE49-F238E27FC236}">
                    <a16:creationId xmlns:a16="http://schemas.microsoft.com/office/drawing/2014/main" id="{A7FC78F0-5445-4643-9EDA-A8D1E8D9BD76}"/>
                  </a:ext>
                </a:extLst>
              </p:cNvPr>
              <p:cNvSpPr txBox="1"/>
              <p:nvPr/>
            </p:nvSpPr>
            <p:spPr>
              <a:xfrm>
                <a:off x="1458245" y="2639400"/>
                <a:ext cx="916000" cy="307777"/>
              </a:xfrm>
              <a:prstGeom prst="rect">
                <a:avLst/>
              </a:prstGeom>
              <a:noFill/>
            </p:spPr>
            <p:txBody>
              <a:bodyPr wrap="square" rtlCol="0">
                <a:spAutoFit/>
              </a:bodyPr>
              <a:lstStyle/>
              <a:p>
                <a:pPr algn="ctr"/>
                <a:r>
                  <a:rPr lang="en-US" sz="1400" dirty="0">
                    <a:latin typeface="Arial Nova" panose="020B0604020202020204" pitchFamily="34" charset="0"/>
                    <a:cs typeface="Arial" pitchFamily="34" charset="0"/>
                  </a:rPr>
                  <a:t>Users</a:t>
                </a:r>
              </a:p>
            </p:txBody>
          </p:sp>
        </p:grpSp>
        <p:sp>
          <p:nvSpPr>
            <p:cNvPr id="16" name="TextBox 15">
              <a:extLst>
                <a:ext uri="{FF2B5EF4-FFF2-40B4-BE49-F238E27FC236}">
                  <a16:creationId xmlns:a16="http://schemas.microsoft.com/office/drawing/2014/main" id="{D1E465FC-0AA8-4B37-AA5C-124B4D2D2CAA}"/>
                </a:ext>
              </a:extLst>
            </p:cNvPr>
            <p:cNvSpPr txBox="1"/>
            <p:nvPr/>
          </p:nvSpPr>
          <p:spPr>
            <a:xfrm>
              <a:off x="2059459" y="4079588"/>
              <a:ext cx="1419013" cy="861774"/>
            </a:xfrm>
            <a:prstGeom prst="rect">
              <a:avLst/>
            </a:prstGeom>
            <a:noFill/>
          </p:spPr>
          <p:txBody>
            <a:bodyPr wrap="square" rtlCol="0">
              <a:spAutoFit/>
            </a:bodyPr>
            <a:lstStyle/>
            <a:p>
              <a:pPr algn="ctr"/>
              <a:r>
                <a:rPr lang="en-US" sz="1400" dirty="0">
                  <a:latin typeface="Arial Nova" panose="020B0604020202020204" pitchFamily="34" charset="0"/>
                  <a:cs typeface="Arial" pitchFamily="34" charset="0"/>
                </a:rPr>
                <a:t>Existing</a:t>
              </a:r>
              <a:r>
                <a:rPr lang="en-US" dirty="0">
                  <a:solidFill>
                    <a:schemeClr val="tx1">
                      <a:lumMod val="65000"/>
                      <a:lumOff val="35000"/>
                    </a:schemeClr>
                  </a:solidFill>
                  <a:latin typeface="Calibri" panose="020F0502020204030204" pitchFamily="34" charset="0"/>
                  <a:cs typeface="Arial" pitchFamily="34" charset="0"/>
                </a:rPr>
                <a:t> </a:t>
              </a:r>
            </a:p>
            <a:p>
              <a:pPr algn="ctr"/>
              <a:r>
                <a:rPr lang="en-US" sz="1400" dirty="0">
                  <a:latin typeface="Arial Nova" panose="020B0604020202020204" pitchFamily="34" charset="0"/>
                  <a:cs typeface="Arial" pitchFamily="34" charset="0"/>
                </a:rPr>
                <a:t>Data</a:t>
              </a:r>
              <a:r>
                <a:rPr lang="en-US" dirty="0">
                  <a:solidFill>
                    <a:schemeClr val="tx1">
                      <a:lumMod val="65000"/>
                      <a:lumOff val="35000"/>
                    </a:schemeClr>
                  </a:solidFill>
                  <a:latin typeface="Calibri" panose="020F0502020204030204" pitchFamily="34" charset="0"/>
                  <a:cs typeface="Arial" pitchFamily="34" charset="0"/>
                </a:rPr>
                <a:t> </a:t>
              </a:r>
              <a:r>
                <a:rPr lang="en-US" sz="1400" dirty="0">
                  <a:latin typeface="Arial Nova" panose="020B0604020202020204" pitchFamily="34" charset="0"/>
                  <a:cs typeface="Arial" pitchFamily="34" charset="0"/>
                </a:rPr>
                <a:t>Repository</a:t>
              </a:r>
            </a:p>
          </p:txBody>
        </p:sp>
        <p:grpSp>
          <p:nvGrpSpPr>
            <p:cNvPr id="17" name="Group 16">
              <a:extLst>
                <a:ext uri="{FF2B5EF4-FFF2-40B4-BE49-F238E27FC236}">
                  <a16:creationId xmlns:a16="http://schemas.microsoft.com/office/drawing/2014/main" id="{023B9623-0E37-43A3-A213-758702C70386}"/>
                </a:ext>
              </a:extLst>
            </p:cNvPr>
            <p:cNvGrpSpPr/>
            <p:nvPr/>
          </p:nvGrpSpPr>
          <p:grpSpPr>
            <a:xfrm>
              <a:off x="4832061" y="2971799"/>
              <a:ext cx="3412076" cy="1355017"/>
              <a:chOff x="4840462" y="2875585"/>
              <a:chExt cx="3412076" cy="1355017"/>
            </a:xfrm>
          </p:grpSpPr>
          <p:sp>
            <p:nvSpPr>
              <p:cNvPr id="28" name="Rectangle: Rounded Corners 27">
                <a:extLst>
                  <a:ext uri="{FF2B5EF4-FFF2-40B4-BE49-F238E27FC236}">
                    <a16:creationId xmlns:a16="http://schemas.microsoft.com/office/drawing/2014/main" id="{A8282BE1-18E3-4158-A827-001EB862E6F9}"/>
                  </a:ext>
                </a:extLst>
              </p:cNvPr>
              <p:cNvSpPr/>
              <p:nvPr/>
            </p:nvSpPr>
            <p:spPr>
              <a:xfrm>
                <a:off x="4840462" y="2875585"/>
                <a:ext cx="3412076" cy="1355017"/>
              </a:xfrm>
              <a:prstGeom prst="roundRect">
                <a:avLst>
                  <a:gd name="adj" fmla="val 3203"/>
                </a:avLst>
              </a:prstGeom>
              <a:solidFill>
                <a:schemeClr val="bg1"/>
              </a:solid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9223E32-8863-4454-9081-A4CBA7A3D4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70434" y="2960259"/>
                <a:ext cx="869707" cy="869707"/>
              </a:xfrm>
              <a:prstGeom prst="rect">
                <a:avLst/>
              </a:prstGeom>
            </p:spPr>
          </p:pic>
          <p:sp>
            <p:nvSpPr>
              <p:cNvPr id="30" name="TextBox 29">
                <a:extLst>
                  <a:ext uri="{FF2B5EF4-FFF2-40B4-BE49-F238E27FC236}">
                    <a16:creationId xmlns:a16="http://schemas.microsoft.com/office/drawing/2014/main" id="{05879E80-5F69-47A5-81D0-F453C93813C6}"/>
                  </a:ext>
                </a:extLst>
              </p:cNvPr>
              <p:cNvSpPr txBox="1"/>
              <p:nvPr/>
            </p:nvSpPr>
            <p:spPr>
              <a:xfrm>
                <a:off x="4973732" y="3829966"/>
                <a:ext cx="916000" cy="307777"/>
              </a:xfrm>
              <a:prstGeom prst="rect">
                <a:avLst/>
              </a:prstGeom>
              <a:noFill/>
            </p:spPr>
            <p:txBody>
              <a:bodyPr wrap="square" rtlCol="0">
                <a:spAutoFit/>
              </a:bodyPr>
              <a:lstStyle/>
              <a:p>
                <a:pPr algn="ctr"/>
                <a:r>
                  <a:rPr lang="en-US" dirty="0">
                    <a:solidFill>
                      <a:schemeClr val="tx1">
                        <a:lumMod val="65000"/>
                        <a:lumOff val="35000"/>
                      </a:schemeClr>
                    </a:solidFill>
                    <a:latin typeface="Calibri" panose="020F0502020204030204" pitchFamily="34" charset="0"/>
                    <a:cs typeface="Arial" pitchFamily="34" charset="0"/>
                  </a:rPr>
                  <a:t>Java</a:t>
                </a:r>
              </a:p>
            </p:txBody>
          </p:sp>
          <p:pic>
            <p:nvPicPr>
              <p:cNvPr id="31" name="Picture 30">
                <a:extLst>
                  <a:ext uri="{FF2B5EF4-FFF2-40B4-BE49-F238E27FC236}">
                    <a16:creationId xmlns:a16="http://schemas.microsoft.com/office/drawing/2014/main" id="{51439A74-7C91-44D2-A9CB-E6A8CEC8CDF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21914" y="3001346"/>
                <a:ext cx="850808" cy="922851"/>
              </a:xfrm>
              <a:prstGeom prst="rect">
                <a:avLst/>
              </a:prstGeom>
            </p:spPr>
          </p:pic>
          <p:sp>
            <p:nvSpPr>
              <p:cNvPr id="32" name="TextBox 31">
                <a:extLst>
                  <a:ext uri="{FF2B5EF4-FFF2-40B4-BE49-F238E27FC236}">
                    <a16:creationId xmlns:a16="http://schemas.microsoft.com/office/drawing/2014/main" id="{CA56552D-DAFC-441C-B864-C44A444E7E4A}"/>
                  </a:ext>
                </a:extLst>
              </p:cNvPr>
              <p:cNvSpPr txBox="1"/>
              <p:nvPr/>
            </p:nvSpPr>
            <p:spPr>
              <a:xfrm>
                <a:off x="7125723" y="3882411"/>
                <a:ext cx="916000" cy="307777"/>
              </a:xfrm>
              <a:prstGeom prst="rect">
                <a:avLst/>
              </a:prstGeom>
              <a:noFill/>
            </p:spPr>
            <p:txBody>
              <a:bodyPr wrap="square" rtlCol="0">
                <a:spAutoFit/>
              </a:bodyPr>
              <a:lstStyle/>
              <a:p>
                <a:pPr algn="ctr"/>
                <a:r>
                  <a:rPr lang="en-US" dirty="0">
                    <a:solidFill>
                      <a:schemeClr val="tx1">
                        <a:lumMod val="65000"/>
                        <a:lumOff val="35000"/>
                      </a:schemeClr>
                    </a:solidFill>
                    <a:latin typeface="Calibri" panose="020F0502020204030204" pitchFamily="34" charset="0"/>
                    <a:cs typeface="Arial" pitchFamily="34" charset="0"/>
                  </a:rPr>
                  <a:t>Jenkins</a:t>
                </a:r>
                <a:endParaRPr lang="en-US" sz="1200" dirty="0">
                  <a:solidFill>
                    <a:schemeClr val="tx1">
                      <a:lumMod val="65000"/>
                      <a:lumOff val="35000"/>
                    </a:schemeClr>
                  </a:solidFill>
                  <a:latin typeface="Calibri" panose="020F0502020204030204" pitchFamily="34" charset="0"/>
                  <a:cs typeface="Arial" pitchFamily="34" charset="0"/>
                </a:endParaRPr>
              </a:p>
            </p:txBody>
          </p:sp>
          <p:pic>
            <p:nvPicPr>
              <p:cNvPr id="33" name="Picture 32">
                <a:extLst>
                  <a:ext uri="{FF2B5EF4-FFF2-40B4-BE49-F238E27FC236}">
                    <a16:creationId xmlns:a16="http://schemas.microsoft.com/office/drawing/2014/main" id="{B85E739C-3041-44C1-8EC0-1B45BE11AD9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14216" y="3054489"/>
                <a:ext cx="869708" cy="869708"/>
              </a:xfrm>
              <a:prstGeom prst="rect">
                <a:avLst/>
              </a:prstGeom>
            </p:spPr>
          </p:pic>
          <p:sp>
            <p:nvSpPr>
              <p:cNvPr id="34" name="TextBox 33">
                <a:extLst>
                  <a:ext uri="{FF2B5EF4-FFF2-40B4-BE49-F238E27FC236}">
                    <a16:creationId xmlns:a16="http://schemas.microsoft.com/office/drawing/2014/main" id="{A551A333-771A-439C-B9FE-F6210BF8188B}"/>
                  </a:ext>
                </a:extLst>
              </p:cNvPr>
              <p:cNvSpPr txBox="1"/>
              <p:nvPr/>
            </p:nvSpPr>
            <p:spPr>
              <a:xfrm>
                <a:off x="6031229" y="3829486"/>
                <a:ext cx="916000" cy="307777"/>
              </a:xfrm>
              <a:prstGeom prst="rect">
                <a:avLst/>
              </a:prstGeom>
              <a:noFill/>
            </p:spPr>
            <p:txBody>
              <a:bodyPr wrap="square" rtlCol="0">
                <a:spAutoFit/>
              </a:bodyPr>
              <a:lstStyle/>
              <a:p>
                <a:pPr algn="ctr"/>
                <a:r>
                  <a:rPr lang="en-US" dirty="0">
                    <a:solidFill>
                      <a:schemeClr val="tx1">
                        <a:lumMod val="65000"/>
                        <a:lumOff val="35000"/>
                      </a:schemeClr>
                    </a:solidFill>
                    <a:latin typeface="Calibri" panose="020F0502020204030204" pitchFamily="34" charset="0"/>
                    <a:cs typeface="Arial" pitchFamily="34" charset="0"/>
                  </a:rPr>
                  <a:t>Python</a:t>
                </a:r>
              </a:p>
            </p:txBody>
          </p:sp>
        </p:grpSp>
        <p:cxnSp>
          <p:nvCxnSpPr>
            <p:cNvPr id="18" name="Straight Arrow Connector 17">
              <a:extLst>
                <a:ext uri="{FF2B5EF4-FFF2-40B4-BE49-F238E27FC236}">
                  <a16:creationId xmlns:a16="http://schemas.microsoft.com/office/drawing/2014/main" id="{0515E08A-995F-4593-9DCF-AF2BA41B3BBF}"/>
                </a:ext>
              </a:extLst>
            </p:cNvPr>
            <p:cNvCxnSpPr>
              <a:cxnSpLocks/>
            </p:cNvCxnSpPr>
            <p:nvPr/>
          </p:nvCxnSpPr>
          <p:spPr>
            <a:xfrm>
              <a:off x="8311082" y="3567538"/>
              <a:ext cx="528118" cy="0"/>
            </a:xfrm>
            <a:prstGeom prst="straightConnector1">
              <a:avLst/>
            </a:prstGeom>
            <a:ln w="19050">
              <a:solidFill>
                <a:schemeClr val="bg1">
                  <a:lumMod val="50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5C388497-C8DB-434A-B596-52C1E6A217F5}"/>
                </a:ext>
              </a:extLst>
            </p:cNvPr>
            <p:cNvSpPr/>
            <p:nvPr/>
          </p:nvSpPr>
          <p:spPr>
            <a:xfrm>
              <a:off x="4827534" y="4772359"/>
              <a:ext cx="5629968" cy="1274745"/>
            </a:xfrm>
            <a:prstGeom prst="roundRect">
              <a:avLst>
                <a:gd name="adj" fmla="val 3203"/>
              </a:avLst>
            </a:prstGeom>
            <a:solidFill>
              <a:schemeClr val="bg1"/>
            </a:solidFill>
            <a:ln w="95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EBF3D27-977B-4DFE-8197-5636104C99F4}"/>
                </a:ext>
              </a:extLst>
            </p:cNvPr>
            <p:cNvCxnSpPr>
              <a:cxnSpLocks/>
            </p:cNvCxnSpPr>
            <p:nvPr/>
          </p:nvCxnSpPr>
          <p:spPr>
            <a:xfrm>
              <a:off x="10058400" y="4419600"/>
              <a:ext cx="0" cy="295743"/>
            </a:xfrm>
            <a:prstGeom prst="straightConnector1">
              <a:avLst/>
            </a:prstGeom>
            <a:ln w="19050">
              <a:solidFill>
                <a:schemeClr val="bg1">
                  <a:lumMod val="50000"/>
                </a:schemeClr>
              </a:solidFill>
              <a:prstDash val="sysDash"/>
              <a:headEnd type="stealth"/>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56CC3EB0-DBCF-4C03-859C-4FB9EA5BBB2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27845" y="4978115"/>
              <a:ext cx="2295559" cy="863232"/>
            </a:xfrm>
            <a:prstGeom prst="rect">
              <a:avLst/>
            </a:prstGeom>
          </p:spPr>
        </p:pic>
        <p:sp>
          <p:nvSpPr>
            <p:cNvPr id="22" name="TextBox 21">
              <a:extLst>
                <a:ext uri="{FF2B5EF4-FFF2-40B4-BE49-F238E27FC236}">
                  <a16:creationId xmlns:a16="http://schemas.microsoft.com/office/drawing/2014/main" id="{6F65D0FE-5D48-46F8-95DF-5FCE266D6955}"/>
                </a:ext>
              </a:extLst>
            </p:cNvPr>
            <p:cNvSpPr txBox="1"/>
            <p:nvPr/>
          </p:nvSpPr>
          <p:spPr>
            <a:xfrm>
              <a:off x="4763264" y="954472"/>
              <a:ext cx="3009135" cy="307777"/>
            </a:xfrm>
            <a:prstGeom prst="rect">
              <a:avLst/>
            </a:prstGeom>
            <a:noFill/>
          </p:spPr>
          <p:txBody>
            <a:bodyPr wrap="square" rtlCol="0">
              <a:spAutoFit/>
            </a:bodyPr>
            <a:lstStyle/>
            <a:p>
              <a:r>
                <a:rPr lang="en-US" sz="1400" dirty="0">
                  <a:latin typeface="Arial Nova" panose="020B0604020202020204" pitchFamily="34" charset="0"/>
                  <a:cs typeface="Arial" pitchFamily="34" charset="0"/>
                </a:rPr>
                <a:t>Front End – User Interface </a:t>
              </a:r>
            </a:p>
          </p:txBody>
        </p:sp>
        <p:sp>
          <p:nvSpPr>
            <p:cNvPr id="23" name="TextBox 22">
              <a:extLst>
                <a:ext uri="{FF2B5EF4-FFF2-40B4-BE49-F238E27FC236}">
                  <a16:creationId xmlns:a16="http://schemas.microsoft.com/office/drawing/2014/main" id="{D1FA4599-A828-40CA-AA7D-A2ECF468A81E}"/>
                </a:ext>
              </a:extLst>
            </p:cNvPr>
            <p:cNvSpPr txBox="1"/>
            <p:nvPr/>
          </p:nvSpPr>
          <p:spPr>
            <a:xfrm>
              <a:off x="4815045" y="2670276"/>
              <a:ext cx="3009135" cy="307777"/>
            </a:xfrm>
            <a:prstGeom prst="rect">
              <a:avLst/>
            </a:prstGeom>
            <a:noFill/>
          </p:spPr>
          <p:txBody>
            <a:bodyPr wrap="square" rtlCol="0">
              <a:spAutoFit/>
            </a:bodyPr>
            <a:lstStyle/>
            <a:p>
              <a:r>
                <a:rPr lang="en-US" sz="1400" dirty="0">
                  <a:latin typeface="Arial Nova" panose="020B0604020202020204" pitchFamily="34" charset="0"/>
                  <a:cs typeface="Arial" pitchFamily="34" charset="0"/>
                </a:rPr>
                <a:t>Data Management</a:t>
              </a:r>
            </a:p>
          </p:txBody>
        </p:sp>
        <p:sp>
          <p:nvSpPr>
            <p:cNvPr id="24" name="TextBox 23">
              <a:extLst>
                <a:ext uri="{FF2B5EF4-FFF2-40B4-BE49-F238E27FC236}">
                  <a16:creationId xmlns:a16="http://schemas.microsoft.com/office/drawing/2014/main" id="{D354F751-B6E1-482A-93B8-0010D28B4023}"/>
                </a:ext>
              </a:extLst>
            </p:cNvPr>
            <p:cNvSpPr txBox="1"/>
            <p:nvPr/>
          </p:nvSpPr>
          <p:spPr>
            <a:xfrm>
              <a:off x="4827534" y="4487631"/>
              <a:ext cx="3009135" cy="307777"/>
            </a:xfrm>
            <a:prstGeom prst="rect">
              <a:avLst/>
            </a:prstGeom>
            <a:noFill/>
          </p:spPr>
          <p:txBody>
            <a:bodyPr wrap="square" rtlCol="0">
              <a:spAutoFit/>
            </a:bodyPr>
            <a:lstStyle/>
            <a:p>
              <a:r>
                <a:rPr lang="en-US" sz="1400" dirty="0">
                  <a:latin typeface="Arial Nova" panose="020B0604020202020204" pitchFamily="34" charset="0"/>
                  <a:cs typeface="Arial" pitchFamily="34" charset="0"/>
                </a:rPr>
                <a:t>Text Analytics Platform</a:t>
              </a:r>
            </a:p>
          </p:txBody>
        </p:sp>
        <p:sp>
          <p:nvSpPr>
            <p:cNvPr id="25" name="TextBox 24">
              <a:extLst>
                <a:ext uri="{FF2B5EF4-FFF2-40B4-BE49-F238E27FC236}">
                  <a16:creationId xmlns:a16="http://schemas.microsoft.com/office/drawing/2014/main" id="{7E917ECB-CAEC-4885-B7D4-14A558FB2A57}"/>
                </a:ext>
              </a:extLst>
            </p:cNvPr>
            <p:cNvSpPr txBox="1"/>
            <p:nvPr/>
          </p:nvSpPr>
          <p:spPr>
            <a:xfrm>
              <a:off x="8824775" y="2699306"/>
              <a:ext cx="1189998" cy="307777"/>
            </a:xfrm>
            <a:prstGeom prst="rect">
              <a:avLst/>
            </a:prstGeom>
            <a:noFill/>
          </p:spPr>
          <p:txBody>
            <a:bodyPr wrap="square" rtlCol="0">
              <a:spAutoFit/>
            </a:bodyPr>
            <a:lstStyle/>
            <a:p>
              <a:r>
                <a:rPr lang="en-US" sz="1400" dirty="0">
                  <a:latin typeface="Arial Nova" panose="020B0604020202020204" pitchFamily="34" charset="0"/>
                  <a:cs typeface="Arial" pitchFamily="34" charset="0"/>
                </a:rPr>
                <a:t>Analytics DB</a:t>
              </a:r>
            </a:p>
          </p:txBody>
        </p:sp>
        <p:pic>
          <p:nvPicPr>
            <p:cNvPr id="26" name="Picture 25">
              <a:extLst>
                <a:ext uri="{FF2B5EF4-FFF2-40B4-BE49-F238E27FC236}">
                  <a16:creationId xmlns:a16="http://schemas.microsoft.com/office/drawing/2014/main" id="{5055AD12-7DB6-4A2B-9EB8-E9A1FCB6A91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53565" y="5146022"/>
              <a:ext cx="1741411" cy="635445"/>
            </a:xfrm>
            <a:prstGeom prst="rect">
              <a:avLst/>
            </a:prstGeom>
          </p:spPr>
        </p:pic>
        <p:pic>
          <p:nvPicPr>
            <p:cNvPr id="27" name="Picture 26">
              <a:extLst>
                <a:ext uri="{FF2B5EF4-FFF2-40B4-BE49-F238E27FC236}">
                  <a16:creationId xmlns:a16="http://schemas.microsoft.com/office/drawing/2014/main" id="{7AAF110F-8E2E-4BDD-BD18-0FB2049F5F4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320617" y="4820273"/>
              <a:ext cx="1067331" cy="1067331"/>
            </a:xfrm>
            <a:prstGeom prst="rect">
              <a:avLst/>
            </a:prstGeom>
          </p:spPr>
        </p:pic>
      </p:grpSp>
      <p:sp>
        <p:nvSpPr>
          <p:cNvPr id="53" name="Rectangle: Beveled 52">
            <a:extLst>
              <a:ext uri="{FF2B5EF4-FFF2-40B4-BE49-F238E27FC236}">
                <a16:creationId xmlns:a16="http://schemas.microsoft.com/office/drawing/2014/main" id="{BE41F3AA-5E4E-4F15-B03B-98744503EE42}"/>
              </a:ext>
            </a:extLst>
          </p:cNvPr>
          <p:cNvSpPr/>
          <p:nvPr/>
        </p:nvSpPr>
        <p:spPr>
          <a:xfrm>
            <a:off x="1603948" y="533402"/>
            <a:ext cx="9579309" cy="6152211"/>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C4CDEFAF-D244-4F3E-8FC2-361BC96B0AF7}"/>
              </a:ext>
            </a:extLst>
          </p:cNvPr>
          <p:cNvGrpSpPr/>
          <p:nvPr/>
        </p:nvGrpSpPr>
        <p:grpSpPr>
          <a:xfrm>
            <a:off x="-814944" y="1064057"/>
            <a:ext cx="13708313" cy="4431735"/>
            <a:chOff x="-814944" y="1064057"/>
            <a:chExt cx="13708313" cy="4431735"/>
          </a:xfrm>
        </p:grpSpPr>
        <p:sp>
          <p:nvSpPr>
            <p:cNvPr id="55" name="TextBox 54">
              <a:extLst>
                <a:ext uri="{FF2B5EF4-FFF2-40B4-BE49-F238E27FC236}">
                  <a16:creationId xmlns:a16="http://schemas.microsoft.com/office/drawing/2014/main" id="{10C39763-9434-44CA-837A-800C96DA4969}"/>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56" name="TextBox 55">
              <a:extLst>
                <a:ext uri="{FF2B5EF4-FFF2-40B4-BE49-F238E27FC236}">
                  <a16:creationId xmlns:a16="http://schemas.microsoft.com/office/drawing/2014/main" id="{39DBEB3F-E486-46B4-B8D5-9CC79C75D01B}"/>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57" name="TextBox 56">
              <a:extLst>
                <a:ext uri="{FF2B5EF4-FFF2-40B4-BE49-F238E27FC236}">
                  <a16:creationId xmlns:a16="http://schemas.microsoft.com/office/drawing/2014/main" id="{14FE8CB3-B882-40EA-9370-0CB31FF8B297}"/>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58" name="TextBox 57">
              <a:extLst>
                <a:ext uri="{FF2B5EF4-FFF2-40B4-BE49-F238E27FC236}">
                  <a16:creationId xmlns:a16="http://schemas.microsoft.com/office/drawing/2014/main" id="{A65A5FD5-5788-4CBE-9B05-16928ECB9A00}"/>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111" name="TextBox 110">
            <a:extLst>
              <a:ext uri="{FF2B5EF4-FFF2-40B4-BE49-F238E27FC236}">
                <a16:creationId xmlns:a16="http://schemas.microsoft.com/office/drawing/2014/main" id="{4224AB98-841E-4218-ADD7-D528B5F5ACC8}"/>
              </a:ext>
            </a:extLst>
          </p:cNvPr>
          <p:cNvSpPr txBox="1"/>
          <p:nvPr/>
        </p:nvSpPr>
        <p:spPr>
          <a:xfrm>
            <a:off x="1648351" y="5995791"/>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106976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2B88A2E-2D36-4179-942B-2EA53601A1D4}"/>
              </a:ext>
            </a:extLst>
          </p:cNvPr>
          <p:cNvGrpSpPr/>
          <p:nvPr/>
        </p:nvGrpSpPr>
        <p:grpSpPr>
          <a:xfrm>
            <a:off x="647700" y="1127409"/>
            <a:ext cx="10896600" cy="4852759"/>
            <a:chOff x="121463" y="2903661"/>
            <a:chExt cx="8933809" cy="3718287"/>
          </a:xfrm>
        </p:grpSpPr>
        <p:sp>
          <p:nvSpPr>
            <p:cNvPr id="5" name="Rectangle: Rounded Corners 4">
              <a:extLst>
                <a:ext uri="{FF2B5EF4-FFF2-40B4-BE49-F238E27FC236}">
                  <a16:creationId xmlns:a16="http://schemas.microsoft.com/office/drawing/2014/main" id="{C04CBA8E-D3EC-49E0-A7D4-DC2A03B4EED4}"/>
                </a:ext>
              </a:extLst>
            </p:cNvPr>
            <p:cNvSpPr/>
            <p:nvPr/>
          </p:nvSpPr>
          <p:spPr>
            <a:xfrm>
              <a:off x="1626471" y="4914160"/>
              <a:ext cx="4290127" cy="1706996"/>
            </a:xfrm>
            <a:prstGeom prst="roundRect">
              <a:avLst>
                <a:gd name="adj" fmla="val 3203"/>
              </a:avLst>
            </a:prstGeom>
            <a:solidFill>
              <a:schemeClr val="bg1">
                <a:lumMod val="95000"/>
              </a:schemeClr>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Nova" panose="020B0504020202020204" pitchFamily="34" charset="0"/>
              </a:endParaRPr>
            </a:p>
          </p:txBody>
        </p:sp>
        <p:sp>
          <p:nvSpPr>
            <p:cNvPr id="6" name="Rectangle: Rounded Corners 5">
              <a:extLst>
                <a:ext uri="{FF2B5EF4-FFF2-40B4-BE49-F238E27FC236}">
                  <a16:creationId xmlns:a16="http://schemas.microsoft.com/office/drawing/2014/main" id="{93DD14FE-6DCF-4C82-82CB-E4EC858FD14B}"/>
                </a:ext>
              </a:extLst>
            </p:cNvPr>
            <p:cNvSpPr/>
            <p:nvPr/>
          </p:nvSpPr>
          <p:spPr>
            <a:xfrm>
              <a:off x="1579133" y="2929965"/>
              <a:ext cx="4290127" cy="1540317"/>
            </a:xfrm>
            <a:prstGeom prst="roundRect">
              <a:avLst>
                <a:gd name="adj" fmla="val 3203"/>
              </a:avLst>
            </a:prstGeom>
            <a:solidFill>
              <a:schemeClr val="bg1">
                <a:lumMod val="95000"/>
              </a:schemeClr>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Nova" panose="020B0504020202020204" pitchFamily="34" charset="0"/>
              </a:endParaRPr>
            </a:p>
          </p:txBody>
        </p:sp>
        <p:grpSp>
          <p:nvGrpSpPr>
            <p:cNvPr id="7" name="Group 6">
              <a:extLst>
                <a:ext uri="{FF2B5EF4-FFF2-40B4-BE49-F238E27FC236}">
                  <a16:creationId xmlns:a16="http://schemas.microsoft.com/office/drawing/2014/main" id="{3E86BF6A-49DD-40EE-A452-64DCBDA86F93}"/>
                </a:ext>
              </a:extLst>
            </p:cNvPr>
            <p:cNvGrpSpPr/>
            <p:nvPr/>
          </p:nvGrpSpPr>
          <p:grpSpPr>
            <a:xfrm>
              <a:off x="121463" y="2903661"/>
              <a:ext cx="1322963" cy="1734093"/>
              <a:chOff x="187544" y="3806443"/>
              <a:chExt cx="1322963" cy="1734093"/>
            </a:xfrm>
          </p:grpSpPr>
          <p:grpSp>
            <p:nvGrpSpPr>
              <p:cNvPr id="50" name="Group 49">
                <a:extLst>
                  <a:ext uri="{FF2B5EF4-FFF2-40B4-BE49-F238E27FC236}">
                    <a16:creationId xmlns:a16="http://schemas.microsoft.com/office/drawing/2014/main" id="{446AB1B1-9EF1-4553-A67E-5F02FCCDFFA6}"/>
                  </a:ext>
                </a:extLst>
              </p:cNvPr>
              <p:cNvGrpSpPr/>
              <p:nvPr/>
            </p:nvGrpSpPr>
            <p:grpSpPr>
              <a:xfrm>
                <a:off x="187544" y="4380518"/>
                <a:ext cx="989813" cy="799792"/>
                <a:chOff x="187544" y="4380518"/>
                <a:chExt cx="989813" cy="799792"/>
              </a:xfrm>
            </p:grpSpPr>
            <p:pic>
              <p:nvPicPr>
                <p:cNvPr id="53" name="Picture 52">
                  <a:extLst>
                    <a:ext uri="{FF2B5EF4-FFF2-40B4-BE49-F238E27FC236}">
                      <a16:creationId xmlns:a16="http://schemas.microsoft.com/office/drawing/2014/main" id="{99B7108A-93E4-46CB-9AB4-D8A8E9275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44" y="4380518"/>
                  <a:ext cx="495605" cy="548640"/>
                </a:xfrm>
                <a:prstGeom prst="rect">
                  <a:avLst/>
                </a:prstGeom>
              </p:spPr>
            </p:pic>
            <p:pic>
              <p:nvPicPr>
                <p:cNvPr id="54" name="Picture 53">
                  <a:extLst>
                    <a:ext uri="{FF2B5EF4-FFF2-40B4-BE49-F238E27FC236}">
                      <a16:creationId xmlns:a16="http://schemas.microsoft.com/office/drawing/2014/main" id="{BF326FE0-5D68-4540-A0C6-3C8B65243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52" y="4389652"/>
                  <a:ext cx="495605" cy="548640"/>
                </a:xfrm>
                <a:prstGeom prst="rect">
                  <a:avLst/>
                </a:prstGeom>
              </p:spPr>
            </p:pic>
            <p:pic>
              <p:nvPicPr>
                <p:cNvPr id="55" name="Picture 54">
                  <a:extLst>
                    <a:ext uri="{FF2B5EF4-FFF2-40B4-BE49-F238E27FC236}">
                      <a16:creationId xmlns:a16="http://schemas.microsoft.com/office/drawing/2014/main" id="{CBBB4C53-0F8A-43AA-8AAF-FB2255837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01" y="4631670"/>
                  <a:ext cx="495605" cy="548640"/>
                </a:xfrm>
                <a:prstGeom prst="rect">
                  <a:avLst/>
                </a:prstGeom>
              </p:spPr>
            </p:pic>
          </p:grpSp>
          <p:sp>
            <p:nvSpPr>
              <p:cNvPr id="51" name="TextBox 50">
                <a:extLst>
                  <a:ext uri="{FF2B5EF4-FFF2-40B4-BE49-F238E27FC236}">
                    <a16:creationId xmlns:a16="http://schemas.microsoft.com/office/drawing/2014/main" id="{4F605113-23D0-4376-B509-7B19CA69A7D0}"/>
                  </a:ext>
                </a:extLst>
              </p:cNvPr>
              <p:cNvSpPr txBox="1"/>
              <p:nvPr/>
            </p:nvSpPr>
            <p:spPr>
              <a:xfrm>
                <a:off x="254032" y="3806443"/>
                <a:ext cx="914400" cy="565980"/>
              </a:xfrm>
              <a:prstGeom prst="rect">
                <a:avLst/>
              </a:prstGeom>
              <a:noFill/>
            </p:spPr>
            <p:txBody>
              <a:bodyPr wrap="square" rtlCol="0">
                <a:spAutoFit/>
              </a:bodyPr>
              <a:lstStyle/>
              <a:p>
                <a:pPr algn="ctr"/>
                <a:r>
                  <a:rPr lang="en-US" sz="1400" dirty="0">
                    <a:latin typeface="Arial Nova" panose="020B0504020202020204" pitchFamily="34" charset="0"/>
                  </a:rPr>
                  <a:t>Production Tickets Repository</a:t>
                </a:r>
              </a:p>
            </p:txBody>
          </p:sp>
          <p:sp>
            <p:nvSpPr>
              <p:cNvPr id="52" name="TextBox 51">
                <a:extLst>
                  <a:ext uri="{FF2B5EF4-FFF2-40B4-BE49-F238E27FC236}">
                    <a16:creationId xmlns:a16="http://schemas.microsoft.com/office/drawing/2014/main" id="{4BAC8BD5-B139-4E86-90CA-ACDE0F146129}"/>
                  </a:ext>
                </a:extLst>
              </p:cNvPr>
              <p:cNvSpPr txBox="1"/>
              <p:nvPr/>
            </p:nvSpPr>
            <p:spPr>
              <a:xfrm>
                <a:off x="596107" y="5139634"/>
                <a:ext cx="914400" cy="400902"/>
              </a:xfrm>
              <a:prstGeom prst="rect">
                <a:avLst/>
              </a:prstGeom>
              <a:noFill/>
            </p:spPr>
            <p:txBody>
              <a:bodyPr wrap="square" rtlCol="0">
                <a:spAutoFit/>
              </a:bodyPr>
              <a:lstStyle/>
              <a:p>
                <a:pPr algn="ctr"/>
                <a:r>
                  <a:rPr lang="en-US" sz="1400" dirty="0">
                    <a:latin typeface="Arial Nova" panose="020B0504020202020204" pitchFamily="34" charset="0"/>
                  </a:rPr>
                  <a:t>Relational </a:t>
                </a:r>
              </a:p>
              <a:p>
                <a:pPr algn="ctr"/>
                <a:r>
                  <a:rPr lang="en-US" sz="1400" dirty="0">
                    <a:latin typeface="Arial Nova" panose="020B0504020202020204" pitchFamily="34" charset="0"/>
                  </a:rPr>
                  <a:t>DB</a:t>
                </a:r>
              </a:p>
            </p:txBody>
          </p:sp>
        </p:grpSp>
        <p:grpSp>
          <p:nvGrpSpPr>
            <p:cNvPr id="8" name="Group 7">
              <a:extLst>
                <a:ext uri="{FF2B5EF4-FFF2-40B4-BE49-F238E27FC236}">
                  <a16:creationId xmlns:a16="http://schemas.microsoft.com/office/drawing/2014/main" id="{46933E72-E8F3-4F32-810D-0FBC8B7FBCD2}"/>
                </a:ext>
              </a:extLst>
            </p:cNvPr>
            <p:cNvGrpSpPr/>
            <p:nvPr/>
          </p:nvGrpSpPr>
          <p:grpSpPr>
            <a:xfrm>
              <a:off x="1267937" y="3363464"/>
              <a:ext cx="1090889" cy="690967"/>
              <a:chOff x="1472123" y="3441923"/>
              <a:chExt cx="1090889" cy="690967"/>
            </a:xfrm>
          </p:grpSpPr>
          <p:pic>
            <p:nvPicPr>
              <p:cNvPr id="47" name="Picture 46">
                <a:extLst>
                  <a:ext uri="{FF2B5EF4-FFF2-40B4-BE49-F238E27FC236}">
                    <a16:creationId xmlns:a16="http://schemas.microsoft.com/office/drawing/2014/main" id="{2B5FF2E8-8968-4B84-84AD-A6F84A5DC7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2634" y="3441923"/>
                <a:ext cx="365760" cy="365760"/>
              </a:xfrm>
              <a:prstGeom prst="rect">
                <a:avLst/>
              </a:prstGeom>
            </p:spPr>
          </p:pic>
          <p:cxnSp>
            <p:nvCxnSpPr>
              <p:cNvPr id="48" name="Straight Arrow Connector 47">
                <a:extLst>
                  <a:ext uri="{FF2B5EF4-FFF2-40B4-BE49-F238E27FC236}">
                    <a16:creationId xmlns:a16="http://schemas.microsoft.com/office/drawing/2014/main" id="{7CF527FD-17E7-47C7-B503-55B72F66F319}"/>
                  </a:ext>
                </a:extLst>
              </p:cNvPr>
              <p:cNvCxnSpPr>
                <a:cxnSpLocks/>
              </p:cNvCxnSpPr>
              <p:nvPr/>
            </p:nvCxnSpPr>
            <p:spPr>
              <a:xfrm flipV="1">
                <a:off x="1472123" y="3878527"/>
                <a:ext cx="989810" cy="5860"/>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3912032-1D18-4D2A-81C8-290360EA49BB}"/>
                  </a:ext>
                </a:extLst>
              </p:cNvPr>
              <p:cNvSpPr txBox="1"/>
              <p:nvPr/>
            </p:nvSpPr>
            <p:spPr>
              <a:xfrm>
                <a:off x="1648612" y="3897065"/>
                <a:ext cx="914400" cy="235825"/>
              </a:xfrm>
              <a:prstGeom prst="rect">
                <a:avLst/>
              </a:prstGeom>
              <a:noFill/>
            </p:spPr>
            <p:txBody>
              <a:bodyPr wrap="square" rtlCol="0">
                <a:spAutoFit/>
              </a:bodyPr>
              <a:lstStyle/>
              <a:p>
                <a:pPr algn="ctr"/>
                <a:r>
                  <a:rPr lang="en-US" sz="1400" dirty="0">
                    <a:latin typeface="Arial Nova" panose="020B0504020202020204" pitchFamily="34" charset="0"/>
                  </a:rPr>
                  <a:t>Extract</a:t>
                </a:r>
              </a:p>
            </p:txBody>
          </p:sp>
        </p:grpSp>
        <p:grpSp>
          <p:nvGrpSpPr>
            <p:cNvPr id="9" name="Group 8">
              <a:extLst>
                <a:ext uri="{FF2B5EF4-FFF2-40B4-BE49-F238E27FC236}">
                  <a16:creationId xmlns:a16="http://schemas.microsoft.com/office/drawing/2014/main" id="{69BF9583-7FD5-47F0-9C29-1FAD6B8323E5}"/>
                </a:ext>
              </a:extLst>
            </p:cNvPr>
            <p:cNvGrpSpPr/>
            <p:nvPr/>
          </p:nvGrpSpPr>
          <p:grpSpPr>
            <a:xfrm>
              <a:off x="5002198" y="3384200"/>
              <a:ext cx="1300608" cy="651692"/>
              <a:chOff x="1570686" y="3444569"/>
              <a:chExt cx="1300608" cy="651692"/>
            </a:xfrm>
          </p:grpSpPr>
          <p:pic>
            <p:nvPicPr>
              <p:cNvPr id="44" name="Picture 43">
                <a:extLst>
                  <a:ext uri="{FF2B5EF4-FFF2-40B4-BE49-F238E27FC236}">
                    <a16:creationId xmlns:a16="http://schemas.microsoft.com/office/drawing/2014/main" id="{8923FF51-CA4B-4706-B382-EBA8197A9B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4098" y="3444569"/>
                <a:ext cx="365760" cy="365760"/>
              </a:xfrm>
              <a:prstGeom prst="rect">
                <a:avLst/>
              </a:prstGeom>
            </p:spPr>
          </p:pic>
          <p:cxnSp>
            <p:nvCxnSpPr>
              <p:cNvPr id="45" name="Straight Arrow Connector 44">
                <a:extLst>
                  <a:ext uri="{FF2B5EF4-FFF2-40B4-BE49-F238E27FC236}">
                    <a16:creationId xmlns:a16="http://schemas.microsoft.com/office/drawing/2014/main" id="{D8C9F536-8693-4AE1-94C0-CE51AB7DA705}"/>
                  </a:ext>
                </a:extLst>
              </p:cNvPr>
              <p:cNvCxnSpPr>
                <a:cxnSpLocks/>
              </p:cNvCxnSpPr>
              <p:nvPr/>
            </p:nvCxnSpPr>
            <p:spPr>
              <a:xfrm>
                <a:off x="1725926" y="3866297"/>
                <a:ext cx="1145368" cy="0"/>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CFECB33-684F-4D9A-B8C3-B58ED8C680D9}"/>
                  </a:ext>
                </a:extLst>
              </p:cNvPr>
              <p:cNvSpPr txBox="1"/>
              <p:nvPr/>
            </p:nvSpPr>
            <p:spPr>
              <a:xfrm>
                <a:off x="1570686" y="3860436"/>
                <a:ext cx="914400" cy="235825"/>
              </a:xfrm>
              <a:prstGeom prst="rect">
                <a:avLst/>
              </a:prstGeom>
              <a:noFill/>
            </p:spPr>
            <p:txBody>
              <a:bodyPr wrap="square" rtlCol="0">
                <a:spAutoFit/>
              </a:bodyPr>
              <a:lstStyle/>
              <a:p>
                <a:pPr algn="ctr"/>
                <a:r>
                  <a:rPr lang="en-US" sz="1400" dirty="0">
                    <a:latin typeface="Arial Nova" panose="020B0504020202020204" pitchFamily="34" charset="0"/>
                  </a:rPr>
                  <a:t>Load</a:t>
                </a:r>
              </a:p>
            </p:txBody>
          </p:sp>
        </p:grpSp>
        <p:grpSp>
          <p:nvGrpSpPr>
            <p:cNvPr id="10" name="Group 9">
              <a:extLst>
                <a:ext uri="{FF2B5EF4-FFF2-40B4-BE49-F238E27FC236}">
                  <a16:creationId xmlns:a16="http://schemas.microsoft.com/office/drawing/2014/main" id="{6C2EA1DA-6EB4-4E05-9506-C23E6AF63484}"/>
                </a:ext>
              </a:extLst>
            </p:cNvPr>
            <p:cNvGrpSpPr/>
            <p:nvPr/>
          </p:nvGrpSpPr>
          <p:grpSpPr>
            <a:xfrm>
              <a:off x="3271390" y="3391852"/>
              <a:ext cx="918817" cy="664097"/>
              <a:chOff x="1677221" y="3436507"/>
              <a:chExt cx="918817" cy="664097"/>
            </a:xfrm>
          </p:grpSpPr>
          <p:pic>
            <p:nvPicPr>
              <p:cNvPr id="41" name="Picture 40">
                <a:extLst>
                  <a:ext uri="{FF2B5EF4-FFF2-40B4-BE49-F238E27FC236}">
                    <a16:creationId xmlns:a16="http://schemas.microsoft.com/office/drawing/2014/main" id="{6B76BDF9-2502-42A7-80E0-D425DCCF2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1804" y="3436507"/>
                <a:ext cx="365760" cy="365760"/>
              </a:xfrm>
              <a:prstGeom prst="rect">
                <a:avLst/>
              </a:prstGeom>
            </p:spPr>
          </p:pic>
          <p:cxnSp>
            <p:nvCxnSpPr>
              <p:cNvPr id="42" name="Straight Arrow Connector 41">
                <a:extLst>
                  <a:ext uri="{FF2B5EF4-FFF2-40B4-BE49-F238E27FC236}">
                    <a16:creationId xmlns:a16="http://schemas.microsoft.com/office/drawing/2014/main" id="{C9ADC7C7-9924-47F3-B3B5-9CECB2A61CDF}"/>
                  </a:ext>
                </a:extLst>
              </p:cNvPr>
              <p:cNvCxnSpPr>
                <a:cxnSpLocks/>
              </p:cNvCxnSpPr>
              <p:nvPr/>
            </p:nvCxnSpPr>
            <p:spPr>
              <a:xfrm flipV="1">
                <a:off x="1725926" y="3863261"/>
                <a:ext cx="870112" cy="3036"/>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B972140-A2B3-432A-B4D4-D789A32B5806}"/>
                  </a:ext>
                </a:extLst>
              </p:cNvPr>
              <p:cNvSpPr txBox="1"/>
              <p:nvPr/>
            </p:nvSpPr>
            <p:spPr>
              <a:xfrm>
                <a:off x="1677221" y="3864779"/>
                <a:ext cx="914400" cy="235825"/>
              </a:xfrm>
              <a:prstGeom prst="rect">
                <a:avLst/>
              </a:prstGeom>
              <a:noFill/>
            </p:spPr>
            <p:txBody>
              <a:bodyPr wrap="square" rtlCol="0">
                <a:spAutoFit/>
              </a:bodyPr>
              <a:lstStyle/>
              <a:p>
                <a:pPr algn="ctr"/>
                <a:r>
                  <a:rPr lang="en-US" sz="1400" dirty="0">
                    <a:latin typeface="Arial Nova" panose="020B0504020202020204" pitchFamily="34" charset="0"/>
                  </a:rPr>
                  <a:t>Transform</a:t>
                </a:r>
              </a:p>
            </p:txBody>
          </p:sp>
        </p:grpSp>
        <p:grpSp>
          <p:nvGrpSpPr>
            <p:cNvPr id="11" name="Group 10">
              <a:extLst>
                <a:ext uri="{FF2B5EF4-FFF2-40B4-BE49-F238E27FC236}">
                  <a16:creationId xmlns:a16="http://schemas.microsoft.com/office/drawing/2014/main" id="{CF98CB4A-D930-4638-A7ED-9B4F614204E3}"/>
                </a:ext>
              </a:extLst>
            </p:cNvPr>
            <p:cNvGrpSpPr/>
            <p:nvPr/>
          </p:nvGrpSpPr>
          <p:grpSpPr>
            <a:xfrm>
              <a:off x="6310810" y="3044431"/>
              <a:ext cx="1038225" cy="1192421"/>
              <a:chOff x="516471" y="3381052"/>
              <a:chExt cx="1038225" cy="1192421"/>
            </a:xfrm>
          </p:grpSpPr>
          <p:grpSp>
            <p:nvGrpSpPr>
              <p:cNvPr id="37" name="Group 36">
                <a:extLst>
                  <a:ext uri="{FF2B5EF4-FFF2-40B4-BE49-F238E27FC236}">
                    <a16:creationId xmlns:a16="http://schemas.microsoft.com/office/drawing/2014/main" id="{DCB5EE15-BB25-47F5-A198-DF3554E3C372}"/>
                  </a:ext>
                </a:extLst>
              </p:cNvPr>
              <p:cNvGrpSpPr/>
              <p:nvPr/>
            </p:nvGrpSpPr>
            <p:grpSpPr>
              <a:xfrm>
                <a:off x="516471" y="3535248"/>
                <a:ext cx="1038225" cy="1038225"/>
                <a:chOff x="228600" y="1676400"/>
                <a:chExt cx="1038225" cy="1038225"/>
              </a:xfrm>
            </p:grpSpPr>
            <p:pic>
              <p:nvPicPr>
                <p:cNvPr id="39" name="Picture 38">
                  <a:extLst>
                    <a:ext uri="{FF2B5EF4-FFF2-40B4-BE49-F238E27FC236}">
                      <a16:creationId xmlns:a16="http://schemas.microsoft.com/office/drawing/2014/main" id="{4D8AE644-6128-4920-9C46-7B4DBE808E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676400"/>
                  <a:ext cx="1038225" cy="1038225"/>
                </a:xfrm>
                <a:prstGeom prst="rect">
                  <a:avLst/>
                </a:prstGeom>
              </p:spPr>
            </p:pic>
            <p:pic>
              <p:nvPicPr>
                <p:cNvPr id="40" name="Picture 39">
                  <a:extLst>
                    <a:ext uri="{FF2B5EF4-FFF2-40B4-BE49-F238E27FC236}">
                      <a16:creationId xmlns:a16="http://schemas.microsoft.com/office/drawing/2014/main" id="{25F20169-9935-4644-8AA5-F71A6577B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077" y="2195512"/>
                  <a:ext cx="506043" cy="506043"/>
                </a:xfrm>
                <a:prstGeom prst="rect">
                  <a:avLst/>
                </a:prstGeom>
              </p:spPr>
            </p:pic>
          </p:grpSp>
          <p:sp>
            <p:nvSpPr>
              <p:cNvPr id="38" name="TextBox 37">
                <a:extLst>
                  <a:ext uri="{FF2B5EF4-FFF2-40B4-BE49-F238E27FC236}">
                    <a16:creationId xmlns:a16="http://schemas.microsoft.com/office/drawing/2014/main" id="{162B80A9-2D04-4593-BE9A-A8758341644B}"/>
                  </a:ext>
                </a:extLst>
              </p:cNvPr>
              <p:cNvSpPr txBox="1"/>
              <p:nvPr/>
            </p:nvSpPr>
            <p:spPr>
              <a:xfrm>
                <a:off x="660081" y="3381052"/>
                <a:ext cx="845909" cy="235825"/>
              </a:xfrm>
              <a:prstGeom prst="rect">
                <a:avLst/>
              </a:prstGeom>
              <a:noFill/>
            </p:spPr>
            <p:txBody>
              <a:bodyPr wrap="square" rtlCol="0">
                <a:spAutoFit/>
              </a:bodyPr>
              <a:lstStyle/>
              <a:p>
                <a:r>
                  <a:rPr lang="en-US" sz="1400" dirty="0">
                    <a:latin typeface="Arial Nova" panose="020B0504020202020204" pitchFamily="34" charset="0"/>
                    <a:cs typeface="Arial" pitchFamily="34" charset="0"/>
                  </a:rPr>
                  <a:t>Mongo DB</a:t>
                </a:r>
              </a:p>
            </p:txBody>
          </p:sp>
        </p:grpSp>
        <p:grpSp>
          <p:nvGrpSpPr>
            <p:cNvPr id="12" name="Group 11">
              <a:extLst>
                <a:ext uri="{FF2B5EF4-FFF2-40B4-BE49-F238E27FC236}">
                  <a16:creationId xmlns:a16="http://schemas.microsoft.com/office/drawing/2014/main" id="{8054B732-84C7-4A29-922F-AA0991F19128}"/>
                </a:ext>
              </a:extLst>
            </p:cNvPr>
            <p:cNvGrpSpPr/>
            <p:nvPr/>
          </p:nvGrpSpPr>
          <p:grpSpPr>
            <a:xfrm>
              <a:off x="4295720" y="3381352"/>
              <a:ext cx="744702" cy="718794"/>
              <a:chOff x="5370185" y="3462443"/>
              <a:chExt cx="744702" cy="718794"/>
            </a:xfrm>
          </p:grpSpPr>
          <p:pic>
            <p:nvPicPr>
              <p:cNvPr id="35" name="Picture 34">
                <a:extLst>
                  <a:ext uri="{FF2B5EF4-FFF2-40B4-BE49-F238E27FC236}">
                    <a16:creationId xmlns:a16="http://schemas.microsoft.com/office/drawing/2014/main" id="{EB66FA66-3BEC-4B9C-AF77-FD7CA9F60259}"/>
                  </a:ext>
                </a:extLst>
              </p:cNvPr>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370185" y="3632597"/>
                <a:ext cx="548640" cy="548640"/>
              </a:xfrm>
              <a:prstGeom prst="rect">
                <a:avLst/>
              </a:prstGeom>
            </p:spPr>
          </p:pic>
          <p:pic>
            <p:nvPicPr>
              <p:cNvPr id="36" name="Picture 35">
                <a:extLst>
                  <a:ext uri="{FF2B5EF4-FFF2-40B4-BE49-F238E27FC236}">
                    <a16:creationId xmlns:a16="http://schemas.microsoft.com/office/drawing/2014/main" id="{452C72EF-BC2E-4B94-A0B7-A96B46BCD6A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61485" y="3462443"/>
                <a:ext cx="453402" cy="453402"/>
              </a:xfrm>
              <a:prstGeom prst="rect">
                <a:avLst/>
              </a:prstGeom>
            </p:spPr>
          </p:pic>
        </p:grpSp>
        <p:sp>
          <p:nvSpPr>
            <p:cNvPr id="13" name="TextBox 12">
              <a:extLst>
                <a:ext uri="{FF2B5EF4-FFF2-40B4-BE49-F238E27FC236}">
                  <a16:creationId xmlns:a16="http://schemas.microsoft.com/office/drawing/2014/main" id="{7B7138A5-E6BA-462D-9EC2-4CF746DC806B}"/>
                </a:ext>
              </a:extLst>
            </p:cNvPr>
            <p:cNvSpPr txBox="1"/>
            <p:nvPr/>
          </p:nvSpPr>
          <p:spPr>
            <a:xfrm>
              <a:off x="1618298" y="2980416"/>
              <a:ext cx="2590800" cy="235825"/>
            </a:xfrm>
            <a:prstGeom prst="rect">
              <a:avLst/>
            </a:prstGeom>
            <a:noFill/>
          </p:spPr>
          <p:txBody>
            <a:bodyPr wrap="square" rtlCol="0">
              <a:spAutoFit/>
            </a:bodyPr>
            <a:lstStyle/>
            <a:p>
              <a:r>
                <a:rPr lang="en-US" sz="1400" b="1" dirty="0">
                  <a:solidFill>
                    <a:schemeClr val="tx1">
                      <a:lumMod val="65000"/>
                      <a:lumOff val="35000"/>
                    </a:schemeClr>
                  </a:solidFill>
                  <a:latin typeface="Arial Nova" panose="020B0504020202020204" pitchFamily="34" charset="0"/>
                </a:rPr>
                <a:t>Initial Load</a:t>
              </a:r>
            </a:p>
          </p:txBody>
        </p:sp>
        <p:sp>
          <p:nvSpPr>
            <p:cNvPr id="14" name="TextBox 13">
              <a:extLst>
                <a:ext uri="{FF2B5EF4-FFF2-40B4-BE49-F238E27FC236}">
                  <a16:creationId xmlns:a16="http://schemas.microsoft.com/office/drawing/2014/main" id="{43B337DB-88AC-463A-AFB9-58D8EE8E9551}"/>
                </a:ext>
              </a:extLst>
            </p:cNvPr>
            <p:cNvSpPr txBox="1"/>
            <p:nvPr/>
          </p:nvSpPr>
          <p:spPr>
            <a:xfrm>
              <a:off x="4022916" y="6361774"/>
              <a:ext cx="1893682" cy="235825"/>
            </a:xfrm>
            <a:prstGeom prst="rect">
              <a:avLst/>
            </a:prstGeom>
            <a:noFill/>
          </p:spPr>
          <p:txBody>
            <a:bodyPr wrap="square" rtlCol="0">
              <a:spAutoFit/>
            </a:bodyPr>
            <a:lstStyle/>
            <a:p>
              <a:pPr algn="ctr"/>
              <a:r>
                <a:rPr lang="en-US" sz="1400" b="1" dirty="0">
                  <a:solidFill>
                    <a:schemeClr val="tx1">
                      <a:lumMod val="65000"/>
                      <a:lumOff val="35000"/>
                    </a:schemeClr>
                  </a:solidFill>
                  <a:latin typeface="Arial Nova" panose="020B0504020202020204" pitchFamily="34" charset="0"/>
                </a:rPr>
                <a:t>Delta Data Management</a:t>
              </a:r>
            </a:p>
          </p:txBody>
        </p:sp>
        <p:pic>
          <p:nvPicPr>
            <p:cNvPr id="15" name="Picture 14">
              <a:extLst>
                <a:ext uri="{FF2B5EF4-FFF2-40B4-BE49-F238E27FC236}">
                  <a16:creationId xmlns:a16="http://schemas.microsoft.com/office/drawing/2014/main" id="{42143961-DA07-4CEA-8F30-DAEED1A8F4C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85198" y="5142570"/>
              <a:ext cx="1063902" cy="1078476"/>
            </a:xfrm>
            <a:prstGeom prst="rect">
              <a:avLst/>
            </a:prstGeom>
          </p:spPr>
        </p:pic>
        <p:cxnSp>
          <p:nvCxnSpPr>
            <p:cNvPr id="16" name="Connector: Curved 15">
              <a:extLst>
                <a:ext uri="{FF2B5EF4-FFF2-40B4-BE49-F238E27FC236}">
                  <a16:creationId xmlns:a16="http://schemas.microsoft.com/office/drawing/2014/main" id="{DAFC9618-E7B2-43AC-9E82-D0433C55A22D}"/>
                </a:ext>
              </a:extLst>
            </p:cNvPr>
            <p:cNvCxnSpPr>
              <a:cxnSpLocks/>
              <a:stCxn id="55" idx="2"/>
              <a:endCxn id="15" idx="1"/>
            </p:cNvCxnSpPr>
            <p:nvPr/>
          </p:nvCxnSpPr>
          <p:spPr>
            <a:xfrm rot="16200000" flipH="1">
              <a:off x="553421" y="4350030"/>
              <a:ext cx="1404281" cy="1259275"/>
            </a:xfrm>
            <a:prstGeom prst="curvedConnector2">
              <a:avLst/>
            </a:prstGeom>
            <a:ln w="19050">
              <a:solidFill>
                <a:schemeClr val="bg1">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F975280-2D12-44A3-919A-2C4A8470E69A}"/>
                </a:ext>
              </a:extLst>
            </p:cNvPr>
            <p:cNvGrpSpPr/>
            <p:nvPr/>
          </p:nvGrpSpPr>
          <p:grpSpPr>
            <a:xfrm>
              <a:off x="3022990" y="5116292"/>
              <a:ext cx="1279588" cy="1180165"/>
              <a:chOff x="1436938" y="3309201"/>
              <a:chExt cx="1279588" cy="1180165"/>
            </a:xfrm>
          </p:grpSpPr>
          <p:pic>
            <p:nvPicPr>
              <p:cNvPr id="32" name="Picture 31">
                <a:extLst>
                  <a:ext uri="{FF2B5EF4-FFF2-40B4-BE49-F238E27FC236}">
                    <a16:creationId xmlns:a16="http://schemas.microsoft.com/office/drawing/2014/main" id="{1B502771-A111-4A81-94E7-29E020496C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7462" y="3309201"/>
                <a:ext cx="457200" cy="457200"/>
              </a:xfrm>
              <a:prstGeom prst="rect">
                <a:avLst/>
              </a:prstGeom>
            </p:spPr>
          </p:pic>
          <p:cxnSp>
            <p:nvCxnSpPr>
              <p:cNvPr id="33" name="Straight Arrow Connector 32">
                <a:extLst>
                  <a:ext uri="{FF2B5EF4-FFF2-40B4-BE49-F238E27FC236}">
                    <a16:creationId xmlns:a16="http://schemas.microsoft.com/office/drawing/2014/main" id="{9B9ECDDE-E4CE-4287-9EAA-9BED2D82D40E}"/>
                  </a:ext>
                </a:extLst>
              </p:cNvPr>
              <p:cNvCxnSpPr>
                <a:cxnSpLocks/>
              </p:cNvCxnSpPr>
              <p:nvPr/>
            </p:nvCxnSpPr>
            <p:spPr>
              <a:xfrm flipV="1">
                <a:off x="1436938" y="3866298"/>
                <a:ext cx="1279588" cy="18031"/>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AD99A9-00BA-41FB-99D3-7354E013EE77}"/>
                  </a:ext>
                </a:extLst>
              </p:cNvPr>
              <p:cNvSpPr txBox="1"/>
              <p:nvPr/>
            </p:nvSpPr>
            <p:spPr>
              <a:xfrm>
                <a:off x="1504583" y="3923386"/>
                <a:ext cx="1211683" cy="565980"/>
              </a:xfrm>
              <a:prstGeom prst="rect">
                <a:avLst/>
              </a:prstGeom>
              <a:noFill/>
            </p:spPr>
            <p:txBody>
              <a:bodyPr wrap="square" rtlCol="0">
                <a:spAutoFit/>
              </a:bodyPr>
              <a:lstStyle/>
              <a:p>
                <a:pPr algn="ctr"/>
                <a:r>
                  <a:rPr lang="en-US" sz="1400" dirty="0">
                    <a:latin typeface="Arial Nova" panose="020B0504020202020204" pitchFamily="34" charset="0"/>
                  </a:rPr>
                  <a:t>Extract, Transform and Load</a:t>
                </a:r>
              </a:p>
            </p:txBody>
          </p:sp>
        </p:grpSp>
        <p:grpSp>
          <p:nvGrpSpPr>
            <p:cNvPr id="18" name="Group 17">
              <a:extLst>
                <a:ext uri="{FF2B5EF4-FFF2-40B4-BE49-F238E27FC236}">
                  <a16:creationId xmlns:a16="http://schemas.microsoft.com/office/drawing/2014/main" id="{FD92AD01-D019-4A0D-BE8F-D27AC94DC076}"/>
                </a:ext>
              </a:extLst>
            </p:cNvPr>
            <p:cNvGrpSpPr/>
            <p:nvPr/>
          </p:nvGrpSpPr>
          <p:grpSpPr>
            <a:xfrm>
              <a:off x="4563993" y="5181278"/>
              <a:ext cx="741617" cy="723401"/>
              <a:chOff x="5370185" y="3457836"/>
              <a:chExt cx="741617" cy="723401"/>
            </a:xfrm>
          </p:grpSpPr>
          <p:pic>
            <p:nvPicPr>
              <p:cNvPr id="30" name="Picture 29">
                <a:extLst>
                  <a:ext uri="{FF2B5EF4-FFF2-40B4-BE49-F238E27FC236}">
                    <a16:creationId xmlns:a16="http://schemas.microsoft.com/office/drawing/2014/main" id="{B02F0BA7-98FC-40BC-A161-CDB89A8B6D7A}"/>
                  </a:ext>
                </a:extLst>
              </p:cNvPr>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370185" y="3632597"/>
                <a:ext cx="548640" cy="548640"/>
              </a:xfrm>
              <a:prstGeom prst="rect">
                <a:avLst/>
              </a:prstGeom>
            </p:spPr>
          </p:pic>
          <p:pic>
            <p:nvPicPr>
              <p:cNvPr id="31" name="Picture 30">
                <a:extLst>
                  <a:ext uri="{FF2B5EF4-FFF2-40B4-BE49-F238E27FC236}">
                    <a16:creationId xmlns:a16="http://schemas.microsoft.com/office/drawing/2014/main" id="{86C9C5E9-980B-41BB-8995-DA80B5F7F1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58400" y="3457836"/>
                <a:ext cx="453402" cy="453402"/>
              </a:xfrm>
              <a:prstGeom prst="rect">
                <a:avLst/>
              </a:prstGeom>
            </p:spPr>
          </p:pic>
        </p:grpSp>
        <p:grpSp>
          <p:nvGrpSpPr>
            <p:cNvPr id="19" name="Group 18">
              <a:extLst>
                <a:ext uri="{FF2B5EF4-FFF2-40B4-BE49-F238E27FC236}">
                  <a16:creationId xmlns:a16="http://schemas.microsoft.com/office/drawing/2014/main" id="{5FE336C9-35A9-4A8D-9688-045EADE06F57}"/>
                </a:ext>
              </a:extLst>
            </p:cNvPr>
            <p:cNvGrpSpPr/>
            <p:nvPr/>
          </p:nvGrpSpPr>
          <p:grpSpPr>
            <a:xfrm>
              <a:off x="2355366" y="3456518"/>
              <a:ext cx="818332" cy="739031"/>
              <a:chOff x="2883353" y="3454355"/>
              <a:chExt cx="818332" cy="739031"/>
            </a:xfrm>
          </p:grpSpPr>
          <p:pic>
            <p:nvPicPr>
              <p:cNvPr id="28" name="Picture 27">
                <a:extLst>
                  <a:ext uri="{FF2B5EF4-FFF2-40B4-BE49-F238E27FC236}">
                    <a16:creationId xmlns:a16="http://schemas.microsoft.com/office/drawing/2014/main" id="{F2DDB071-1B20-4477-81A7-68C850C752F6}"/>
                  </a:ext>
                </a:extLst>
              </p:cNvPr>
              <p:cNvPicPr>
                <a:picLocks noChangeAspect="1"/>
              </p:cNvPicPr>
              <p:nvPr/>
            </p:nvPicPr>
            <p:blipFill>
              <a:blip r:embed="rId7">
                <a:duotone>
                  <a:prstClr val="black"/>
                  <a:schemeClr val="accent3">
                    <a:tint val="45000"/>
                    <a:satMod val="400000"/>
                  </a:schemeClr>
                </a:duotone>
                <a:extLst>
                  <a:ext uri="{BEBA8EAE-BF5A-486C-A8C5-ECC9F3942E4B}">
                    <a14:imgProps xmlns:a14="http://schemas.microsoft.com/office/drawing/2010/main">
                      <a14:imgLayer r:embed="rId8">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83353" y="3454355"/>
                <a:ext cx="548640" cy="548640"/>
              </a:xfrm>
              <a:prstGeom prst="rect">
                <a:avLst/>
              </a:prstGeom>
            </p:spPr>
          </p:pic>
          <p:pic>
            <p:nvPicPr>
              <p:cNvPr id="29" name="Picture 28">
                <a:extLst>
                  <a:ext uri="{FF2B5EF4-FFF2-40B4-BE49-F238E27FC236}">
                    <a16:creationId xmlns:a16="http://schemas.microsoft.com/office/drawing/2014/main" id="{90095CD5-307D-43AE-B5E9-CB155DE24F39}"/>
                  </a:ext>
                </a:extLst>
              </p:cNvPr>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153045" y="3644746"/>
                <a:ext cx="548640" cy="548640"/>
              </a:xfrm>
              <a:prstGeom prst="rect">
                <a:avLst/>
              </a:prstGeom>
            </p:spPr>
          </p:pic>
        </p:grpSp>
        <p:cxnSp>
          <p:nvCxnSpPr>
            <p:cNvPr id="20" name="Straight Arrow Connector 151">
              <a:extLst>
                <a:ext uri="{FF2B5EF4-FFF2-40B4-BE49-F238E27FC236}">
                  <a16:creationId xmlns:a16="http://schemas.microsoft.com/office/drawing/2014/main" id="{03DFDC25-F2C2-4D59-80A6-9183DF2161DD}"/>
                </a:ext>
              </a:extLst>
            </p:cNvPr>
            <p:cNvCxnSpPr>
              <a:cxnSpLocks/>
            </p:cNvCxnSpPr>
            <p:nvPr/>
          </p:nvCxnSpPr>
          <p:spPr>
            <a:xfrm flipV="1">
              <a:off x="5379525" y="4273889"/>
              <a:ext cx="1566133" cy="1359646"/>
            </a:xfrm>
            <a:prstGeom prst="curvedConnector2">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8AAECD0-292B-4436-8899-FF57152D2751}"/>
                </a:ext>
              </a:extLst>
            </p:cNvPr>
            <p:cNvSpPr txBox="1"/>
            <p:nvPr/>
          </p:nvSpPr>
          <p:spPr>
            <a:xfrm>
              <a:off x="1811306" y="6221046"/>
              <a:ext cx="1582206" cy="400902"/>
            </a:xfrm>
            <a:prstGeom prst="rect">
              <a:avLst/>
            </a:prstGeom>
            <a:noFill/>
          </p:spPr>
          <p:txBody>
            <a:bodyPr wrap="square" rtlCol="0">
              <a:spAutoFit/>
            </a:bodyPr>
            <a:lstStyle/>
            <a:p>
              <a:pPr algn="ctr"/>
              <a:r>
                <a:rPr lang="en-US" sz="1400" dirty="0">
                  <a:latin typeface="Arial Nova" panose="020B0504020202020204" pitchFamily="34" charset="0"/>
                </a:rPr>
                <a:t>Every </a:t>
              </a:r>
            </a:p>
            <a:p>
              <a:pPr algn="ctr"/>
              <a:r>
                <a:rPr lang="en-US" sz="1400" dirty="0">
                  <a:latin typeface="Arial Nova" panose="020B0504020202020204" pitchFamily="34" charset="0"/>
                </a:rPr>
                <a:t>x Minute(s)/Hour(s)</a:t>
              </a:r>
            </a:p>
          </p:txBody>
        </p:sp>
        <p:pic>
          <p:nvPicPr>
            <p:cNvPr id="22" name="Picture 21">
              <a:extLst>
                <a:ext uri="{FF2B5EF4-FFF2-40B4-BE49-F238E27FC236}">
                  <a16:creationId xmlns:a16="http://schemas.microsoft.com/office/drawing/2014/main" id="{3B6A6A78-F39D-4843-82E5-C2008A813A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46190" y="3243321"/>
              <a:ext cx="1010119" cy="1010119"/>
            </a:xfrm>
            <a:prstGeom prst="rect">
              <a:avLst/>
            </a:prstGeom>
          </p:spPr>
        </p:pic>
        <p:cxnSp>
          <p:nvCxnSpPr>
            <p:cNvPr id="23" name="Straight Arrow Connector 22">
              <a:extLst>
                <a:ext uri="{FF2B5EF4-FFF2-40B4-BE49-F238E27FC236}">
                  <a16:creationId xmlns:a16="http://schemas.microsoft.com/office/drawing/2014/main" id="{4E7D16CE-1BAA-468D-9D03-5E129B97BA89}"/>
                </a:ext>
              </a:extLst>
            </p:cNvPr>
            <p:cNvCxnSpPr>
              <a:cxnSpLocks/>
            </p:cNvCxnSpPr>
            <p:nvPr/>
          </p:nvCxnSpPr>
          <p:spPr>
            <a:xfrm>
              <a:off x="7408797" y="3789473"/>
              <a:ext cx="439803" cy="0"/>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A63A5FAC-DDDC-45C1-8B51-534B0A9E2374}"/>
                </a:ext>
              </a:extLst>
            </p:cNvPr>
            <p:cNvPicPr>
              <a:picLocks noChangeAspect="1"/>
            </p:cNvPicPr>
            <p:nvPr/>
          </p:nvPicPr>
          <p:blipFill>
            <a:blip r:embed="rId12">
              <a:extLst>
                <a:ext uri="{BEBA8EAE-BF5A-486C-A8C5-ECC9F3942E4B}">
                  <a14:imgProps xmlns:a14="http://schemas.microsoft.com/office/drawing/2010/main">
                    <a14:imgLayer r:embed="rId13">
                      <a14:imgEffect>
                        <a14:saturation sat="66000"/>
                      </a14:imgEffect>
                    </a14:imgLayer>
                  </a14:imgProps>
                </a:ext>
                <a:ext uri="{28A0092B-C50C-407E-A947-70E740481C1C}">
                  <a14:useLocalDpi xmlns:a14="http://schemas.microsoft.com/office/drawing/2010/main" val="0"/>
                </a:ext>
              </a:extLst>
            </a:blip>
            <a:stretch>
              <a:fillRect/>
            </a:stretch>
          </p:blipFill>
          <p:spPr>
            <a:xfrm>
              <a:off x="8031102" y="4823497"/>
              <a:ext cx="840292" cy="840292"/>
            </a:xfrm>
            <a:prstGeom prst="rect">
              <a:avLst/>
            </a:prstGeom>
          </p:spPr>
        </p:pic>
        <p:cxnSp>
          <p:nvCxnSpPr>
            <p:cNvPr id="25" name="Straight Arrow Connector 172">
              <a:extLst>
                <a:ext uri="{FF2B5EF4-FFF2-40B4-BE49-F238E27FC236}">
                  <a16:creationId xmlns:a16="http://schemas.microsoft.com/office/drawing/2014/main" id="{0610BDDB-74D3-4E90-AE5F-B931C45CFC29}"/>
                </a:ext>
              </a:extLst>
            </p:cNvPr>
            <p:cNvCxnSpPr>
              <a:cxnSpLocks/>
              <a:stCxn id="24" idx="0"/>
              <a:endCxn id="22" idx="2"/>
            </p:cNvCxnSpPr>
            <p:nvPr/>
          </p:nvCxnSpPr>
          <p:spPr>
            <a:xfrm rot="5400000" flipH="1" flipV="1">
              <a:off x="8166221" y="4538468"/>
              <a:ext cx="570057" cy="2"/>
            </a:xfrm>
            <a:prstGeom prst="curvedConnector3">
              <a:avLst>
                <a:gd name="adj1" fmla="val 50000"/>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1C98F90-6BB5-4D7B-9D04-273E9AF4CC23}"/>
                </a:ext>
              </a:extLst>
            </p:cNvPr>
            <p:cNvSpPr txBox="1"/>
            <p:nvPr/>
          </p:nvSpPr>
          <p:spPr>
            <a:xfrm>
              <a:off x="7946190" y="3089433"/>
              <a:ext cx="880559" cy="235825"/>
            </a:xfrm>
            <a:prstGeom prst="rect">
              <a:avLst/>
            </a:prstGeom>
            <a:noFill/>
          </p:spPr>
          <p:txBody>
            <a:bodyPr wrap="square" rtlCol="0">
              <a:spAutoFit/>
            </a:bodyPr>
            <a:lstStyle/>
            <a:p>
              <a:r>
                <a:rPr lang="en-US" sz="1400" dirty="0">
                  <a:latin typeface="Arial Nova" panose="020B0504020202020204" pitchFamily="34" charset="0"/>
                  <a:cs typeface="Arial" pitchFamily="34" charset="0"/>
                </a:rPr>
                <a:t>Dashboard</a:t>
              </a:r>
            </a:p>
          </p:txBody>
        </p:sp>
        <p:sp>
          <p:nvSpPr>
            <p:cNvPr id="27" name="TextBox 26">
              <a:extLst>
                <a:ext uri="{FF2B5EF4-FFF2-40B4-BE49-F238E27FC236}">
                  <a16:creationId xmlns:a16="http://schemas.microsoft.com/office/drawing/2014/main" id="{9A0F34A9-350F-4780-919D-846784D021F7}"/>
                </a:ext>
              </a:extLst>
            </p:cNvPr>
            <p:cNvSpPr txBox="1"/>
            <p:nvPr/>
          </p:nvSpPr>
          <p:spPr>
            <a:xfrm>
              <a:off x="7902609" y="5653533"/>
              <a:ext cx="1152663" cy="731057"/>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Executives, Managers, Engineers and QA</a:t>
              </a:r>
            </a:p>
          </p:txBody>
        </p:sp>
      </p:grpSp>
      <p:grpSp>
        <p:nvGrpSpPr>
          <p:cNvPr id="56" name="Group 55">
            <a:extLst>
              <a:ext uri="{FF2B5EF4-FFF2-40B4-BE49-F238E27FC236}">
                <a16:creationId xmlns:a16="http://schemas.microsoft.com/office/drawing/2014/main" id="{870B1268-488A-4560-B8DB-CDDA8E325224}"/>
              </a:ext>
            </a:extLst>
          </p:cNvPr>
          <p:cNvGrpSpPr/>
          <p:nvPr/>
        </p:nvGrpSpPr>
        <p:grpSpPr>
          <a:xfrm>
            <a:off x="-814944" y="1064057"/>
            <a:ext cx="13708313" cy="4431735"/>
            <a:chOff x="-814944" y="1064057"/>
            <a:chExt cx="13708313" cy="4431735"/>
          </a:xfrm>
        </p:grpSpPr>
        <p:sp>
          <p:nvSpPr>
            <p:cNvPr id="57" name="TextBox 56">
              <a:extLst>
                <a:ext uri="{FF2B5EF4-FFF2-40B4-BE49-F238E27FC236}">
                  <a16:creationId xmlns:a16="http://schemas.microsoft.com/office/drawing/2014/main" id="{114D8448-1780-448C-8BDA-2D11138CF4DD}"/>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58" name="TextBox 57">
              <a:extLst>
                <a:ext uri="{FF2B5EF4-FFF2-40B4-BE49-F238E27FC236}">
                  <a16:creationId xmlns:a16="http://schemas.microsoft.com/office/drawing/2014/main" id="{20358725-C72C-4D71-9F24-2B0280183E83}"/>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59" name="TextBox 58">
              <a:extLst>
                <a:ext uri="{FF2B5EF4-FFF2-40B4-BE49-F238E27FC236}">
                  <a16:creationId xmlns:a16="http://schemas.microsoft.com/office/drawing/2014/main" id="{954CB82C-F6D5-4155-A2DB-69794A688C8A}"/>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60" name="TextBox 59">
              <a:extLst>
                <a:ext uri="{FF2B5EF4-FFF2-40B4-BE49-F238E27FC236}">
                  <a16:creationId xmlns:a16="http://schemas.microsoft.com/office/drawing/2014/main" id="{06446EAE-9502-4E55-B02D-5A93A2D8A917}"/>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61" name="Rectangle: Beveled 60">
            <a:extLst>
              <a:ext uri="{FF2B5EF4-FFF2-40B4-BE49-F238E27FC236}">
                <a16:creationId xmlns:a16="http://schemas.microsoft.com/office/drawing/2014/main" id="{018F63E6-44A4-4A51-B661-43A26B6556A2}"/>
              </a:ext>
            </a:extLst>
          </p:cNvPr>
          <p:cNvSpPr/>
          <p:nvPr/>
        </p:nvSpPr>
        <p:spPr>
          <a:xfrm>
            <a:off x="374754" y="664601"/>
            <a:ext cx="11422505" cy="5706220"/>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0AA2CADB-6888-4F95-8385-D9368B802043}"/>
              </a:ext>
            </a:extLst>
          </p:cNvPr>
          <p:cNvSpPr txBox="1"/>
          <p:nvPr/>
        </p:nvSpPr>
        <p:spPr>
          <a:xfrm>
            <a:off x="3720315" y="3442221"/>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1577878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a:extLst>
              <a:ext uri="{FF2B5EF4-FFF2-40B4-BE49-F238E27FC236}">
                <a16:creationId xmlns:a16="http://schemas.microsoft.com/office/drawing/2014/main" id="{6E6D1447-2EF1-4766-99B0-115C23C5CE85}"/>
              </a:ext>
            </a:extLst>
          </p:cNvPr>
          <p:cNvPicPr>
            <a:picLocks noChangeAspect="1"/>
          </p:cNvPicPr>
          <p:nvPr/>
        </p:nvPicPr>
        <p:blipFill>
          <a:blip r:embed="rId3"/>
          <a:stretch>
            <a:fillRect/>
          </a:stretch>
        </p:blipFill>
        <p:spPr>
          <a:xfrm>
            <a:off x="644577" y="283958"/>
            <a:ext cx="11217639" cy="6078118"/>
          </a:xfrm>
          <a:prstGeom prst="rect">
            <a:avLst/>
          </a:prstGeom>
        </p:spPr>
      </p:pic>
    </p:spTree>
    <p:extLst>
      <p:ext uri="{BB962C8B-B14F-4D97-AF65-F5344CB8AC3E}">
        <p14:creationId xmlns:p14="http://schemas.microsoft.com/office/powerpoint/2010/main" val="221564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0872BE-15FD-484C-A507-7DAD3E379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03" y="654258"/>
            <a:ext cx="10228991" cy="5219700"/>
          </a:xfrm>
          <a:prstGeom prst="rect">
            <a:avLst/>
          </a:prstGeom>
        </p:spPr>
      </p:pic>
    </p:spTree>
    <p:extLst>
      <p:ext uri="{BB962C8B-B14F-4D97-AF65-F5344CB8AC3E}">
        <p14:creationId xmlns:p14="http://schemas.microsoft.com/office/powerpoint/2010/main" val="288532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72341F4-8178-4B07-B3D7-B337B2393246}"/>
              </a:ext>
            </a:extLst>
          </p:cNvPr>
          <p:cNvGrpSpPr/>
          <p:nvPr/>
        </p:nvGrpSpPr>
        <p:grpSpPr>
          <a:xfrm>
            <a:off x="1335652" y="491418"/>
            <a:ext cx="9520696" cy="5816130"/>
            <a:chOff x="1437716" y="802317"/>
            <a:chExt cx="9520696" cy="5816130"/>
          </a:xfrm>
        </p:grpSpPr>
        <p:grpSp>
          <p:nvGrpSpPr>
            <p:cNvPr id="5" name="Group 4">
              <a:extLst>
                <a:ext uri="{FF2B5EF4-FFF2-40B4-BE49-F238E27FC236}">
                  <a16:creationId xmlns:a16="http://schemas.microsoft.com/office/drawing/2014/main" id="{80E9EA91-9399-4207-9F4D-B76040665E4D}"/>
                </a:ext>
              </a:extLst>
            </p:cNvPr>
            <p:cNvGrpSpPr/>
            <p:nvPr/>
          </p:nvGrpSpPr>
          <p:grpSpPr>
            <a:xfrm>
              <a:off x="9372600" y="1325306"/>
              <a:ext cx="1171632" cy="1315954"/>
              <a:chOff x="516471" y="3535248"/>
              <a:chExt cx="1171632" cy="1315954"/>
            </a:xfrm>
          </p:grpSpPr>
          <p:grpSp>
            <p:nvGrpSpPr>
              <p:cNvPr id="68" name="Group 67">
                <a:extLst>
                  <a:ext uri="{FF2B5EF4-FFF2-40B4-BE49-F238E27FC236}">
                    <a16:creationId xmlns:a16="http://schemas.microsoft.com/office/drawing/2014/main" id="{F4577E66-A2D8-4AB1-A8B0-EF31B4661D92}"/>
                  </a:ext>
                </a:extLst>
              </p:cNvPr>
              <p:cNvGrpSpPr/>
              <p:nvPr/>
            </p:nvGrpSpPr>
            <p:grpSpPr>
              <a:xfrm>
                <a:off x="516471" y="3535248"/>
                <a:ext cx="1038225" cy="1038225"/>
                <a:chOff x="228600" y="1676400"/>
                <a:chExt cx="1038225" cy="1038225"/>
              </a:xfrm>
            </p:grpSpPr>
            <p:pic>
              <p:nvPicPr>
                <p:cNvPr id="70" name="Picture 69">
                  <a:extLst>
                    <a:ext uri="{FF2B5EF4-FFF2-40B4-BE49-F238E27FC236}">
                      <a16:creationId xmlns:a16="http://schemas.microsoft.com/office/drawing/2014/main" id="{C2880191-ED87-4815-A9BC-EC113157C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676400"/>
                  <a:ext cx="1038225" cy="1038225"/>
                </a:xfrm>
                <a:prstGeom prst="rect">
                  <a:avLst/>
                </a:prstGeom>
              </p:spPr>
            </p:pic>
            <p:pic>
              <p:nvPicPr>
                <p:cNvPr id="71" name="Picture 70">
                  <a:extLst>
                    <a:ext uri="{FF2B5EF4-FFF2-40B4-BE49-F238E27FC236}">
                      <a16:creationId xmlns:a16="http://schemas.microsoft.com/office/drawing/2014/main" id="{F25F1516-CCED-4F51-8E76-BD607DB8F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077" y="2195512"/>
                  <a:ext cx="506043" cy="506043"/>
                </a:xfrm>
                <a:prstGeom prst="rect">
                  <a:avLst/>
                </a:prstGeom>
              </p:spPr>
            </p:pic>
          </p:grpSp>
          <p:sp>
            <p:nvSpPr>
              <p:cNvPr id="69" name="TextBox 68">
                <a:extLst>
                  <a:ext uri="{FF2B5EF4-FFF2-40B4-BE49-F238E27FC236}">
                    <a16:creationId xmlns:a16="http://schemas.microsoft.com/office/drawing/2014/main" id="{226C9996-8569-4DAA-AD52-454B46539954}"/>
                  </a:ext>
                </a:extLst>
              </p:cNvPr>
              <p:cNvSpPr txBox="1"/>
              <p:nvPr/>
            </p:nvSpPr>
            <p:spPr>
              <a:xfrm>
                <a:off x="649878" y="4543425"/>
                <a:ext cx="1038225" cy="307777"/>
              </a:xfrm>
              <a:prstGeom prst="rect">
                <a:avLst/>
              </a:prstGeom>
              <a:noFill/>
            </p:spPr>
            <p:txBody>
              <a:bodyPr wrap="square" rtlCol="0">
                <a:spAutoFit/>
              </a:bodyPr>
              <a:lstStyle/>
              <a:p>
                <a:r>
                  <a:rPr lang="en-US" sz="1400" dirty="0">
                    <a:solidFill>
                      <a:schemeClr val="tx1">
                        <a:lumMod val="75000"/>
                        <a:lumOff val="25000"/>
                      </a:schemeClr>
                    </a:solidFill>
                    <a:latin typeface="Arial Nova" panose="020B0504020202020204" pitchFamily="34" charset="0"/>
                    <a:cs typeface="Arial" pitchFamily="34" charset="0"/>
                  </a:rPr>
                  <a:t>Mongo DB</a:t>
                </a:r>
              </a:p>
            </p:txBody>
          </p:sp>
        </p:grpSp>
        <p:pic>
          <p:nvPicPr>
            <p:cNvPr id="6" name="Picture 5">
              <a:extLst>
                <a:ext uri="{FF2B5EF4-FFF2-40B4-BE49-F238E27FC236}">
                  <a16:creationId xmlns:a16="http://schemas.microsoft.com/office/drawing/2014/main" id="{E2162999-510B-48EC-A501-A2D9D3EF9DA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a:off x="1704543" y="1546483"/>
              <a:ext cx="640080" cy="640080"/>
            </a:xfrm>
            <a:prstGeom prst="rect">
              <a:avLst/>
            </a:prstGeom>
          </p:spPr>
        </p:pic>
        <p:grpSp>
          <p:nvGrpSpPr>
            <p:cNvPr id="7" name="Group 6">
              <a:extLst>
                <a:ext uri="{FF2B5EF4-FFF2-40B4-BE49-F238E27FC236}">
                  <a16:creationId xmlns:a16="http://schemas.microsoft.com/office/drawing/2014/main" id="{5C81355D-F960-4DCB-B526-7E17E5B0BD1F}"/>
                </a:ext>
              </a:extLst>
            </p:cNvPr>
            <p:cNvGrpSpPr/>
            <p:nvPr/>
          </p:nvGrpSpPr>
          <p:grpSpPr>
            <a:xfrm>
              <a:off x="2927058" y="1215322"/>
              <a:ext cx="1453445" cy="1869189"/>
              <a:chOff x="3268544" y="1292025"/>
              <a:chExt cx="1453445" cy="1869189"/>
            </a:xfrm>
          </p:grpSpPr>
          <p:pic>
            <p:nvPicPr>
              <p:cNvPr id="61" name="Graphic 60" descr="List">
                <a:extLst>
                  <a:ext uri="{FF2B5EF4-FFF2-40B4-BE49-F238E27FC236}">
                    <a16:creationId xmlns:a16="http://schemas.microsoft.com/office/drawing/2014/main" id="{6B2AAE65-7B46-4F66-A607-076D70BFDF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14065" y="2435247"/>
                <a:ext cx="365760" cy="365760"/>
              </a:xfrm>
              <a:prstGeom prst="rect">
                <a:avLst/>
              </a:prstGeom>
            </p:spPr>
          </p:pic>
          <p:pic>
            <p:nvPicPr>
              <p:cNvPr id="62" name="Graphic 61" descr="Document">
                <a:extLst>
                  <a:ext uri="{FF2B5EF4-FFF2-40B4-BE49-F238E27FC236}">
                    <a16:creationId xmlns:a16="http://schemas.microsoft.com/office/drawing/2014/main" id="{BB4CF9D1-3322-4CA0-8DD2-FA64D8D03A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34556" y="1322839"/>
                <a:ext cx="365760" cy="365760"/>
              </a:xfrm>
              <a:prstGeom prst="rect">
                <a:avLst/>
              </a:prstGeom>
            </p:spPr>
          </p:pic>
          <p:grpSp>
            <p:nvGrpSpPr>
              <p:cNvPr id="63" name="Group 62">
                <a:extLst>
                  <a:ext uri="{FF2B5EF4-FFF2-40B4-BE49-F238E27FC236}">
                    <a16:creationId xmlns:a16="http://schemas.microsoft.com/office/drawing/2014/main" id="{46BC78F7-BB41-4E27-925D-EF49539483AF}"/>
                  </a:ext>
                </a:extLst>
              </p:cNvPr>
              <p:cNvGrpSpPr/>
              <p:nvPr/>
            </p:nvGrpSpPr>
            <p:grpSpPr>
              <a:xfrm>
                <a:off x="3268544" y="1728280"/>
                <a:ext cx="1435555" cy="450549"/>
                <a:chOff x="2519460" y="1741882"/>
                <a:chExt cx="804575" cy="450549"/>
              </a:xfrm>
            </p:grpSpPr>
            <p:sp>
              <p:nvSpPr>
                <p:cNvPr id="66" name="Down Arrow 12">
                  <a:extLst>
                    <a:ext uri="{FF2B5EF4-FFF2-40B4-BE49-F238E27FC236}">
                      <a16:creationId xmlns:a16="http://schemas.microsoft.com/office/drawing/2014/main" id="{3A74CF42-4204-4312-AEF7-3141E6DB159E}"/>
                    </a:ext>
                  </a:extLst>
                </p:cNvPr>
                <p:cNvSpPr/>
                <p:nvPr/>
              </p:nvSpPr>
              <p:spPr>
                <a:xfrm rot="16200000">
                  <a:off x="2885885" y="1646632"/>
                  <a:ext cx="342900" cy="533400"/>
                </a:xfrm>
                <a:prstGeom prst="downArrow">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Nova" panose="020B0504020202020204" pitchFamily="34" charset="0"/>
                  </a:endParaRPr>
                </a:p>
              </p:txBody>
            </p:sp>
            <p:sp>
              <p:nvSpPr>
                <p:cNvPr id="67" name="Down Arrow 12">
                  <a:extLst>
                    <a:ext uri="{FF2B5EF4-FFF2-40B4-BE49-F238E27FC236}">
                      <a16:creationId xmlns:a16="http://schemas.microsoft.com/office/drawing/2014/main" id="{F26FA107-AC44-48DE-95CC-CA6CB5A4E068}"/>
                    </a:ext>
                  </a:extLst>
                </p:cNvPr>
                <p:cNvSpPr/>
                <p:nvPr/>
              </p:nvSpPr>
              <p:spPr>
                <a:xfrm rot="5400000">
                  <a:off x="2614710" y="1754281"/>
                  <a:ext cx="342900" cy="533400"/>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Nova" panose="020B0504020202020204" pitchFamily="34" charset="0"/>
                  </a:endParaRPr>
                </a:p>
              </p:txBody>
            </p:sp>
          </p:grpSp>
          <p:sp>
            <p:nvSpPr>
              <p:cNvPr id="64" name="TextBox 63">
                <a:extLst>
                  <a:ext uri="{FF2B5EF4-FFF2-40B4-BE49-F238E27FC236}">
                    <a16:creationId xmlns:a16="http://schemas.microsoft.com/office/drawing/2014/main" id="{E0EA4EED-61CC-4116-A2A0-EF011F2B3EAD}"/>
                  </a:ext>
                </a:extLst>
              </p:cNvPr>
              <p:cNvSpPr txBox="1"/>
              <p:nvPr/>
            </p:nvSpPr>
            <p:spPr>
              <a:xfrm>
                <a:off x="3651638" y="1292025"/>
                <a:ext cx="1031749" cy="523220"/>
              </a:xfrm>
              <a:prstGeom prst="rect">
                <a:avLst/>
              </a:prstGeom>
              <a:noFill/>
            </p:spPr>
            <p:txBody>
              <a:bodyPr wrap="square" rtlCol="0">
                <a:spAutoFit/>
              </a:bodyPr>
              <a:lstStyle/>
              <a:p>
                <a:r>
                  <a:rPr lang="en-US" sz="1400" b="1" dirty="0">
                    <a:solidFill>
                      <a:schemeClr val="tx1">
                        <a:lumMod val="75000"/>
                        <a:lumOff val="25000"/>
                      </a:schemeClr>
                    </a:solidFill>
                    <a:latin typeface="Arial Nova" panose="020B0504020202020204" pitchFamily="34" charset="0"/>
                  </a:rPr>
                  <a:t>Request: </a:t>
                </a:r>
              </a:p>
              <a:p>
                <a:r>
                  <a:rPr lang="en-US" sz="1400" dirty="0">
                    <a:solidFill>
                      <a:schemeClr val="tx1">
                        <a:lumMod val="75000"/>
                        <a:lumOff val="25000"/>
                      </a:schemeClr>
                    </a:solidFill>
                    <a:latin typeface="Arial Nova" panose="020B0504020202020204" pitchFamily="34" charset="0"/>
                  </a:rPr>
                  <a:t>Ticket ID</a:t>
                </a:r>
              </a:p>
            </p:txBody>
          </p:sp>
          <p:sp>
            <p:nvSpPr>
              <p:cNvPr id="65" name="TextBox 64">
                <a:extLst>
                  <a:ext uri="{FF2B5EF4-FFF2-40B4-BE49-F238E27FC236}">
                    <a16:creationId xmlns:a16="http://schemas.microsoft.com/office/drawing/2014/main" id="{ECFC618A-FBE7-40A6-89BA-903FBE65D802}"/>
                  </a:ext>
                </a:extLst>
              </p:cNvPr>
              <p:cNvSpPr txBox="1"/>
              <p:nvPr/>
            </p:nvSpPr>
            <p:spPr>
              <a:xfrm>
                <a:off x="3433682" y="2207107"/>
                <a:ext cx="1288307" cy="954107"/>
              </a:xfrm>
              <a:prstGeom prst="rect">
                <a:avLst/>
              </a:prstGeom>
              <a:noFill/>
            </p:spPr>
            <p:txBody>
              <a:bodyPr wrap="square" rtlCol="0">
                <a:spAutoFit/>
              </a:bodyPr>
              <a:lstStyle/>
              <a:p>
                <a:pPr algn="ctr"/>
                <a:r>
                  <a:rPr lang="en-US" sz="1400" b="1" dirty="0">
                    <a:solidFill>
                      <a:schemeClr val="tx1">
                        <a:lumMod val="75000"/>
                        <a:lumOff val="25000"/>
                      </a:schemeClr>
                    </a:solidFill>
                    <a:latin typeface="Arial Nova" panose="020B0504020202020204" pitchFamily="34" charset="0"/>
                  </a:rPr>
                  <a:t>Response:  </a:t>
                </a:r>
              </a:p>
              <a:p>
                <a:pPr algn="ctr"/>
                <a:r>
                  <a:rPr lang="en-US" sz="1400" dirty="0">
                    <a:solidFill>
                      <a:schemeClr val="tx1">
                        <a:lumMod val="75000"/>
                        <a:lumOff val="25000"/>
                      </a:schemeClr>
                    </a:solidFill>
                    <a:latin typeface="Arial Nova" panose="020B0504020202020204" pitchFamily="34" charset="0"/>
                  </a:rPr>
                  <a:t>Matching Ticket(s) Information</a:t>
                </a:r>
              </a:p>
            </p:txBody>
          </p:sp>
        </p:grpSp>
        <p:grpSp>
          <p:nvGrpSpPr>
            <p:cNvPr id="8" name="Group 7">
              <a:extLst>
                <a:ext uri="{FF2B5EF4-FFF2-40B4-BE49-F238E27FC236}">
                  <a16:creationId xmlns:a16="http://schemas.microsoft.com/office/drawing/2014/main" id="{E524AAAC-D172-450F-B1AD-8C0081B34D14}"/>
                </a:ext>
              </a:extLst>
            </p:cNvPr>
            <p:cNvGrpSpPr/>
            <p:nvPr/>
          </p:nvGrpSpPr>
          <p:grpSpPr>
            <a:xfrm>
              <a:off x="4904656" y="802317"/>
              <a:ext cx="2245860" cy="2041764"/>
              <a:chOff x="5557784" y="839892"/>
              <a:chExt cx="2245860" cy="2041764"/>
            </a:xfrm>
          </p:grpSpPr>
          <p:pic>
            <p:nvPicPr>
              <p:cNvPr id="59" name="Picture 58">
                <a:extLst>
                  <a:ext uri="{FF2B5EF4-FFF2-40B4-BE49-F238E27FC236}">
                    <a16:creationId xmlns:a16="http://schemas.microsoft.com/office/drawing/2014/main" id="{1CD6C81D-FFAB-4FBF-BF98-56F60DB6E2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27324" y="923509"/>
                <a:ext cx="1958147" cy="1958147"/>
              </a:xfrm>
              <a:prstGeom prst="rect">
                <a:avLst/>
              </a:prstGeom>
            </p:spPr>
          </p:pic>
          <p:sp>
            <p:nvSpPr>
              <p:cNvPr id="60" name="TextBox 59">
                <a:extLst>
                  <a:ext uri="{FF2B5EF4-FFF2-40B4-BE49-F238E27FC236}">
                    <a16:creationId xmlns:a16="http://schemas.microsoft.com/office/drawing/2014/main" id="{682A8EB3-99AA-4E7F-A2D8-4D8733D89B0F}"/>
                  </a:ext>
                </a:extLst>
              </p:cNvPr>
              <p:cNvSpPr txBox="1"/>
              <p:nvPr/>
            </p:nvSpPr>
            <p:spPr>
              <a:xfrm>
                <a:off x="5557784" y="839892"/>
                <a:ext cx="2245860" cy="307777"/>
              </a:xfrm>
              <a:prstGeom prst="rect">
                <a:avLst/>
              </a:prstGeom>
              <a:noFill/>
            </p:spPr>
            <p:txBody>
              <a:bodyPr wrap="square" rtlCol="0">
                <a:spAutoFit/>
              </a:bodyPr>
              <a:lstStyle/>
              <a:p>
                <a:r>
                  <a:rPr lang="en-US" sz="1400" dirty="0">
                    <a:solidFill>
                      <a:schemeClr val="tx1">
                        <a:lumMod val="75000"/>
                        <a:lumOff val="25000"/>
                      </a:schemeClr>
                    </a:solidFill>
                    <a:latin typeface="Arial Nova" panose="020B0504020202020204" pitchFamily="34" charset="0"/>
                  </a:rPr>
                  <a:t>Dashboard / Data Portal</a:t>
                </a:r>
              </a:p>
            </p:txBody>
          </p:sp>
        </p:grpSp>
        <p:grpSp>
          <p:nvGrpSpPr>
            <p:cNvPr id="9" name="Group 8">
              <a:extLst>
                <a:ext uri="{FF2B5EF4-FFF2-40B4-BE49-F238E27FC236}">
                  <a16:creationId xmlns:a16="http://schemas.microsoft.com/office/drawing/2014/main" id="{80ACCB8D-5CA3-41A5-8B6D-A02FB1CA805E}"/>
                </a:ext>
              </a:extLst>
            </p:cNvPr>
            <p:cNvGrpSpPr/>
            <p:nvPr/>
          </p:nvGrpSpPr>
          <p:grpSpPr>
            <a:xfrm>
              <a:off x="7431574" y="1184382"/>
              <a:ext cx="1709559" cy="1525401"/>
              <a:chOff x="7996364" y="1262398"/>
              <a:chExt cx="1709559" cy="1525401"/>
            </a:xfrm>
          </p:grpSpPr>
          <p:grpSp>
            <p:nvGrpSpPr>
              <p:cNvPr id="52" name="Group 51">
                <a:extLst>
                  <a:ext uri="{FF2B5EF4-FFF2-40B4-BE49-F238E27FC236}">
                    <a16:creationId xmlns:a16="http://schemas.microsoft.com/office/drawing/2014/main" id="{C14AF19F-4F94-45D6-BF57-431C200A41FE}"/>
                  </a:ext>
                </a:extLst>
              </p:cNvPr>
              <p:cNvGrpSpPr/>
              <p:nvPr/>
            </p:nvGrpSpPr>
            <p:grpSpPr>
              <a:xfrm>
                <a:off x="7996364" y="1716457"/>
                <a:ext cx="1435555" cy="450549"/>
                <a:chOff x="2519460" y="1741882"/>
                <a:chExt cx="804575" cy="450549"/>
              </a:xfrm>
            </p:grpSpPr>
            <p:sp>
              <p:nvSpPr>
                <p:cNvPr id="57" name="Down Arrow 12">
                  <a:extLst>
                    <a:ext uri="{FF2B5EF4-FFF2-40B4-BE49-F238E27FC236}">
                      <a16:creationId xmlns:a16="http://schemas.microsoft.com/office/drawing/2014/main" id="{3102BCA3-8D80-417D-B103-64D1B82DF908}"/>
                    </a:ext>
                  </a:extLst>
                </p:cNvPr>
                <p:cNvSpPr/>
                <p:nvPr/>
              </p:nvSpPr>
              <p:spPr>
                <a:xfrm rot="16200000">
                  <a:off x="2885885" y="1646632"/>
                  <a:ext cx="342900" cy="533400"/>
                </a:xfrm>
                <a:prstGeom prst="downArrow">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Nova" panose="020B0504020202020204" pitchFamily="34" charset="0"/>
                  </a:endParaRPr>
                </a:p>
              </p:txBody>
            </p:sp>
            <p:sp>
              <p:nvSpPr>
                <p:cNvPr id="58" name="Down Arrow 12">
                  <a:extLst>
                    <a:ext uri="{FF2B5EF4-FFF2-40B4-BE49-F238E27FC236}">
                      <a16:creationId xmlns:a16="http://schemas.microsoft.com/office/drawing/2014/main" id="{B38A4DF7-B10B-4C3B-A523-EEC2DC39DF14}"/>
                    </a:ext>
                  </a:extLst>
                </p:cNvPr>
                <p:cNvSpPr/>
                <p:nvPr/>
              </p:nvSpPr>
              <p:spPr>
                <a:xfrm rot="5400000">
                  <a:off x="2614710" y="1754281"/>
                  <a:ext cx="342900" cy="533400"/>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Nova" panose="020B0504020202020204" pitchFamily="34" charset="0"/>
                  </a:endParaRPr>
                </a:p>
              </p:txBody>
            </p:sp>
          </p:grpSp>
          <p:pic>
            <p:nvPicPr>
              <p:cNvPr id="53" name="Graphic 52" descr="Document">
                <a:extLst>
                  <a:ext uri="{FF2B5EF4-FFF2-40B4-BE49-F238E27FC236}">
                    <a16:creationId xmlns:a16="http://schemas.microsoft.com/office/drawing/2014/main" id="{46681CEB-146A-4C2E-96AD-5641ADC20C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73879" y="1284185"/>
                <a:ext cx="365760" cy="365760"/>
              </a:xfrm>
              <a:prstGeom prst="rect">
                <a:avLst/>
              </a:prstGeom>
            </p:spPr>
          </p:pic>
          <p:pic>
            <p:nvPicPr>
              <p:cNvPr id="54" name="Graphic 53" descr="Document">
                <a:extLst>
                  <a:ext uri="{FF2B5EF4-FFF2-40B4-BE49-F238E27FC236}">
                    <a16:creationId xmlns:a16="http://schemas.microsoft.com/office/drawing/2014/main" id="{A4D5045E-FC2D-4B25-82B4-34040CB5B7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11111" y="2312532"/>
                <a:ext cx="365760" cy="365760"/>
              </a:xfrm>
              <a:prstGeom prst="rect">
                <a:avLst/>
              </a:prstGeom>
            </p:spPr>
          </p:pic>
          <p:sp>
            <p:nvSpPr>
              <p:cNvPr id="55" name="TextBox 54">
                <a:extLst>
                  <a:ext uri="{FF2B5EF4-FFF2-40B4-BE49-F238E27FC236}">
                    <a16:creationId xmlns:a16="http://schemas.microsoft.com/office/drawing/2014/main" id="{C4E838FA-3CC9-43E9-9BAD-BA4847DB82C9}"/>
                  </a:ext>
                </a:extLst>
              </p:cNvPr>
              <p:cNvSpPr txBox="1"/>
              <p:nvPr/>
            </p:nvSpPr>
            <p:spPr>
              <a:xfrm>
                <a:off x="8276145" y="2264579"/>
                <a:ext cx="1429778" cy="523220"/>
              </a:xfrm>
              <a:prstGeom prst="rect">
                <a:avLst/>
              </a:prstGeom>
              <a:noFill/>
            </p:spPr>
            <p:txBody>
              <a:bodyPr wrap="square" rtlCol="0">
                <a:spAutoFit/>
              </a:bodyPr>
              <a:lstStyle/>
              <a:p>
                <a:pPr algn="ctr"/>
                <a:r>
                  <a:rPr lang="en-US" sz="1400" b="1" dirty="0">
                    <a:solidFill>
                      <a:schemeClr val="tx1">
                        <a:lumMod val="75000"/>
                        <a:lumOff val="25000"/>
                      </a:schemeClr>
                    </a:solidFill>
                    <a:latin typeface="Arial Nova" panose="020B0504020202020204" pitchFamily="34" charset="0"/>
                  </a:rPr>
                  <a:t>Response: </a:t>
                </a:r>
              </a:p>
              <a:p>
                <a:pPr algn="ctr"/>
                <a:r>
                  <a:rPr lang="en-US" sz="1400" dirty="0">
                    <a:solidFill>
                      <a:schemeClr val="tx1">
                        <a:lumMod val="75000"/>
                        <a:lumOff val="25000"/>
                      </a:schemeClr>
                    </a:solidFill>
                    <a:latin typeface="Arial Nova" panose="020B0504020202020204" pitchFamily="34" charset="0"/>
                  </a:rPr>
                  <a:t>Ticket details</a:t>
                </a:r>
              </a:p>
            </p:txBody>
          </p:sp>
          <p:sp>
            <p:nvSpPr>
              <p:cNvPr id="56" name="TextBox 55">
                <a:extLst>
                  <a:ext uri="{FF2B5EF4-FFF2-40B4-BE49-F238E27FC236}">
                    <a16:creationId xmlns:a16="http://schemas.microsoft.com/office/drawing/2014/main" id="{4682F79D-A101-48EF-A34B-03E087CCC8BA}"/>
                  </a:ext>
                </a:extLst>
              </p:cNvPr>
              <p:cNvSpPr txBox="1"/>
              <p:nvPr/>
            </p:nvSpPr>
            <p:spPr>
              <a:xfrm>
                <a:off x="8405712" y="1262398"/>
                <a:ext cx="950399" cy="523220"/>
              </a:xfrm>
              <a:prstGeom prst="rect">
                <a:avLst/>
              </a:prstGeom>
              <a:noFill/>
            </p:spPr>
            <p:txBody>
              <a:bodyPr wrap="square" rtlCol="0">
                <a:spAutoFit/>
              </a:bodyPr>
              <a:lstStyle/>
              <a:p>
                <a:r>
                  <a:rPr lang="en-US" sz="1400" b="1" dirty="0">
                    <a:solidFill>
                      <a:schemeClr val="tx1">
                        <a:lumMod val="75000"/>
                        <a:lumOff val="25000"/>
                      </a:schemeClr>
                    </a:solidFill>
                    <a:latin typeface="Arial Nova" panose="020B0504020202020204" pitchFamily="34" charset="0"/>
                  </a:rPr>
                  <a:t>Request: </a:t>
                </a:r>
              </a:p>
              <a:p>
                <a:r>
                  <a:rPr lang="en-US" sz="1400" dirty="0">
                    <a:solidFill>
                      <a:schemeClr val="tx1">
                        <a:lumMod val="75000"/>
                        <a:lumOff val="25000"/>
                      </a:schemeClr>
                    </a:solidFill>
                    <a:latin typeface="Arial Nova" panose="020B0504020202020204" pitchFamily="34" charset="0"/>
                  </a:rPr>
                  <a:t>Ticket ID</a:t>
                </a:r>
              </a:p>
            </p:txBody>
          </p:sp>
        </p:grpSp>
        <p:grpSp>
          <p:nvGrpSpPr>
            <p:cNvPr id="10" name="Group 9">
              <a:extLst>
                <a:ext uri="{FF2B5EF4-FFF2-40B4-BE49-F238E27FC236}">
                  <a16:creationId xmlns:a16="http://schemas.microsoft.com/office/drawing/2014/main" id="{E19798D4-4BCC-405F-B9FA-05E5066DF359}"/>
                </a:ext>
              </a:extLst>
            </p:cNvPr>
            <p:cNvGrpSpPr/>
            <p:nvPr/>
          </p:nvGrpSpPr>
          <p:grpSpPr>
            <a:xfrm>
              <a:off x="4467982" y="2809907"/>
              <a:ext cx="3444099" cy="856455"/>
              <a:chOff x="5050454" y="2760356"/>
              <a:chExt cx="3444099" cy="856455"/>
            </a:xfrm>
          </p:grpSpPr>
          <p:pic>
            <p:nvPicPr>
              <p:cNvPr id="45" name="Graphic 44" descr="List">
                <a:extLst>
                  <a:ext uri="{FF2B5EF4-FFF2-40B4-BE49-F238E27FC236}">
                    <a16:creationId xmlns:a16="http://schemas.microsoft.com/office/drawing/2014/main" id="{B7C2C114-E142-439A-BC5C-1146CD0EAF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53159" y="2963293"/>
                <a:ext cx="365760" cy="365760"/>
              </a:xfrm>
              <a:prstGeom prst="rect">
                <a:avLst/>
              </a:prstGeom>
            </p:spPr>
          </p:pic>
          <p:sp>
            <p:nvSpPr>
              <p:cNvPr id="46" name="TextBox 45">
                <a:extLst>
                  <a:ext uri="{FF2B5EF4-FFF2-40B4-BE49-F238E27FC236}">
                    <a16:creationId xmlns:a16="http://schemas.microsoft.com/office/drawing/2014/main" id="{27DD66C3-C93D-478C-877F-DD839E91C9E7}"/>
                  </a:ext>
                </a:extLst>
              </p:cNvPr>
              <p:cNvSpPr txBox="1"/>
              <p:nvPr/>
            </p:nvSpPr>
            <p:spPr>
              <a:xfrm>
                <a:off x="5050454" y="2846923"/>
                <a:ext cx="1198307" cy="738664"/>
              </a:xfrm>
              <a:prstGeom prst="rect">
                <a:avLst/>
              </a:prstGeom>
              <a:noFill/>
            </p:spPr>
            <p:txBody>
              <a:bodyPr wrap="square" rtlCol="0">
                <a:spAutoFit/>
              </a:bodyPr>
              <a:lstStyle/>
              <a:p>
                <a:pPr algn="r"/>
                <a:r>
                  <a:rPr lang="en-US" sz="1400" b="1" dirty="0">
                    <a:solidFill>
                      <a:schemeClr val="tx1">
                        <a:lumMod val="75000"/>
                        <a:lumOff val="25000"/>
                      </a:schemeClr>
                    </a:solidFill>
                    <a:latin typeface="Arial Nova" panose="020B0504020202020204" pitchFamily="34" charset="0"/>
                  </a:rPr>
                  <a:t>Response:</a:t>
                </a:r>
              </a:p>
              <a:p>
                <a:pPr algn="r"/>
                <a:r>
                  <a:rPr lang="en-US" sz="1400" dirty="0">
                    <a:solidFill>
                      <a:schemeClr val="tx1">
                        <a:lumMod val="75000"/>
                        <a:lumOff val="25000"/>
                      </a:schemeClr>
                    </a:solidFill>
                    <a:latin typeface="Arial Nova" panose="020B0504020202020204" pitchFamily="34" charset="0"/>
                  </a:rPr>
                  <a:t>Matched </a:t>
                </a:r>
              </a:p>
              <a:p>
                <a:pPr algn="r"/>
                <a:r>
                  <a:rPr lang="en-US" sz="1400" dirty="0">
                    <a:solidFill>
                      <a:schemeClr val="tx1">
                        <a:lumMod val="75000"/>
                        <a:lumOff val="25000"/>
                      </a:schemeClr>
                    </a:solidFill>
                    <a:latin typeface="Arial Nova" panose="020B0504020202020204" pitchFamily="34" charset="0"/>
                  </a:rPr>
                  <a:t>Tickets</a:t>
                </a:r>
              </a:p>
            </p:txBody>
          </p:sp>
          <p:grpSp>
            <p:nvGrpSpPr>
              <p:cNvPr id="47" name="Group 46">
                <a:extLst>
                  <a:ext uri="{FF2B5EF4-FFF2-40B4-BE49-F238E27FC236}">
                    <a16:creationId xmlns:a16="http://schemas.microsoft.com/office/drawing/2014/main" id="{4A2370B8-ECFE-49BD-B784-3BDCAA112F26}"/>
                  </a:ext>
                </a:extLst>
              </p:cNvPr>
              <p:cNvGrpSpPr/>
              <p:nvPr/>
            </p:nvGrpSpPr>
            <p:grpSpPr>
              <a:xfrm rot="5400000">
                <a:off x="6304896" y="2967455"/>
                <a:ext cx="851500" cy="437302"/>
                <a:chOff x="2519460" y="1755129"/>
                <a:chExt cx="477234" cy="437302"/>
              </a:xfrm>
            </p:grpSpPr>
            <p:sp>
              <p:nvSpPr>
                <p:cNvPr id="50" name="Down Arrow 12">
                  <a:extLst>
                    <a:ext uri="{FF2B5EF4-FFF2-40B4-BE49-F238E27FC236}">
                      <a16:creationId xmlns:a16="http://schemas.microsoft.com/office/drawing/2014/main" id="{CB3B8AB7-5FFB-4846-B694-9E9802406A83}"/>
                    </a:ext>
                  </a:extLst>
                </p:cNvPr>
                <p:cNvSpPr/>
                <p:nvPr/>
              </p:nvSpPr>
              <p:spPr>
                <a:xfrm rot="16200000">
                  <a:off x="2671001" y="1772335"/>
                  <a:ext cx="342900" cy="308487"/>
                </a:xfrm>
                <a:prstGeom prst="downArrow">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Nova" panose="020B0504020202020204" pitchFamily="34" charset="0"/>
                  </a:endParaRPr>
                </a:p>
              </p:txBody>
            </p:sp>
            <p:sp>
              <p:nvSpPr>
                <p:cNvPr id="51" name="Down Arrow 12">
                  <a:extLst>
                    <a:ext uri="{FF2B5EF4-FFF2-40B4-BE49-F238E27FC236}">
                      <a16:creationId xmlns:a16="http://schemas.microsoft.com/office/drawing/2014/main" id="{52EF82AE-DE84-41C2-8819-D4E2B2AF3F72}"/>
                    </a:ext>
                  </a:extLst>
                </p:cNvPr>
                <p:cNvSpPr/>
                <p:nvPr/>
              </p:nvSpPr>
              <p:spPr>
                <a:xfrm rot="5400000">
                  <a:off x="2519106" y="1849885"/>
                  <a:ext cx="342900" cy="342192"/>
                </a:xfrm>
                <a:prstGeom prst="downArrow">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Nova" panose="020B0504020202020204" pitchFamily="34" charset="0"/>
                  </a:endParaRPr>
                </a:p>
              </p:txBody>
            </p:sp>
          </p:grpSp>
          <p:pic>
            <p:nvPicPr>
              <p:cNvPr id="48" name="Graphic 47" descr="Document">
                <a:extLst>
                  <a:ext uri="{FF2B5EF4-FFF2-40B4-BE49-F238E27FC236}">
                    <a16:creationId xmlns:a16="http://schemas.microsoft.com/office/drawing/2014/main" id="{8E508E76-B3F4-4DFC-9CF7-BF9B289A19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70648" y="3002344"/>
                <a:ext cx="365760" cy="365760"/>
              </a:xfrm>
              <a:prstGeom prst="rect">
                <a:avLst/>
              </a:prstGeom>
            </p:spPr>
          </p:pic>
          <p:sp>
            <p:nvSpPr>
              <p:cNvPr id="49" name="TextBox 48">
                <a:extLst>
                  <a:ext uri="{FF2B5EF4-FFF2-40B4-BE49-F238E27FC236}">
                    <a16:creationId xmlns:a16="http://schemas.microsoft.com/office/drawing/2014/main" id="{D64E0717-F8BB-42FB-8962-9ECCD83C231C}"/>
                  </a:ext>
                </a:extLst>
              </p:cNvPr>
              <p:cNvSpPr txBox="1"/>
              <p:nvPr/>
            </p:nvSpPr>
            <p:spPr>
              <a:xfrm>
                <a:off x="7298425" y="2878147"/>
                <a:ext cx="1196128" cy="738664"/>
              </a:xfrm>
              <a:prstGeom prst="rect">
                <a:avLst/>
              </a:prstGeom>
              <a:noFill/>
            </p:spPr>
            <p:txBody>
              <a:bodyPr wrap="square" rtlCol="0">
                <a:spAutoFit/>
              </a:bodyPr>
              <a:lstStyle/>
              <a:p>
                <a:r>
                  <a:rPr lang="en-US" sz="1400" b="1" dirty="0">
                    <a:solidFill>
                      <a:schemeClr val="tx1">
                        <a:lumMod val="75000"/>
                        <a:lumOff val="25000"/>
                      </a:schemeClr>
                    </a:solidFill>
                    <a:latin typeface="Arial Nova" panose="020B0504020202020204" pitchFamily="34" charset="0"/>
                  </a:rPr>
                  <a:t>Request: </a:t>
                </a:r>
              </a:p>
              <a:p>
                <a:r>
                  <a:rPr lang="en-US" sz="1400" dirty="0">
                    <a:solidFill>
                      <a:schemeClr val="tx1">
                        <a:lumMod val="75000"/>
                        <a:lumOff val="25000"/>
                      </a:schemeClr>
                    </a:solidFill>
                    <a:latin typeface="Arial Nova" panose="020B0504020202020204" pitchFamily="34" charset="0"/>
                  </a:rPr>
                  <a:t>Ticket </a:t>
                </a:r>
              </a:p>
              <a:p>
                <a:r>
                  <a:rPr lang="en-US" sz="1400" dirty="0">
                    <a:solidFill>
                      <a:schemeClr val="tx1">
                        <a:lumMod val="75000"/>
                        <a:lumOff val="25000"/>
                      </a:schemeClr>
                    </a:solidFill>
                    <a:latin typeface="Arial Nova" panose="020B0504020202020204" pitchFamily="34" charset="0"/>
                  </a:rPr>
                  <a:t>details</a:t>
                </a:r>
              </a:p>
            </p:txBody>
          </p:sp>
        </p:grpSp>
        <p:grpSp>
          <p:nvGrpSpPr>
            <p:cNvPr id="11" name="Group 10">
              <a:extLst>
                <a:ext uri="{FF2B5EF4-FFF2-40B4-BE49-F238E27FC236}">
                  <a16:creationId xmlns:a16="http://schemas.microsoft.com/office/drawing/2014/main" id="{70DD4F2E-16EC-4314-ABAA-296C1D4E94AB}"/>
                </a:ext>
              </a:extLst>
            </p:cNvPr>
            <p:cNvGrpSpPr/>
            <p:nvPr/>
          </p:nvGrpSpPr>
          <p:grpSpPr>
            <a:xfrm>
              <a:off x="1437716" y="3760548"/>
              <a:ext cx="9520696" cy="2857899"/>
              <a:chOff x="1437716" y="3760548"/>
              <a:chExt cx="9520696" cy="2857899"/>
            </a:xfrm>
          </p:grpSpPr>
          <p:grpSp>
            <p:nvGrpSpPr>
              <p:cNvPr id="12" name="Group 11">
                <a:extLst>
                  <a:ext uri="{FF2B5EF4-FFF2-40B4-BE49-F238E27FC236}">
                    <a16:creationId xmlns:a16="http://schemas.microsoft.com/office/drawing/2014/main" id="{45499677-EA9E-40FD-9A57-44C3DB220AA1}"/>
                  </a:ext>
                </a:extLst>
              </p:cNvPr>
              <p:cNvGrpSpPr/>
              <p:nvPr/>
            </p:nvGrpSpPr>
            <p:grpSpPr>
              <a:xfrm>
                <a:off x="1437716" y="3760548"/>
                <a:ext cx="9520696" cy="2857899"/>
                <a:chOff x="1100669" y="4174402"/>
                <a:chExt cx="9520696" cy="2857899"/>
              </a:xfrm>
            </p:grpSpPr>
            <p:grpSp>
              <p:nvGrpSpPr>
                <p:cNvPr id="16" name="Group 15">
                  <a:extLst>
                    <a:ext uri="{FF2B5EF4-FFF2-40B4-BE49-F238E27FC236}">
                      <a16:creationId xmlns:a16="http://schemas.microsoft.com/office/drawing/2014/main" id="{772F848E-CEA6-4F25-BA77-00017F87E976}"/>
                    </a:ext>
                  </a:extLst>
                </p:cNvPr>
                <p:cNvGrpSpPr/>
                <p:nvPr/>
              </p:nvGrpSpPr>
              <p:grpSpPr>
                <a:xfrm>
                  <a:off x="1100669" y="4174402"/>
                  <a:ext cx="9520696" cy="2857899"/>
                  <a:chOff x="1100669" y="4174402"/>
                  <a:chExt cx="9520696" cy="2857899"/>
                </a:xfrm>
              </p:grpSpPr>
              <p:sp>
                <p:nvSpPr>
                  <p:cNvPr id="42" name="Rectangle: Rounded Corners 41">
                    <a:extLst>
                      <a:ext uri="{FF2B5EF4-FFF2-40B4-BE49-F238E27FC236}">
                        <a16:creationId xmlns:a16="http://schemas.microsoft.com/office/drawing/2014/main" id="{499C75CC-7BAA-4A89-B035-713CB0E713D8}"/>
                      </a:ext>
                    </a:extLst>
                  </p:cNvPr>
                  <p:cNvSpPr/>
                  <p:nvPr/>
                </p:nvSpPr>
                <p:spPr>
                  <a:xfrm>
                    <a:off x="1100669" y="4174402"/>
                    <a:ext cx="9520696" cy="2857899"/>
                  </a:xfrm>
                  <a:prstGeom prst="roundRect">
                    <a:avLst>
                      <a:gd name="adj" fmla="val 3203"/>
                    </a:avLst>
                  </a:prstGeom>
                  <a:solidFill>
                    <a:schemeClr val="bg1">
                      <a:lumMod val="95000"/>
                    </a:schemeClr>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Nova" panose="020B0504020202020204" pitchFamily="34" charset="0"/>
                    </a:endParaRPr>
                  </a:p>
                </p:txBody>
              </p:sp>
              <p:pic>
                <p:nvPicPr>
                  <p:cNvPr id="43" name="Picture 42">
                    <a:extLst>
                      <a:ext uri="{FF2B5EF4-FFF2-40B4-BE49-F238E27FC236}">
                        <a16:creationId xmlns:a16="http://schemas.microsoft.com/office/drawing/2014/main" id="{ED29A383-E3CE-4B09-8836-86904F54AFE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28048" y="6554908"/>
                    <a:ext cx="457200" cy="457200"/>
                  </a:xfrm>
                  <a:prstGeom prst="rect">
                    <a:avLst/>
                  </a:prstGeom>
                </p:spPr>
              </p:pic>
              <p:sp>
                <p:nvSpPr>
                  <p:cNvPr id="44" name="TextBox 43">
                    <a:extLst>
                      <a:ext uri="{FF2B5EF4-FFF2-40B4-BE49-F238E27FC236}">
                        <a16:creationId xmlns:a16="http://schemas.microsoft.com/office/drawing/2014/main" id="{CE38E173-1BCE-48A1-9A60-A5D267544381}"/>
                      </a:ext>
                    </a:extLst>
                  </p:cNvPr>
                  <p:cNvSpPr txBox="1"/>
                  <p:nvPr/>
                </p:nvSpPr>
                <p:spPr>
                  <a:xfrm>
                    <a:off x="5087898" y="6629869"/>
                    <a:ext cx="2310138" cy="307777"/>
                  </a:xfrm>
                  <a:prstGeom prst="rect">
                    <a:avLst/>
                  </a:prstGeom>
                  <a:noFill/>
                </p:spPr>
                <p:txBody>
                  <a:bodyPr wrap="square" rtlCol="0">
                    <a:spAutoFit/>
                  </a:bodyPr>
                  <a:lstStyle/>
                  <a:p>
                    <a:r>
                      <a:rPr lang="en-US" sz="1400" b="1" dirty="0">
                        <a:solidFill>
                          <a:schemeClr val="tx1">
                            <a:lumMod val="65000"/>
                            <a:lumOff val="35000"/>
                          </a:schemeClr>
                        </a:solidFill>
                        <a:latin typeface="Arial Nova" panose="020B0504020202020204" pitchFamily="34" charset="0"/>
                      </a:rPr>
                      <a:t>Text Analytics Platform</a:t>
                    </a:r>
                  </a:p>
                </p:txBody>
              </p:sp>
            </p:grpSp>
            <p:grpSp>
              <p:nvGrpSpPr>
                <p:cNvPr id="17" name="Group 16">
                  <a:extLst>
                    <a:ext uri="{FF2B5EF4-FFF2-40B4-BE49-F238E27FC236}">
                      <a16:creationId xmlns:a16="http://schemas.microsoft.com/office/drawing/2014/main" id="{FF82364B-480D-4FF8-83C4-FAB91AAF6B61}"/>
                    </a:ext>
                  </a:extLst>
                </p:cNvPr>
                <p:cNvGrpSpPr/>
                <p:nvPr/>
              </p:nvGrpSpPr>
              <p:grpSpPr>
                <a:xfrm>
                  <a:off x="4759699" y="4434543"/>
                  <a:ext cx="2223016" cy="2010761"/>
                  <a:chOff x="6709957" y="2449442"/>
                  <a:chExt cx="2223016" cy="2010761"/>
                </a:xfrm>
              </p:grpSpPr>
              <p:sp>
                <p:nvSpPr>
                  <p:cNvPr id="38" name="Rectangle: Rounded Corners 37">
                    <a:extLst>
                      <a:ext uri="{FF2B5EF4-FFF2-40B4-BE49-F238E27FC236}">
                        <a16:creationId xmlns:a16="http://schemas.microsoft.com/office/drawing/2014/main" id="{D8A66826-4892-4B32-8F38-630CF704583B}"/>
                      </a:ext>
                    </a:extLst>
                  </p:cNvPr>
                  <p:cNvSpPr/>
                  <p:nvPr/>
                </p:nvSpPr>
                <p:spPr>
                  <a:xfrm>
                    <a:off x="6741840" y="2449442"/>
                    <a:ext cx="2168739" cy="2010761"/>
                  </a:xfrm>
                  <a:prstGeom prst="roundRect">
                    <a:avLst>
                      <a:gd name="adj" fmla="val 4422"/>
                    </a:avLst>
                  </a:prstGeom>
                  <a:solidFill>
                    <a:schemeClr val="bg1">
                      <a:lumMod val="85000"/>
                    </a:schemeClr>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Nova" panose="020B0504020202020204" pitchFamily="34" charset="0"/>
                    </a:endParaRPr>
                  </a:p>
                </p:txBody>
              </p:sp>
              <p:cxnSp>
                <p:nvCxnSpPr>
                  <p:cNvPr id="39" name="Straight Connector 38">
                    <a:extLst>
                      <a:ext uri="{FF2B5EF4-FFF2-40B4-BE49-F238E27FC236}">
                        <a16:creationId xmlns:a16="http://schemas.microsoft.com/office/drawing/2014/main" id="{0963CEEB-5AAC-496F-B244-87CE88E2B1CE}"/>
                      </a:ext>
                    </a:extLst>
                  </p:cNvPr>
                  <p:cNvCxnSpPr>
                    <a:cxnSpLocks/>
                  </p:cNvCxnSpPr>
                  <p:nvPr/>
                </p:nvCxnSpPr>
                <p:spPr>
                  <a:xfrm>
                    <a:off x="6751579" y="2867725"/>
                    <a:ext cx="2159000"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D1B839E-23A0-43A7-AD32-51AC32BBEC65}"/>
                      </a:ext>
                    </a:extLst>
                  </p:cNvPr>
                  <p:cNvSpPr txBox="1"/>
                  <p:nvPr/>
                </p:nvSpPr>
                <p:spPr>
                  <a:xfrm>
                    <a:off x="6709957" y="2493395"/>
                    <a:ext cx="2223016"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Arial Nova" panose="020B0504020202020204" pitchFamily="34" charset="0"/>
                      </a:rPr>
                      <a:t>Vector Space Model</a:t>
                    </a:r>
                  </a:p>
                </p:txBody>
              </p:sp>
              <p:sp>
                <p:nvSpPr>
                  <p:cNvPr id="41" name="TextBox 40">
                    <a:extLst>
                      <a:ext uri="{FF2B5EF4-FFF2-40B4-BE49-F238E27FC236}">
                        <a16:creationId xmlns:a16="http://schemas.microsoft.com/office/drawing/2014/main" id="{6F1A75C6-4177-497A-B82D-C72001829255}"/>
                      </a:ext>
                    </a:extLst>
                  </p:cNvPr>
                  <p:cNvSpPr txBox="1"/>
                  <p:nvPr/>
                </p:nvSpPr>
                <p:spPr>
                  <a:xfrm>
                    <a:off x="6948116" y="3052187"/>
                    <a:ext cx="1796092" cy="1169551"/>
                  </a:xfrm>
                  <a:prstGeom prst="rect">
                    <a:avLst/>
                  </a:prstGeom>
                  <a:noFill/>
                </p:spPr>
                <p:txBody>
                  <a:bodyPr wrap="square" rtlCol="0">
                    <a:spAutoFit/>
                  </a:bodyPr>
                  <a:lstStyle/>
                  <a:p>
                    <a:pPr algn="ctr"/>
                    <a:r>
                      <a:rPr lang="en-US" sz="1400" dirty="0">
                        <a:solidFill>
                          <a:schemeClr val="tx1">
                            <a:lumMod val="75000"/>
                            <a:lumOff val="25000"/>
                          </a:schemeClr>
                        </a:solidFill>
                        <a:latin typeface="Arial Nova" panose="020B0504020202020204" pitchFamily="34" charset="0"/>
                        <a:cs typeface="Times New Roman" panose="02020603050405020304" pitchFamily="18" charset="0"/>
                      </a:rPr>
                      <a:t>All the documents are converted to list of vectors using “bag of words” or “TF-IDF” models</a:t>
                    </a:r>
                  </a:p>
                </p:txBody>
              </p:sp>
            </p:grpSp>
            <p:grpSp>
              <p:nvGrpSpPr>
                <p:cNvPr id="18" name="Group 17">
                  <a:extLst>
                    <a:ext uri="{FF2B5EF4-FFF2-40B4-BE49-F238E27FC236}">
                      <a16:creationId xmlns:a16="http://schemas.microsoft.com/office/drawing/2014/main" id="{2B2BAB66-781D-431D-8D2A-4E30AA00CC85}"/>
                    </a:ext>
                  </a:extLst>
                </p:cNvPr>
                <p:cNvGrpSpPr/>
                <p:nvPr/>
              </p:nvGrpSpPr>
              <p:grpSpPr>
                <a:xfrm>
                  <a:off x="8141752" y="4456068"/>
                  <a:ext cx="2168739" cy="2011680"/>
                  <a:chOff x="6942651" y="2583722"/>
                  <a:chExt cx="2168739" cy="2011680"/>
                </a:xfrm>
              </p:grpSpPr>
              <p:sp>
                <p:nvSpPr>
                  <p:cNvPr id="34" name="Rectangle: Rounded Corners 33">
                    <a:extLst>
                      <a:ext uri="{FF2B5EF4-FFF2-40B4-BE49-F238E27FC236}">
                        <a16:creationId xmlns:a16="http://schemas.microsoft.com/office/drawing/2014/main" id="{096C8856-CE0D-4667-B573-08309BBD0DEF}"/>
                      </a:ext>
                    </a:extLst>
                  </p:cNvPr>
                  <p:cNvSpPr/>
                  <p:nvPr/>
                </p:nvSpPr>
                <p:spPr>
                  <a:xfrm>
                    <a:off x="6942651" y="2583722"/>
                    <a:ext cx="2168739" cy="2011680"/>
                  </a:xfrm>
                  <a:prstGeom prst="roundRect">
                    <a:avLst>
                      <a:gd name="adj" fmla="val 4422"/>
                    </a:avLst>
                  </a:prstGeom>
                  <a:solidFill>
                    <a:schemeClr val="bg1">
                      <a:lumMod val="85000"/>
                    </a:schemeClr>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Nova" panose="020B0504020202020204" pitchFamily="34" charset="0"/>
                    </a:endParaRPr>
                  </a:p>
                </p:txBody>
              </p:sp>
              <p:cxnSp>
                <p:nvCxnSpPr>
                  <p:cNvPr id="35" name="Straight Connector 34">
                    <a:extLst>
                      <a:ext uri="{FF2B5EF4-FFF2-40B4-BE49-F238E27FC236}">
                        <a16:creationId xmlns:a16="http://schemas.microsoft.com/office/drawing/2014/main" id="{B2FAA6EA-B7DC-4ACB-9998-A2F24A17EFDA}"/>
                      </a:ext>
                    </a:extLst>
                  </p:cNvPr>
                  <p:cNvCxnSpPr>
                    <a:cxnSpLocks/>
                  </p:cNvCxnSpPr>
                  <p:nvPr/>
                </p:nvCxnSpPr>
                <p:spPr>
                  <a:xfrm>
                    <a:off x="6942651" y="3042551"/>
                    <a:ext cx="2168739" cy="57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8AE51BD-E5A5-42E7-A865-60F5990CF001}"/>
                      </a:ext>
                    </a:extLst>
                  </p:cNvPr>
                  <p:cNvSpPr txBox="1"/>
                  <p:nvPr/>
                </p:nvSpPr>
                <p:spPr>
                  <a:xfrm>
                    <a:off x="6965045" y="2666271"/>
                    <a:ext cx="2146345"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Arial Nova" panose="020B0504020202020204" pitchFamily="34" charset="0"/>
                      </a:rPr>
                      <a:t>Topic Modeling</a:t>
                    </a:r>
                  </a:p>
                </p:txBody>
              </p:sp>
              <p:sp>
                <p:nvSpPr>
                  <p:cNvPr id="37" name="TextBox 36">
                    <a:extLst>
                      <a:ext uri="{FF2B5EF4-FFF2-40B4-BE49-F238E27FC236}">
                        <a16:creationId xmlns:a16="http://schemas.microsoft.com/office/drawing/2014/main" id="{939F6164-CCA4-4342-85A6-04199F9E8541}"/>
                      </a:ext>
                    </a:extLst>
                  </p:cNvPr>
                  <p:cNvSpPr txBox="1"/>
                  <p:nvPr/>
                </p:nvSpPr>
                <p:spPr>
                  <a:xfrm>
                    <a:off x="7057755" y="3174063"/>
                    <a:ext cx="1882978" cy="1384995"/>
                  </a:xfrm>
                  <a:prstGeom prst="rect">
                    <a:avLst/>
                  </a:prstGeom>
                  <a:noFill/>
                </p:spPr>
                <p:txBody>
                  <a:bodyPr wrap="square" rtlCol="0">
                    <a:spAutoFit/>
                  </a:bodyPr>
                  <a:lstStyle/>
                  <a:p>
                    <a:pPr algn="ctr"/>
                    <a:r>
                      <a:rPr lang="en-US" sz="1400" dirty="0">
                        <a:solidFill>
                          <a:schemeClr val="tx1">
                            <a:lumMod val="75000"/>
                            <a:lumOff val="25000"/>
                          </a:schemeClr>
                        </a:solidFill>
                        <a:latin typeface="Arial Nova" panose="020B0504020202020204" pitchFamily="34" charset="0"/>
                        <a:cs typeface="Times New Roman" panose="02020603050405020304" pitchFamily="18" charset="0"/>
                      </a:rPr>
                      <a:t>The vectors generated are processed through topic modeling algorithms like LSI or LDA</a:t>
                    </a:r>
                  </a:p>
                </p:txBody>
              </p:sp>
            </p:grpSp>
            <p:grpSp>
              <p:nvGrpSpPr>
                <p:cNvPr id="19" name="Group 18">
                  <a:extLst>
                    <a:ext uri="{FF2B5EF4-FFF2-40B4-BE49-F238E27FC236}">
                      <a16:creationId xmlns:a16="http://schemas.microsoft.com/office/drawing/2014/main" id="{8458423B-2C7B-4AC2-A2AD-175E35DB5760}"/>
                    </a:ext>
                  </a:extLst>
                </p:cNvPr>
                <p:cNvGrpSpPr/>
                <p:nvPr/>
              </p:nvGrpSpPr>
              <p:grpSpPr>
                <a:xfrm>
                  <a:off x="1461382" y="4437365"/>
                  <a:ext cx="2225712" cy="2010761"/>
                  <a:chOff x="9046876" y="3943317"/>
                  <a:chExt cx="2225712" cy="2010761"/>
                </a:xfrm>
              </p:grpSpPr>
              <p:grpSp>
                <p:nvGrpSpPr>
                  <p:cNvPr id="28" name="Group 27">
                    <a:extLst>
                      <a:ext uri="{FF2B5EF4-FFF2-40B4-BE49-F238E27FC236}">
                        <a16:creationId xmlns:a16="http://schemas.microsoft.com/office/drawing/2014/main" id="{86F27BE4-D1FB-4A9C-9AA0-7459FCECCE41}"/>
                      </a:ext>
                    </a:extLst>
                  </p:cNvPr>
                  <p:cNvGrpSpPr/>
                  <p:nvPr/>
                </p:nvGrpSpPr>
                <p:grpSpPr>
                  <a:xfrm>
                    <a:off x="9046876" y="3943317"/>
                    <a:ext cx="2175891" cy="2010761"/>
                    <a:chOff x="9053150" y="3899526"/>
                    <a:chExt cx="2175891" cy="2010761"/>
                  </a:xfrm>
                </p:grpSpPr>
                <p:sp>
                  <p:nvSpPr>
                    <p:cNvPr id="32" name="Rectangle: Rounded Corners 31">
                      <a:extLst>
                        <a:ext uri="{FF2B5EF4-FFF2-40B4-BE49-F238E27FC236}">
                          <a16:creationId xmlns:a16="http://schemas.microsoft.com/office/drawing/2014/main" id="{53D35B64-2044-4D26-9649-E94BD9678D13}"/>
                        </a:ext>
                      </a:extLst>
                    </p:cNvPr>
                    <p:cNvSpPr/>
                    <p:nvPr/>
                  </p:nvSpPr>
                  <p:spPr>
                    <a:xfrm>
                      <a:off x="9053150" y="3899526"/>
                      <a:ext cx="2168739" cy="2010761"/>
                    </a:xfrm>
                    <a:prstGeom prst="roundRect">
                      <a:avLst>
                        <a:gd name="adj" fmla="val 4422"/>
                      </a:avLst>
                    </a:prstGeom>
                    <a:solidFill>
                      <a:schemeClr val="bg1">
                        <a:lumMod val="85000"/>
                      </a:schemeClr>
                    </a:solidFill>
                    <a:ln w="952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Nova" panose="020B0504020202020204" pitchFamily="34" charset="0"/>
                      </a:endParaRPr>
                    </a:p>
                  </p:txBody>
                </p:sp>
                <p:cxnSp>
                  <p:nvCxnSpPr>
                    <p:cNvPr id="33" name="Straight Connector 32">
                      <a:extLst>
                        <a:ext uri="{FF2B5EF4-FFF2-40B4-BE49-F238E27FC236}">
                          <a16:creationId xmlns:a16="http://schemas.microsoft.com/office/drawing/2014/main" id="{96DAA5DC-435E-4909-B354-EC3ADFA2E4BA}"/>
                        </a:ext>
                      </a:extLst>
                    </p:cNvPr>
                    <p:cNvCxnSpPr>
                      <a:cxnSpLocks/>
                    </p:cNvCxnSpPr>
                    <p:nvPr/>
                  </p:nvCxnSpPr>
                  <p:spPr>
                    <a:xfrm>
                      <a:off x="9070041" y="4309989"/>
                      <a:ext cx="2159000"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A0BC140-0ACE-42ED-8BAF-2C155AA01821}"/>
                      </a:ext>
                    </a:extLst>
                  </p:cNvPr>
                  <p:cNvGrpSpPr/>
                  <p:nvPr/>
                </p:nvGrpSpPr>
                <p:grpSpPr>
                  <a:xfrm>
                    <a:off x="9160556" y="3960714"/>
                    <a:ext cx="2112032" cy="1885713"/>
                    <a:chOff x="10807683" y="3996301"/>
                    <a:chExt cx="2112032" cy="1885713"/>
                  </a:xfrm>
                </p:grpSpPr>
                <p:sp>
                  <p:nvSpPr>
                    <p:cNvPr id="30" name="TextBox 29">
                      <a:extLst>
                        <a:ext uri="{FF2B5EF4-FFF2-40B4-BE49-F238E27FC236}">
                          <a16:creationId xmlns:a16="http://schemas.microsoft.com/office/drawing/2014/main" id="{BFF2B4C9-DC7E-48E7-A14A-8C1D7A518EEA}"/>
                        </a:ext>
                      </a:extLst>
                    </p:cNvPr>
                    <p:cNvSpPr txBox="1"/>
                    <p:nvPr/>
                  </p:nvSpPr>
                  <p:spPr>
                    <a:xfrm>
                      <a:off x="10852197" y="3996301"/>
                      <a:ext cx="1868238"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Arial Nova" panose="020B0504020202020204" pitchFamily="34" charset="0"/>
                        </a:rPr>
                        <a:t>Normalization</a:t>
                      </a:r>
                    </a:p>
                  </p:txBody>
                </p:sp>
                <p:sp>
                  <p:nvSpPr>
                    <p:cNvPr id="31" name="TextBox 30">
                      <a:extLst>
                        <a:ext uri="{FF2B5EF4-FFF2-40B4-BE49-F238E27FC236}">
                          <a16:creationId xmlns:a16="http://schemas.microsoft.com/office/drawing/2014/main" id="{E3F53DD0-FFEF-4E7F-9868-3C0E31D7398F}"/>
                        </a:ext>
                      </a:extLst>
                    </p:cNvPr>
                    <p:cNvSpPr txBox="1"/>
                    <p:nvPr/>
                  </p:nvSpPr>
                  <p:spPr>
                    <a:xfrm>
                      <a:off x="10807683" y="4497019"/>
                      <a:ext cx="2112032" cy="1384995"/>
                    </a:xfrm>
                    <a:prstGeom prst="rect">
                      <a:avLst/>
                    </a:prstGeom>
                    <a:noFill/>
                  </p:spPr>
                  <p:txBody>
                    <a:bodyPr wrap="square" rtlCol="0">
                      <a:spAutoFit/>
                    </a:bodyPr>
                    <a:lstStyle/>
                    <a:p>
                      <a:pPr marL="171450" indent="-171450">
                        <a:buFont typeface="Courier New" panose="02070309020205020404" pitchFamily="49" charset="0"/>
                        <a:buChar char="o"/>
                      </a:pPr>
                      <a:r>
                        <a:rPr lang="en-US" sz="1400" dirty="0">
                          <a:solidFill>
                            <a:schemeClr val="tx1">
                              <a:lumMod val="75000"/>
                              <a:lumOff val="25000"/>
                            </a:schemeClr>
                          </a:solidFill>
                          <a:latin typeface="Arial Nova" panose="020B0504020202020204" pitchFamily="34" charset="0"/>
                          <a:cs typeface="Times New Roman" panose="02020603050405020304" pitchFamily="18" charset="0"/>
                        </a:rPr>
                        <a:t>Tokenization</a:t>
                      </a:r>
                    </a:p>
                    <a:p>
                      <a:pPr marL="171450" indent="-171450">
                        <a:buFont typeface="Courier New" panose="02070309020205020404" pitchFamily="49" charset="0"/>
                        <a:buChar char="o"/>
                      </a:pPr>
                      <a:r>
                        <a:rPr lang="en-US" sz="1400" dirty="0">
                          <a:solidFill>
                            <a:schemeClr val="tx1">
                              <a:lumMod val="75000"/>
                              <a:lumOff val="25000"/>
                            </a:schemeClr>
                          </a:solidFill>
                          <a:latin typeface="Arial Nova" panose="020B0504020202020204" pitchFamily="34" charset="0"/>
                          <a:cs typeface="Times New Roman" panose="02020603050405020304" pitchFamily="18" charset="0"/>
                        </a:rPr>
                        <a:t>Text Cleaning</a:t>
                      </a:r>
                    </a:p>
                    <a:p>
                      <a:pPr marL="171450" indent="-171450">
                        <a:buFont typeface="Courier New" panose="02070309020205020404" pitchFamily="49" charset="0"/>
                        <a:buChar char="o"/>
                      </a:pPr>
                      <a:r>
                        <a:rPr lang="en-US" sz="1400" dirty="0">
                          <a:solidFill>
                            <a:schemeClr val="tx1">
                              <a:lumMod val="75000"/>
                              <a:lumOff val="25000"/>
                            </a:schemeClr>
                          </a:solidFill>
                          <a:latin typeface="Arial Nova" panose="020B0504020202020204" pitchFamily="34" charset="0"/>
                          <a:cs typeface="Times New Roman" panose="02020603050405020304" pitchFamily="18" charset="0"/>
                        </a:rPr>
                        <a:t>Stop Words Removal</a:t>
                      </a:r>
                    </a:p>
                    <a:p>
                      <a:pPr marL="171450" indent="-171450">
                        <a:buFont typeface="Courier New" panose="02070309020205020404" pitchFamily="49" charset="0"/>
                        <a:buChar char="o"/>
                      </a:pPr>
                      <a:r>
                        <a:rPr lang="en-US" sz="1400" dirty="0">
                          <a:solidFill>
                            <a:schemeClr val="tx1">
                              <a:lumMod val="75000"/>
                              <a:lumOff val="25000"/>
                            </a:schemeClr>
                          </a:solidFill>
                          <a:latin typeface="Arial Nova" panose="020B0504020202020204" pitchFamily="34" charset="0"/>
                          <a:cs typeface="Times New Roman" panose="02020603050405020304" pitchFamily="18" charset="0"/>
                        </a:rPr>
                        <a:t>POS Tagging</a:t>
                      </a:r>
                    </a:p>
                    <a:p>
                      <a:pPr marL="171450" indent="-171450">
                        <a:buFont typeface="Courier New" panose="02070309020205020404" pitchFamily="49" charset="0"/>
                        <a:buChar char="o"/>
                      </a:pPr>
                      <a:r>
                        <a:rPr lang="en-US" sz="1400" dirty="0">
                          <a:solidFill>
                            <a:schemeClr val="tx1">
                              <a:lumMod val="75000"/>
                              <a:lumOff val="25000"/>
                            </a:schemeClr>
                          </a:solidFill>
                          <a:latin typeface="Arial Nova" panose="020B0504020202020204" pitchFamily="34" charset="0"/>
                          <a:cs typeface="Times New Roman" panose="02020603050405020304" pitchFamily="18" charset="0"/>
                        </a:rPr>
                        <a:t>Lemmatization</a:t>
                      </a:r>
                    </a:p>
                    <a:p>
                      <a:pPr marL="171450" indent="-171450">
                        <a:buFont typeface="Courier New" panose="02070309020205020404" pitchFamily="49" charset="0"/>
                        <a:buChar char="o"/>
                      </a:pPr>
                      <a:endParaRPr lang="en-US" sz="1400" dirty="0">
                        <a:solidFill>
                          <a:schemeClr val="tx1">
                            <a:lumMod val="75000"/>
                            <a:lumOff val="25000"/>
                          </a:schemeClr>
                        </a:solidFill>
                        <a:latin typeface="Arial Nova" panose="020B0504020202020204" pitchFamily="34" charset="0"/>
                      </a:endParaRPr>
                    </a:p>
                  </p:txBody>
                </p:sp>
              </p:grpSp>
            </p:grpSp>
            <p:grpSp>
              <p:nvGrpSpPr>
                <p:cNvPr id="20" name="Group 19">
                  <a:extLst>
                    <a:ext uri="{FF2B5EF4-FFF2-40B4-BE49-F238E27FC236}">
                      <a16:creationId xmlns:a16="http://schemas.microsoft.com/office/drawing/2014/main" id="{038E02A5-B338-423B-A881-25D836479E16}"/>
                    </a:ext>
                  </a:extLst>
                </p:cNvPr>
                <p:cNvGrpSpPr/>
                <p:nvPr/>
              </p:nvGrpSpPr>
              <p:grpSpPr>
                <a:xfrm>
                  <a:off x="7012174" y="5028366"/>
                  <a:ext cx="1209574" cy="1113685"/>
                  <a:chOff x="7012174" y="5028366"/>
                  <a:chExt cx="1209574" cy="1113685"/>
                </a:xfrm>
              </p:grpSpPr>
              <p:pic>
                <p:nvPicPr>
                  <p:cNvPr id="25" name="Graphic 24" descr="Document">
                    <a:extLst>
                      <a:ext uri="{FF2B5EF4-FFF2-40B4-BE49-F238E27FC236}">
                        <a16:creationId xmlns:a16="http://schemas.microsoft.com/office/drawing/2014/main" id="{CA9D613E-C2E8-4970-8C3C-F7ED3C06890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92004" y="5028366"/>
                    <a:ext cx="365760" cy="365760"/>
                  </a:xfrm>
                  <a:prstGeom prst="rect">
                    <a:avLst/>
                  </a:prstGeom>
                </p:spPr>
              </p:pic>
              <p:sp>
                <p:nvSpPr>
                  <p:cNvPr id="26" name="TextBox 25">
                    <a:extLst>
                      <a:ext uri="{FF2B5EF4-FFF2-40B4-BE49-F238E27FC236}">
                        <a16:creationId xmlns:a16="http://schemas.microsoft.com/office/drawing/2014/main" id="{45FF8906-40EB-433F-9892-F5D51B5ABD32}"/>
                      </a:ext>
                    </a:extLst>
                  </p:cNvPr>
                  <p:cNvSpPr txBox="1"/>
                  <p:nvPr/>
                </p:nvSpPr>
                <p:spPr>
                  <a:xfrm>
                    <a:off x="7012174" y="5618831"/>
                    <a:ext cx="1209574" cy="523220"/>
                  </a:xfrm>
                  <a:prstGeom prst="rect">
                    <a:avLst/>
                  </a:prstGeom>
                  <a:noFill/>
                </p:spPr>
                <p:txBody>
                  <a:bodyPr wrap="square" rtlCol="0">
                    <a:spAutoFit/>
                  </a:bodyPr>
                  <a:lstStyle/>
                  <a:p>
                    <a:pPr algn="ctr"/>
                    <a:r>
                      <a:rPr lang="en-US" sz="1400" dirty="0">
                        <a:solidFill>
                          <a:schemeClr val="tx1">
                            <a:lumMod val="75000"/>
                            <a:lumOff val="25000"/>
                          </a:schemeClr>
                        </a:solidFill>
                        <a:latin typeface="Arial Nova" panose="020B0504020202020204" pitchFamily="34" charset="0"/>
                      </a:rPr>
                      <a:t>Transformed Document</a:t>
                    </a:r>
                  </a:p>
                </p:txBody>
              </p:sp>
              <p:cxnSp>
                <p:nvCxnSpPr>
                  <p:cNvPr id="27" name="Connector: Elbow 105">
                    <a:extLst>
                      <a:ext uri="{FF2B5EF4-FFF2-40B4-BE49-F238E27FC236}">
                        <a16:creationId xmlns:a16="http://schemas.microsoft.com/office/drawing/2014/main" id="{098A71D1-2F0E-45DF-B669-3CBF2FE4F5FE}"/>
                      </a:ext>
                    </a:extLst>
                  </p:cNvPr>
                  <p:cNvCxnSpPr>
                    <a:cxnSpLocks/>
                  </p:cNvCxnSpPr>
                  <p:nvPr/>
                </p:nvCxnSpPr>
                <p:spPr>
                  <a:xfrm>
                    <a:off x="7074267" y="5497402"/>
                    <a:ext cx="999612" cy="0"/>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3567C4-8C33-4821-A186-69049AA860DF}"/>
                    </a:ext>
                  </a:extLst>
                </p:cNvPr>
                <p:cNvGrpSpPr/>
                <p:nvPr/>
              </p:nvGrpSpPr>
              <p:grpSpPr>
                <a:xfrm>
                  <a:off x="3637273" y="5066232"/>
                  <a:ext cx="1217783" cy="1115235"/>
                  <a:chOff x="3637273" y="5066232"/>
                  <a:chExt cx="1217783" cy="1115235"/>
                </a:xfrm>
              </p:grpSpPr>
              <p:pic>
                <p:nvPicPr>
                  <p:cNvPr id="22" name="Graphic 21" descr="Document">
                    <a:extLst>
                      <a:ext uri="{FF2B5EF4-FFF2-40B4-BE49-F238E27FC236}">
                        <a16:creationId xmlns:a16="http://schemas.microsoft.com/office/drawing/2014/main" id="{A6A766D0-E2C9-424A-AAC3-89154EE5827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51478" y="5066232"/>
                    <a:ext cx="365760" cy="365760"/>
                  </a:xfrm>
                  <a:prstGeom prst="rect">
                    <a:avLst/>
                  </a:prstGeom>
                </p:spPr>
              </p:pic>
              <p:sp>
                <p:nvSpPr>
                  <p:cNvPr id="23" name="TextBox 22">
                    <a:extLst>
                      <a:ext uri="{FF2B5EF4-FFF2-40B4-BE49-F238E27FC236}">
                        <a16:creationId xmlns:a16="http://schemas.microsoft.com/office/drawing/2014/main" id="{D8F86225-CC1E-4027-AD28-4EA48B3C1D6C}"/>
                      </a:ext>
                    </a:extLst>
                  </p:cNvPr>
                  <p:cNvSpPr txBox="1"/>
                  <p:nvPr/>
                </p:nvSpPr>
                <p:spPr>
                  <a:xfrm>
                    <a:off x="3637273" y="5658247"/>
                    <a:ext cx="1217783" cy="523220"/>
                  </a:xfrm>
                  <a:prstGeom prst="rect">
                    <a:avLst/>
                  </a:prstGeom>
                  <a:noFill/>
                </p:spPr>
                <p:txBody>
                  <a:bodyPr wrap="square" rtlCol="0">
                    <a:spAutoFit/>
                  </a:bodyPr>
                  <a:lstStyle/>
                  <a:p>
                    <a:pPr algn="ctr"/>
                    <a:r>
                      <a:rPr lang="en-US" sz="1400" dirty="0">
                        <a:solidFill>
                          <a:schemeClr val="tx1">
                            <a:lumMod val="75000"/>
                            <a:lumOff val="25000"/>
                          </a:schemeClr>
                        </a:solidFill>
                        <a:latin typeface="Arial Nova" panose="020B0504020202020204" pitchFamily="34" charset="0"/>
                      </a:rPr>
                      <a:t>Normalized Document</a:t>
                    </a:r>
                  </a:p>
                </p:txBody>
              </p:sp>
              <p:cxnSp>
                <p:nvCxnSpPr>
                  <p:cNvPr id="24" name="Connector: Elbow 105">
                    <a:extLst>
                      <a:ext uri="{FF2B5EF4-FFF2-40B4-BE49-F238E27FC236}">
                        <a16:creationId xmlns:a16="http://schemas.microsoft.com/office/drawing/2014/main" id="{A56804F6-068E-41E8-8CFC-C5312A7A3382}"/>
                      </a:ext>
                    </a:extLst>
                  </p:cNvPr>
                  <p:cNvCxnSpPr>
                    <a:cxnSpLocks/>
                  </p:cNvCxnSpPr>
                  <p:nvPr/>
                </p:nvCxnSpPr>
                <p:spPr>
                  <a:xfrm>
                    <a:off x="3728436" y="5545119"/>
                    <a:ext cx="999612" cy="0"/>
                  </a:xfrm>
                  <a:prstGeom prst="straightConnector1">
                    <a:avLst/>
                  </a:prstGeom>
                  <a:ln w="1905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sp>
            <p:nvSpPr>
              <p:cNvPr id="13" name="Oval 12">
                <a:extLst>
                  <a:ext uri="{FF2B5EF4-FFF2-40B4-BE49-F238E27FC236}">
                    <a16:creationId xmlns:a16="http://schemas.microsoft.com/office/drawing/2014/main" id="{BBEFE72D-8A18-49DA-B9C1-D6F5BA139789}"/>
                  </a:ext>
                </a:extLst>
              </p:cNvPr>
              <p:cNvSpPr/>
              <p:nvPr/>
            </p:nvSpPr>
            <p:spPr>
              <a:xfrm>
                <a:off x="1665470" y="3862580"/>
                <a:ext cx="297691" cy="362994"/>
              </a:xfrm>
              <a:prstGeom prst="ellipse">
                <a:avLst/>
              </a:prstGeom>
              <a:solidFill>
                <a:schemeClr val="bg1">
                  <a:lumMod val="85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latin typeface="Arial Nova" panose="020B0504020202020204" pitchFamily="34" charset="0"/>
                  </a:rPr>
                  <a:t>1</a:t>
                </a:r>
              </a:p>
            </p:txBody>
          </p:sp>
          <p:sp>
            <p:nvSpPr>
              <p:cNvPr id="14" name="Oval 13">
                <a:extLst>
                  <a:ext uri="{FF2B5EF4-FFF2-40B4-BE49-F238E27FC236}">
                    <a16:creationId xmlns:a16="http://schemas.microsoft.com/office/drawing/2014/main" id="{6DDDDED6-83EA-460F-A4B6-7392C3BF8AD2}"/>
                  </a:ext>
                </a:extLst>
              </p:cNvPr>
              <p:cNvSpPr/>
              <p:nvPr/>
            </p:nvSpPr>
            <p:spPr>
              <a:xfrm>
                <a:off x="4989522" y="3844079"/>
                <a:ext cx="297691" cy="362994"/>
              </a:xfrm>
              <a:prstGeom prst="ellipse">
                <a:avLst/>
              </a:prstGeom>
              <a:solidFill>
                <a:schemeClr val="bg1">
                  <a:lumMod val="85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latin typeface="Arial Nova" panose="020B0504020202020204" pitchFamily="34" charset="0"/>
                  </a:rPr>
                  <a:t>2</a:t>
                </a:r>
              </a:p>
            </p:txBody>
          </p:sp>
          <p:sp>
            <p:nvSpPr>
              <p:cNvPr id="15" name="Oval 14">
                <a:extLst>
                  <a:ext uri="{FF2B5EF4-FFF2-40B4-BE49-F238E27FC236}">
                    <a16:creationId xmlns:a16="http://schemas.microsoft.com/office/drawing/2014/main" id="{D5536786-D268-45B1-8F60-B25DF1F765F6}"/>
                  </a:ext>
                </a:extLst>
              </p:cNvPr>
              <p:cNvSpPr/>
              <p:nvPr/>
            </p:nvSpPr>
            <p:spPr>
              <a:xfrm>
                <a:off x="8352347" y="3848119"/>
                <a:ext cx="297691" cy="362994"/>
              </a:xfrm>
              <a:prstGeom prst="ellipse">
                <a:avLst/>
              </a:prstGeom>
              <a:solidFill>
                <a:schemeClr val="bg1">
                  <a:lumMod val="85000"/>
                </a:schemeClr>
              </a:solidFill>
              <a:ln w="952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latin typeface="Arial Nova" panose="020B0504020202020204" pitchFamily="34" charset="0"/>
                  </a:rPr>
                  <a:t>3</a:t>
                </a:r>
              </a:p>
            </p:txBody>
          </p:sp>
        </p:grpSp>
      </p:grpSp>
      <p:sp>
        <p:nvSpPr>
          <p:cNvPr id="72" name="Rectangle: Beveled 71">
            <a:extLst>
              <a:ext uri="{FF2B5EF4-FFF2-40B4-BE49-F238E27FC236}">
                <a16:creationId xmlns:a16="http://schemas.microsoft.com/office/drawing/2014/main" id="{CA959169-34AE-4305-BC2B-FA591A1F6904}"/>
              </a:ext>
            </a:extLst>
          </p:cNvPr>
          <p:cNvSpPr/>
          <p:nvPr/>
        </p:nvSpPr>
        <p:spPr>
          <a:xfrm>
            <a:off x="809469" y="239842"/>
            <a:ext cx="10493115" cy="6355829"/>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0E5721FE-80E7-4864-8EC7-2C99A6C79882}"/>
              </a:ext>
            </a:extLst>
          </p:cNvPr>
          <p:cNvGrpSpPr/>
          <p:nvPr/>
        </p:nvGrpSpPr>
        <p:grpSpPr>
          <a:xfrm>
            <a:off x="-814944" y="1064057"/>
            <a:ext cx="13708313" cy="4431735"/>
            <a:chOff x="-814944" y="1064057"/>
            <a:chExt cx="13708313" cy="4431735"/>
          </a:xfrm>
        </p:grpSpPr>
        <p:sp>
          <p:nvSpPr>
            <p:cNvPr id="74" name="TextBox 73">
              <a:extLst>
                <a:ext uri="{FF2B5EF4-FFF2-40B4-BE49-F238E27FC236}">
                  <a16:creationId xmlns:a16="http://schemas.microsoft.com/office/drawing/2014/main" id="{DE2CC205-EA3C-49E3-A2D0-290EA9EF11BF}"/>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75" name="TextBox 74">
              <a:extLst>
                <a:ext uri="{FF2B5EF4-FFF2-40B4-BE49-F238E27FC236}">
                  <a16:creationId xmlns:a16="http://schemas.microsoft.com/office/drawing/2014/main" id="{A02FA334-0399-444C-9B48-C3CFD9E2B7A8}"/>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76" name="TextBox 75">
              <a:extLst>
                <a:ext uri="{FF2B5EF4-FFF2-40B4-BE49-F238E27FC236}">
                  <a16:creationId xmlns:a16="http://schemas.microsoft.com/office/drawing/2014/main" id="{8B63776E-7EAC-4C18-8DA7-E00FAD56167A}"/>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77" name="TextBox 76">
              <a:extLst>
                <a:ext uri="{FF2B5EF4-FFF2-40B4-BE49-F238E27FC236}">
                  <a16:creationId xmlns:a16="http://schemas.microsoft.com/office/drawing/2014/main" id="{BB135A61-DBBE-4794-A359-A1618D746C4A}"/>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78" name="TextBox 77">
            <a:extLst>
              <a:ext uri="{FF2B5EF4-FFF2-40B4-BE49-F238E27FC236}">
                <a16:creationId xmlns:a16="http://schemas.microsoft.com/office/drawing/2014/main" id="{0B038950-E1B5-4341-845C-C1A5AE6BCCD3}"/>
              </a:ext>
            </a:extLst>
          </p:cNvPr>
          <p:cNvSpPr txBox="1"/>
          <p:nvPr/>
        </p:nvSpPr>
        <p:spPr>
          <a:xfrm>
            <a:off x="2055945" y="3158016"/>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4222550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015031-3D97-44F3-AA11-29A0B69FFABC}"/>
              </a:ext>
            </a:extLst>
          </p:cNvPr>
          <p:cNvPicPr>
            <a:picLocks noChangeAspect="1"/>
          </p:cNvPicPr>
          <p:nvPr/>
        </p:nvPicPr>
        <p:blipFill>
          <a:blip r:embed="rId3"/>
          <a:stretch>
            <a:fillRect/>
          </a:stretch>
        </p:blipFill>
        <p:spPr>
          <a:xfrm>
            <a:off x="893286" y="628731"/>
            <a:ext cx="10405427" cy="5187452"/>
          </a:xfrm>
          <a:prstGeom prst="rect">
            <a:avLst/>
          </a:prstGeom>
        </p:spPr>
      </p:pic>
    </p:spTree>
    <p:extLst>
      <p:ext uri="{BB962C8B-B14F-4D97-AF65-F5344CB8AC3E}">
        <p14:creationId xmlns:p14="http://schemas.microsoft.com/office/powerpoint/2010/main" val="3185681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880FCB2-C08D-4AD6-BD75-EE98FAC4F4F1}"/>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7877C4D-31CE-4C7D-A2F0-607B2CC8FC6B}"/>
              </a:ext>
            </a:extLst>
          </p:cNvPr>
          <p:cNvGrpSpPr/>
          <p:nvPr/>
        </p:nvGrpSpPr>
        <p:grpSpPr>
          <a:xfrm>
            <a:off x="-814944" y="1064057"/>
            <a:ext cx="13708313" cy="4431735"/>
            <a:chOff x="-814944" y="1064057"/>
            <a:chExt cx="13708313" cy="4431735"/>
          </a:xfrm>
        </p:grpSpPr>
        <p:sp>
          <p:nvSpPr>
            <p:cNvPr id="11" name="TextBox 10">
              <a:extLst>
                <a:ext uri="{FF2B5EF4-FFF2-40B4-BE49-F238E27FC236}">
                  <a16:creationId xmlns:a16="http://schemas.microsoft.com/office/drawing/2014/main" id="{FB510C2A-F7C9-4514-A360-D7BDB8926AE6}"/>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12" name="TextBox 11">
              <a:extLst>
                <a:ext uri="{FF2B5EF4-FFF2-40B4-BE49-F238E27FC236}">
                  <a16:creationId xmlns:a16="http://schemas.microsoft.com/office/drawing/2014/main" id="{2E603DAD-5E55-44C5-8A30-027999348F82}"/>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15" name="TextBox 14">
              <a:extLst>
                <a:ext uri="{FF2B5EF4-FFF2-40B4-BE49-F238E27FC236}">
                  <a16:creationId xmlns:a16="http://schemas.microsoft.com/office/drawing/2014/main" id="{F0C4712C-2715-499F-96E9-FB0C8C21AFFC}"/>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16" name="TextBox 15">
              <a:extLst>
                <a:ext uri="{FF2B5EF4-FFF2-40B4-BE49-F238E27FC236}">
                  <a16:creationId xmlns:a16="http://schemas.microsoft.com/office/drawing/2014/main" id="{0F24547E-74FF-4C53-A0AC-93D7D1528562}"/>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Tree>
    <p:extLst>
      <p:ext uri="{BB962C8B-B14F-4D97-AF65-F5344CB8AC3E}">
        <p14:creationId xmlns:p14="http://schemas.microsoft.com/office/powerpoint/2010/main" val="286511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71BF08F-8558-4FD2-89B3-573BDC0C1F0F}"/>
              </a:ext>
            </a:extLst>
          </p:cNvPr>
          <p:cNvGrpSpPr/>
          <p:nvPr/>
        </p:nvGrpSpPr>
        <p:grpSpPr>
          <a:xfrm>
            <a:off x="1701876" y="746585"/>
            <a:ext cx="9431685" cy="5559481"/>
            <a:chOff x="1701876" y="746585"/>
            <a:chExt cx="9431685" cy="5559481"/>
          </a:xfrm>
        </p:grpSpPr>
        <p:grpSp>
          <p:nvGrpSpPr>
            <p:cNvPr id="11" name="Group 10">
              <a:extLst>
                <a:ext uri="{FF2B5EF4-FFF2-40B4-BE49-F238E27FC236}">
                  <a16:creationId xmlns:a16="http://schemas.microsoft.com/office/drawing/2014/main" id="{2C0DA424-E872-4A00-9871-CFF179CDE2C4}"/>
                </a:ext>
              </a:extLst>
            </p:cNvPr>
            <p:cNvGrpSpPr/>
            <p:nvPr/>
          </p:nvGrpSpPr>
          <p:grpSpPr>
            <a:xfrm>
              <a:off x="4600147" y="902125"/>
              <a:ext cx="731522" cy="760028"/>
              <a:chOff x="3647527" y="987939"/>
              <a:chExt cx="731520" cy="760028"/>
            </a:xfrm>
          </p:grpSpPr>
          <p:sp>
            <p:nvSpPr>
              <p:cNvPr id="79" name="Down Arrow 5">
                <a:extLst>
                  <a:ext uri="{FF2B5EF4-FFF2-40B4-BE49-F238E27FC236}">
                    <a16:creationId xmlns:a16="http://schemas.microsoft.com/office/drawing/2014/main" id="{6E11971A-9AB2-4C39-AF57-4A2F024A2F78}"/>
                  </a:ext>
                </a:extLst>
              </p:cNvPr>
              <p:cNvSpPr/>
              <p:nvPr/>
            </p:nvSpPr>
            <p:spPr>
              <a:xfrm rot="16200000">
                <a:off x="3784687" y="1153607"/>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pic>
            <p:nvPicPr>
              <p:cNvPr id="80" name="Picture 79">
                <a:extLst>
                  <a:ext uri="{FF2B5EF4-FFF2-40B4-BE49-F238E27FC236}">
                    <a16:creationId xmlns:a16="http://schemas.microsoft.com/office/drawing/2014/main" id="{55B7FEEF-F071-4B57-9188-DB380A683D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8010" y="987939"/>
                <a:ext cx="365760" cy="365760"/>
              </a:xfrm>
              <a:prstGeom prst="rect">
                <a:avLst/>
              </a:prstGeom>
            </p:spPr>
          </p:pic>
        </p:grpSp>
        <p:grpSp>
          <p:nvGrpSpPr>
            <p:cNvPr id="12" name="Group 11">
              <a:extLst>
                <a:ext uri="{FF2B5EF4-FFF2-40B4-BE49-F238E27FC236}">
                  <a16:creationId xmlns:a16="http://schemas.microsoft.com/office/drawing/2014/main" id="{65CEAE77-7EE5-4739-80A2-CE2E0F9EFF7D}"/>
                </a:ext>
              </a:extLst>
            </p:cNvPr>
            <p:cNvGrpSpPr/>
            <p:nvPr/>
          </p:nvGrpSpPr>
          <p:grpSpPr>
            <a:xfrm>
              <a:off x="9736246" y="3722582"/>
              <a:ext cx="774980" cy="731520"/>
              <a:chOff x="10918714" y="2531982"/>
              <a:chExt cx="774982" cy="731520"/>
            </a:xfrm>
          </p:grpSpPr>
          <p:sp>
            <p:nvSpPr>
              <p:cNvPr id="77" name="Down Arrow 8">
                <a:extLst>
                  <a:ext uri="{FF2B5EF4-FFF2-40B4-BE49-F238E27FC236}">
                    <a16:creationId xmlns:a16="http://schemas.microsoft.com/office/drawing/2014/main" id="{46180C15-E6C9-4F50-9614-176B1B525480}"/>
                  </a:ext>
                </a:extLst>
              </p:cNvPr>
              <p:cNvSpPr/>
              <p:nvPr/>
            </p:nvSpPr>
            <p:spPr>
              <a:xfrm>
                <a:off x="10918714" y="2531982"/>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78" name="Picture 77">
                <a:extLst>
                  <a:ext uri="{FF2B5EF4-FFF2-40B4-BE49-F238E27FC236}">
                    <a16:creationId xmlns:a16="http://schemas.microsoft.com/office/drawing/2014/main" id="{85C76F5B-DF0D-4B0B-8125-18FB9727BF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7936" y="2582923"/>
                <a:ext cx="365760" cy="365760"/>
              </a:xfrm>
              <a:prstGeom prst="rect">
                <a:avLst/>
              </a:prstGeom>
            </p:spPr>
          </p:pic>
        </p:grpSp>
        <p:grpSp>
          <p:nvGrpSpPr>
            <p:cNvPr id="13" name="Group 12">
              <a:extLst>
                <a:ext uri="{FF2B5EF4-FFF2-40B4-BE49-F238E27FC236}">
                  <a16:creationId xmlns:a16="http://schemas.microsoft.com/office/drawing/2014/main" id="{ABC72BE5-D9C7-4EE3-881C-19435532512F}"/>
                </a:ext>
              </a:extLst>
            </p:cNvPr>
            <p:cNvGrpSpPr/>
            <p:nvPr/>
          </p:nvGrpSpPr>
          <p:grpSpPr>
            <a:xfrm>
              <a:off x="5350030" y="746585"/>
              <a:ext cx="1124635" cy="1450245"/>
              <a:chOff x="4764283" y="924092"/>
              <a:chExt cx="1124632" cy="1450245"/>
            </a:xfrm>
          </p:grpSpPr>
          <p:grpSp>
            <p:nvGrpSpPr>
              <p:cNvPr id="72" name="Group 71">
                <a:extLst>
                  <a:ext uri="{FF2B5EF4-FFF2-40B4-BE49-F238E27FC236}">
                    <a16:creationId xmlns:a16="http://schemas.microsoft.com/office/drawing/2014/main" id="{FCEE82FA-3764-481D-A09A-255C0917F45B}"/>
                  </a:ext>
                </a:extLst>
              </p:cNvPr>
              <p:cNvGrpSpPr/>
              <p:nvPr/>
            </p:nvGrpSpPr>
            <p:grpSpPr>
              <a:xfrm>
                <a:off x="4843862" y="924092"/>
                <a:ext cx="969320" cy="1188720"/>
                <a:chOff x="5785299" y="686616"/>
                <a:chExt cx="969320" cy="1188720"/>
              </a:xfrm>
            </p:grpSpPr>
            <p:pic>
              <p:nvPicPr>
                <p:cNvPr id="74" name="Picture 73">
                  <a:extLst>
                    <a:ext uri="{FF2B5EF4-FFF2-40B4-BE49-F238E27FC236}">
                      <a16:creationId xmlns:a16="http://schemas.microsoft.com/office/drawing/2014/main" id="{389FB22D-693E-4C45-BBF6-8AD084B9A6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5299" y="686616"/>
                  <a:ext cx="969320" cy="1188720"/>
                </a:xfrm>
                <a:prstGeom prst="rect">
                  <a:avLst/>
                </a:prstGeom>
              </p:spPr>
            </p:pic>
            <p:pic>
              <p:nvPicPr>
                <p:cNvPr id="75" name="Picture 74">
                  <a:extLst>
                    <a:ext uri="{FF2B5EF4-FFF2-40B4-BE49-F238E27FC236}">
                      <a16:creationId xmlns:a16="http://schemas.microsoft.com/office/drawing/2014/main" id="{4DB2C36D-4599-4F5E-8EAC-2952E5DB91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7108" y="1111812"/>
                  <a:ext cx="585702" cy="522252"/>
                </a:xfrm>
                <a:prstGeom prst="rect">
                  <a:avLst/>
                </a:prstGeom>
              </p:spPr>
            </p:pic>
            <p:sp>
              <p:nvSpPr>
                <p:cNvPr id="76" name="TextBox 17">
                  <a:extLst>
                    <a:ext uri="{FF2B5EF4-FFF2-40B4-BE49-F238E27FC236}">
                      <a16:creationId xmlns:a16="http://schemas.microsoft.com/office/drawing/2014/main" id="{86CD536F-1244-4D9D-A542-56BE53474C96}"/>
                    </a:ext>
                  </a:extLst>
                </p:cNvPr>
                <p:cNvSpPr txBox="1"/>
                <p:nvPr/>
              </p:nvSpPr>
              <p:spPr>
                <a:xfrm>
                  <a:off x="5915153" y="764479"/>
                  <a:ext cx="709612" cy="276999"/>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200" b="1" dirty="0">
                      <a:solidFill>
                        <a:schemeClr val="bg1"/>
                      </a:solidFill>
                      <a:cs typeface="Arial" pitchFamily="34" charset="0"/>
                    </a:rPr>
                    <a:t>Gherkin</a:t>
                  </a:r>
                  <a:endParaRPr lang="en-US" sz="1100" b="1" dirty="0">
                    <a:solidFill>
                      <a:schemeClr val="bg1"/>
                    </a:solidFill>
                    <a:cs typeface="Arial" pitchFamily="34" charset="0"/>
                  </a:endParaRPr>
                </a:p>
              </p:txBody>
            </p:sp>
          </p:grpSp>
          <p:sp>
            <p:nvSpPr>
              <p:cNvPr id="73" name="TextBox 14">
                <a:extLst>
                  <a:ext uri="{FF2B5EF4-FFF2-40B4-BE49-F238E27FC236}">
                    <a16:creationId xmlns:a16="http://schemas.microsoft.com/office/drawing/2014/main" id="{4A644253-B81C-45C3-AE4B-546874130512}"/>
                  </a:ext>
                </a:extLst>
              </p:cNvPr>
              <p:cNvSpPr txBox="1"/>
              <p:nvPr/>
            </p:nvSpPr>
            <p:spPr>
              <a:xfrm>
                <a:off x="4764283" y="2066560"/>
                <a:ext cx="1124632"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Test Cases</a:t>
                </a:r>
              </a:p>
            </p:txBody>
          </p:sp>
        </p:grpSp>
        <p:grpSp>
          <p:nvGrpSpPr>
            <p:cNvPr id="14" name="Group 13">
              <a:extLst>
                <a:ext uri="{FF2B5EF4-FFF2-40B4-BE49-F238E27FC236}">
                  <a16:creationId xmlns:a16="http://schemas.microsoft.com/office/drawing/2014/main" id="{AB5AD7AA-EE61-49D9-B8A8-92EF466A5D06}"/>
                </a:ext>
              </a:extLst>
            </p:cNvPr>
            <p:cNvGrpSpPr/>
            <p:nvPr/>
          </p:nvGrpSpPr>
          <p:grpSpPr>
            <a:xfrm>
              <a:off x="7656938" y="816814"/>
              <a:ext cx="1449676" cy="1474342"/>
              <a:chOff x="7678733" y="924092"/>
              <a:chExt cx="1449677" cy="1474342"/>
            </a:xfrm>
          </p:grpSpPr>
          <p:grpSp>
            <p:nvGrpSpPr>
              <p:cNvPr id="67" name="Group 66">
                <a:extLst>
                  <a:ext uri="{FF2B5EF4-FFF2-40B4-BE49-F238E27FC236}">
                    <a16:creationId xmlns:a16="http://schemas.microsoft.com/office/drawing/2014/main" id="{1E4FCC2B-8B87-4B7B-A179-C4E110C09600}"/>
                  </a:ext>
                </a:extLst>
              </p:cNvPr>
              <p:cNvGrpSpPr/>
              <p:nvPr/>
            </p:nvGrpSpPr>
            <p:grpSpPr>
              <a:xfrm>
                <a:off x="7872599" y="924092"/>
                <a:ext cx="1021556" cy="1188720"/>
                <a:chOff x="8347137" y="704214"/>
                <a:chExt cx="1021556" cy="1188720"/>
              </a:xfrm>
            </p:grpSpPr>
            <p:pic>
              <p:nvPicPr>
                <p:cNvPr id="69" name="Picture 68">
                  <a:extLst>
                    <a:ext uri="{FF2B5EF4-FFF2-40B4-BE49-F238E27FC236}">
                      <a16:creationId xmlns:a16="http://schemas.microsoft.com/office/drawing/2014/main" id="{E39C89D7-2858-4694-899E-1C2ED4C95B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47137" y="704214"/>
                  <a:ext cx="1021556" cy="1188720"/>
                </a:xfrm>
                <a:prstGeom prst="rect">
                  <a:avLst/>
                </a:prstGeom>
              </p:spPr>
            </p:pic>
            <p:sp>
              <p:nvSpPr>
                <p:cNvPr id="70" name="TextBox 22">
                  <a:extLst>
                    <a:ext uri="{FF2B5EF4-FFF2-40B4-BE49-F238E27FC236}">
                      <a16:creationId xmlns:a16="http://schemas.microsoft.com/office/drawing/2014/main" id="{262AA16C-0F2E-4769-BD61-4D6CE896D874}"/>
                    </a:ext>
                  </a:extLst>
                </p:cNvPr>
                <p:cNvSpPr txBox="1"/>
                <p:nvPr/>
              </p:nvSpPr>
              <p:spPr>
                <a:xfrm>
                  <a:off x="8494044" y="792502"/>
                  <a:ext cx="709613" cy="276999"/>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mj-lt"/>
                      <a:cs typeface="Arial" pitchFamily="34" charset="0"/>
                    </a:rPr>
                    <a:t>Java</a:t>
                  </a:r>
                </a:p>
              </p:txBody>
            </p:sp>
            <p:pic>
              <p:nvPicPr>
                <p:cNvPr id="71" name="Picture 70">
                  <a:extLst>
                    <a:ext uri="{FF2B5EF4-FFF2-40B4-BE49-F238E27FC236}">
                      <a16:creationId xmlns:a16="http://schemas.microsoft.com/office/drawing/2014/main" id="{09DF9E08-9B2C-41E3-8FAA-709F61BF5DC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6651" y="1074181"/>
                  <a:ext cx="624395" cy="624395"/>
                </a:xfrm>
                <a:prstGeom prst="rect">
                  <a:avLst/>
                </a:prstGeom>
              </p:spPr>
            </p:pic>
          </p:grpSp>
          <p:sp>
            <p:nvSpPr>
              <p:cNvPr id="68" name="TextBox 20">
                <a:extLst>
                  <a:ext uri="{FF2B5EF4-FFF2-40B4-BE49-F238E27FC236}">
                    <a16:creationId xmlns:a16="http://schemas.microsoft.com/office/drawing/2014/main" id="{3805B20F-0657-4885-B11D-0FBB635B1C0E}"/>
                  </a:ext>
                </a:extLst>
              </p:cNvPr>
              <p:cNvSpPr txBox="1"/>
              <p:nvPr/>
            </p:nvSpPr>
            <p:spPr>
              <a:xfrm>
                <a:off x="7678733" y="2090657"/>
                <a:ext cx="1449677"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Step Definitions</a:t>
                </a:r>
              </a:p>
            </p:txBody>
          </p:sp>
        </p:grpSp>
        <p:grpSp>
          <p:nvGrpSpPr>
            <p:cNvPr id="15" name="Group 14">
              <a:extLst>
                <a:ext uri="{FF2B5EF4-FFF2-40B4-BE49-F238E27FC236}">
                  <a16:creationId xmlns:a16="http://schemas.microsoft.com/office/drawing/2014/main" id="{4A08E6F9-2F87-4F39-AD1C-012677D40473}"/>
                </a:ext>
              </a:extLst>
            </p:cNvPr>
            <p:cNvGrpSpPr/>
            <p:nvPr/>
          </p:nvGrpSpPr>
          <p:grpSpPr>
            <a:xfrm>
              <a:off x="9239566" y="2137267"/>
              <a:ext cx="1449676" cy="1449645"/>
              <a:chOff x="10417080" y="924092"/>
              <a:chExt cx="1449677" cy="1449645"/>
            </a:xfrm>
          </p:grpSpPr>
          <p:grpSp>
            <p:nvGrpSpPr>
              <p:cNvPr id="62" name="Group 61">
                <a:extLst>
                  <a:ext uri="{FF2B5EF4-FFF2-40B4-BE49-F238E27FC236}">
                    <a16:creationId xmlns:a16="http://schemas.microsoft.com/office/drawing/2014/main" id="{3E0AF55E-B5B1-462C-954A-84484C88F6B2}"/>
                  </a:ext>
                </a:extLst>
              </p:cNvPr>
              <p:cNvGrpSpPr/>
              <p:nvPr/>
            </p:nvGrpSpPr>
            <p:grpSpPr>
              <a:xfrm>
                <a:off x="10603755" y="924092"/>
                <a:ext cx="1021556" cy="1188720"/>
                <a:chOff x="8347137" y="704214"/>
                <a:chExt cx="1021556" cy="1188720"/>
              </a:xfrm>
            </p:grpSpPr>
            <p:pic>
              <p:nvPicPr>
                <p:cNvPr id="64" name="Picture 63">
                  <a:extLst>
                    <a:ext uri="{FF2B5EF4-FFF2-40B4-BE49-F238E27FC236}">
                      <a16:creationId xmlns:a16="http://schemas.microsoft.com/office/drawing/2014/main" id="{C46D01A3-1A9D-4868-9836-2B2CD15D05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47137" y="704214"/>
                  <a:ext cx="1021556" cy="1188720"/>
                </a:xfrm>
                <a:prstGeom prst="rect">
                  <a:avLst/>
                </a:prstGeom>
              </p:spPr>
            </p:pic>
            <p:sp>
              <p:nvSpPr>
                <p:cNvPr id="65" name="TextBox 28">
                  <a:extLst>
                    <a:ext uri="{FF2B5EF4-FFF2-40B4-BE49-F238E27FC236}">
                      <a16:creationId xmlns:a16="http://schemas.microsoft.com/office/drawing/2014/main" id="{BD125461-0D97-4338-868B-04E3919AFC68}"/>
                    </a:ext>
                  </a:extLst>
                </p:cNvPr>
                <p:cNvSpPr txBox="1"/>
                <p:nvPr/>
              </p:nvSpPr>
              <p:spPr>
                <a:xfrm>
                  <a:off x="8494044" y="792502"/>
                  <a:ext cx="709613" cy="276999"/>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mj-lt"/>
                      <a:cs typeface="Arial" pitchFamily="34" charset="0"/>
                    </a:rPr>
                    <a:t>Java</a:t>
                  </a:r>
                </a:p>
              </p:txBody>
            </p:sp>
            <p:pic>
              <p:nvPicPr>
                <p:cNvPr id="66" name="Picture 65">
                  <a:extLst>
                    <a:ext uri="{FF2B5EF4-FFF2-40B4-BE49-F238E27FC236}">
                      <a16:creationId xmlns:a16="http://schemas.microsoft.com/office/drawing/2014/main" id="{7E7FCF06-02EF-4B8D-9C96-5CC745B784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6651" y="1074181"/>
                  <a:ext cx="624395" cy="624395"/>
                </a:xfrm>
                <a:prstGeom prst="rect">
                  <a:avLst/>
                </a:prstGeom>
              </p:spPr>
            </p:pic>
          </p:grpSp>
          <p:sp>
            <p:nvSpPr>
              <p:cNvPr id="63" name="TextBox 26">
                <a:extLst>
                  <a:ext uri="{FF2B5EF4-FFF2-40B4-BE49-F238E27FC236}">
                    <a16:creationId xmlns:a16="http://schemas.microsoft.com/office/drawing/2014/main" id="{FA83A804-D5D4-47FE-8C27-12DCBFD55346}"/>
                  </a:ext>
                </a:extLst>
              </p:cNvPr>
              <p:cNvSpPr txBox="1"/>
              <p:nvPr/>
            </p:nvSpPr>
            <p:spPr>
              <a:xfrm>
                <a:off x="10417080" y="2065960"/>
                <a:ext cx="1449677"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Test Scripts</a:t>
                </a:r>
              </a:p>
            </p:txBody>
          </p:sp>
        </p:grpSp>
        <p:grpSp>
          <p:nvGrpSpPr>
            <p:cNvPr id="16" name="Group 15">
              <a:extLst>
                <a:ext uri="{FF2B5EF4-FFF2-40B4-BE49-F238E27FC236}">
                  <a16:creationId xmlns:a16="http://schemas.microsoft.com/office/drawing/2014/main" id="{A2B1CE7B-6F42-4F9D-AB8E-0EAADDBE3C2A}"/>
                </a:ext>
              </a:extLst>
            </p:cNvPr>
            <p:cNvGrpSpPr/>
            <p:nvPr/>
          </p:nvGrpSpPr>
          <p:grpSpPr>
            <a:xfrm>
              <a:off x="9236662" y="4649063"/>
              <a:ext cx="1896899" cy="1426082"/>
              <a:chOff x="10295103" y="4836029"/>
              <a:chExt cx="1896897" cy="1426082"/>
            </a:xfrm>
          </p:grpSpPr>
          <p:pic>
            <p:nvPicPr>
              <p:cNvPr id="60" name="Picture 59">
                <a:extLst>
                  <a:ext uri="{FF2B5EF4-FFF2-40B4-BE49-F238E27FC236}">
                    <a16:creationId xmlns:a16="http://schemas.microsoft.com/office/drawing/2014/main" id="{54D4700B-AB50-4D20-B9BA-724CE339704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85749" y="4836029"/>
                <a:ext cx="869183" cy="962194"/>
              </a:xfrm>
              <a:prstGeom prst="rect">
                <a:avLst/>
              </a:prstGeom>
            </p:spPr>
          </p:pic>
          <p:sp>
            <p:nvSpPr>
              <p:cNvPr id="61" name="TextBox 32">
                <a:extLst>
                  <a:ext uri="{FF2B5EF4-FFF2-40B4-BE49-F238E27FC236}">
                    <a16:creationId xmlns:a16="http://schemas.microsoft.com/office/drawing/2014/main" id="{CBF7BC90-7C2B-4A7A-9DC9-4C9BE8BF520C}"/>
                  </a:ext>
                </a:extLst>
              </p:cNvPr>
              <p:cNvSpPr txBox="1"/>
              <p:nvPr/>
            </p:nvSpPr>
            <p:spPr>
              <a:xfrm>
                <a:off x="10295103" y="5725426"/>
                <a:ext cx="1896897" cy="536685"/>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Central Repository </a:t>
                </a:r>
              </a:p>
              <a:p>
                <a:pPr algn="ctr"/>
                <a:r>
                  <a:rPr lang="en-US" sz="1400" dirty="0">
                    <a:latin typeface="Arial Nova" panose="020B0604020202020204" pitchFamily="34" charset="0"/>
                    <a:cs typeface="Arial" pitchFamily="34" charset="0"/>
                  </a:rPr>
                  <a:t>and Revision Control</a:t>
                </a:r>
              </a:p>
            </p:txBody>
          </p:sp>
        </p:grpSp>
        <p:grpSp>
          <p:nvGrpSpPr>
            <p:cNvPr id="17" name="Group 16">
              <a:extLst>
                <a:ext uri="{FF2B5EF4-FFF2-40B4-BE49-F238E27FC236}">
                  <a16:creationId xmlns:a16="http://schemas.microsoft.com/office/drawing/2014/main" id="{D27BB7C4-33D4-4FF4-A8F4-8B06404FAE81}"/>
                </a:ext>
              </a:extLst>
            </p:cNvPr>
            <p:cNvGrpSpPr/>
            <p:nvPr/>
          </p:nvGrpSpPr>
          <p:grpSpPr>
            <a:xfrm>
              <a:off x="6443584" y="977013"/>
              <a:ext cx="1403173" cy="1037520"/>
              <a:chOff x="6123272" y="1075292"/>
              <a:chExt cx="1403173" cy="1037520"/>
            </a:xfrm>
          </p:grpSpPr>
          <p:grpSp>
            <p:nvGrpSpPr>
              <p:cNvPr id="56" name="Group 55">
                <a:extLst>
                  <a:ext uri="{FF2B5EF4-FFF2-40B4-BE49-F238E27FC236}">
                    <a16:creationId xmlns:a16="http://schemas.microsoft.com/office/drawing/2014/main" id="{7AE35ECA-F313-4BFD-BF4F-1152889915D9}"/>
                  </a:ext>
                </a:extLst>
              </p:cNvPr>
              <p:cNvGrpSpPr/>
              <p:nvPr/>
            </p:nvGrpSpPr>
            <p:grpSpPr>
              <a:xfrm>
                <a:off x="6123272" y="1323057"/>
                <a:ext cx="1403173" cy="789755"/>
                <a:chOff x="6123272" y="1323057"/>
                <a:chExt cx="1403173" cy="789755"/>
              </a:xfrm>
            </p:grpSpPr>
            <p:pic>
              <p:nvPicPr>
                <p:cNvPr id="58" name="Picture 57">
                  <a:extLst>
                    <a:ext uri="{FF2B5EF4-FFF2-40B4-BE49-F238E27FC236}">
                      <a16:creationId xmlns:a16="http://schemas.microsoft.com/office/drawing/2014/main" id="{D19604AB-1A98-479E-8A3F-B9E245C88B4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23272" y="1655612"/>
                  <a:ext cx="1403173" cy="457200"/>
                </a:xfrm>
                <a:prstGeom prst="rect">
                  <a:avLst/>
                </a:prstGeom>
              </p:spPr>
            </p:pic>
            <p:sp>
              <p:nvSpPr>
                <p:cNvPr id="59" name="Down Arrow 52">
                  <a:extLst>
                    <a:ext uri="{FF2B5EF4-FFF2-40B4-BE49-F238E27FC236}">
                      <a16:creationId xmlns:a16="http://schemas.microsoft.com/office/drawing/2014/main" id="{03ADB142-6DF6-44A6-8DB6-0D8D6664825F}"/>
                    </a:ext>
                  </a:extLst>
                </p:cNvPr>
                <p:cNvSpPr/>
                <p:nvPr/>
              </p:nvSpPr>
              <p:spPr>
                <a:xfrm rot="16200000">
                  <a:off x="6596259" y="1185897"/>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grpSp>
          <p:pic>
            <p:nvPicPr>
              <p:cNvPr id="57" name="Picture 56">
                <a:extLst>
                  <a:ext uri="{FF2B5EF4-FFF2-40B4-BE49-F238E27FC236}">
                    <a16:creationId xmlns:a16="http://schemas.microsoft.com/office/drawing/2014/main" id="{76D9FC10-933B-497C-919C-C9F8608A44EB}"/>
                  </a:ext>
                </a:extLst>
              </p:cNvPr>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grpSp>
          <p:nvGrpSpPr>
            <p:cNvPr id="18" name="Group 17">
              <a:extLst>
                <a:ext uri="{FF2B5EF4-FFF2-40B4-BE49-F238E27FC236}">
                  <a16:creationId xmlns:a16="http://schemas.microsoft.com/office/drawing/2014/main" id="{9562B6E7-5E9B-48D2-B991-5D9640D39443}"/>
                </a:ext>
              </a:extLst>
            </p:cNvPr>
            <p:cNvGrpSpPr/>
            <p:nvPr/>
          </p:nvGrpSpPr>
          <p:grpSpPr>
            <a:xfrm>
              <a:off x="8690924" y="4898206"/>
              <a:ext cx="731522" cy="718614"/>
              <a:chOff x="9719477" y="4971900"/>
              <a:chExt cx="731520" cy="718614"/>
            </a:xfrm>
          </p:grpSpPr>
          <p:sp>
            <p:nvSpPr>
              <p:cNvPr id="54" name="Down Arrow 54">
                <a:extLst>
                  <a:ext uri="{FF2B5EF4-FFF2-40B4-BE49-F238E27FC236}">
                    <a16:creationId xmlns:a16="http://schemas.microsoft.com/office/drawing/2014/main" id="{339BD6B7-4E1A-468F-9812-5F2055D522C0}"/>
                  </a:ext>
                </a:extLst>
              </p:cNvPr>
              <p:cNvSpPr/>
              <p:nvPr/>
            </p:nvSpPr>
            <p:spPr>
              <a:xfrm rot="5400000">
                <a:off x="9856637" y="5096154"/>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pic>
            <p:nvPicPr>
              <p:cNvPr id="55" name="Picture 54">
                <a:extLst>
                  <a:ext uri="{FF2B5EF4-FFF2-40B4-BE49-F238E27FC236}">
                    <a16:creationId xmlns:a16="http://schemas.microsoft.com/office/drawing/2014/main" id="{3386704E-09A6-4AD7-93D9-DC032F67F39C}"/>
                  </a:ext>
                </a:extLst>
              </p:cNvPr>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113033" y="4971900"/>
                <a:ext cx="320846" cy="320846"/>
              </a:xfrm>
              <a:prstGeom prst="rect">
                <a:avLst/>
              </a:prstGeom>
            </p:spPr>
          </p:pic>
        </p:grpSp>
        <p:grpSp>
          <p:nvGrpSpPr>
            <p:cNvPr id="19" name="Group 18">
              <a:extLst>
                <a:ext uri="{FF2B5EF4-FFF2-40B4-BE49-F238E27FC236}">
                  <a16:creationId xmlns:a16="http://schemas.microsoft.com/office/drawing/2014/main" id="{0FB3566C-4743-45F5-B966-0130F244E9AE}"/>
                </a:ext>
              </a:extLst>
            </p:cNvPr>
            <p:cNvGrpSpPr/>
            <p:nvPr/>
          </p:nvGrpSpPr>
          <p:grpSpPr>
            <a:xfrm>
              <a:off x="9031776" y="796348"/>
              <a:ext cx="1039545" cy="1209186"/>
              <a:chOff x="9257131" y="870278"/>
              <a:chExt cx="1039545" cy="1209186"/>
            </a:xfrm>
          </p:grpSpPr>
          <p:pic>
            <p:nvPicPr>
              <p:cNvPr id="51" name="Picture 50">
                <a:extLst>
                  <a:ext uri="{FF2B5EF4-FFF2-40B4-BE49-F238E27FC236}">
                    <a16:creationId xmlns:a16="http://schemas.microsoft.com/office/drawing/2014/main" id="{069349DD-0A30-4F14-96C4-8AE32EAB1D1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257131" y="1606028"/>
                <a:ext cx="473436" cy="473436"/>
              </a:xfrm>
              <a:prstGeom prst="rect">
                <a:avLst/>
              </a:prstGeom>
            </p:spPr>
          </p:pic>
          <p:pic>
            <p:nvPicPr>
              <p:cNvPr id="52" name="Picture 51">
                <a:extLst>
                  <a:ext uri="{FF2B5EF4-FFF2-40B4-BE49-F238E27FC236}">
                    <a16:creationId xmlns:a16="http://schemas.microsoft.com/office/drawing/2014/main" id="{645746E5-70F1-488F-B21E-80EB3739C7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2041" y="870278"/>
                <a:ext cx="365760" cy="365760"/>
              </a:xfrm>
              <a:prstGeom prst="rect">
                <a:avLst/>
              </a:prstGeom>
            </p:spPr>
          </p:pic>
          <p:sp>
            <p:nvSpPr>
              <p:cNvPr id="53" name="Bent-Up Arrow 59">
                <a:extLst>
                  <a:ext uri="{FF2B5EF4-FFF2-40B4-BE49-F238E27FC236}">
                    <a16:creationId xmlns:a16="http://schemas.microsoft.com/office/drawing/2014/main" id="{28E32732-F01F-4A3C-8DFE-69C3241257F7}"/>
                  </a:ext>
                </a:extLst>
              </p:cNvPr>
              <p:cNvSpPr/>
              <p:nvPr/>
            </p:nvSpPr>
            <p:spPr>
              <a:xfrm flipV="1">
                <a:off x="9280388" y="1308248"/>
                <a:ext cx="1016288" cy="711984"/>
              </a:xfrm>
              <a:prstGeom prst="bentUpArrow">
                <a:avLst>
                  <a:gd name="adj1" fmla="val 38155"/>
                  <a:gd name="adj2" fmla="val 30443"/>
                  <a:gd name="adj3" fmla="val 295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grpSp>
        <p:grpSp>
          <p:nvGrpSpPr>
            <p:cNvPr id="20" name="Group 19">
              <a:extLst>
                <a:ext uri="{FF2B5EF4-FFF2-40B4-BE49-F238E27FC236}">
                  <a16:creationId xmlns:a16="http://schemas.microsoft.com/office/drawing/2014/main" id="{E06E168B-2B63-47A3-84C8-F192433DF0D9}"/>
                </a:ext>
              </a:extLst>
            </p:cNvPr>
            <p:cNvGrpSpPr/>
            <p:nvPr/>
          </p:nvGrpSpPr>
          <p:grpSpPr>
            <a:xfrm>
              <a:off x="5634772" y="4903357"/>
              <a:ext cx="773492" cy="713463"/>
              <a:chOff x="6461602" y="4978512"/>
              <a:chExt cx="773490" cy="713463"/>
            </a:xfrm>
          </p:grpSpPr>
          <p:sp>
            <p:nvSpPr>
              <p:cNvPr id="49" name="Down Arrow 61">
                <a:extLst>
                  <a:ext uri="{FF2B5EF4-FFF2-40B4-BE49-F238E27FC236}">
                    <a16:creationId xmlns:a16="http://schemas.microsoft.com/office/drawing/2014/main" id="{9A54FE7F-4B98-45B0-8D78-56B41328F0BC}"/>
                  </a:ext>
                </a:extLst>
              </p:cNvPr>
              <p:cNvSpPr/>
              <p:nvPr/>
            </p:nvSpPr>
            <p:spPr>
              <a:xfrm rot="5400000">
                <a:off x="6598762" y="5097615"/>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50" name="Picture 49">
                <a:extLst>
                  <a:ext uri="{FF2B5EF4-FFF2-40B4-BE49-F238E27FC236}">
                    <a16:creationId xmlns:a16="http://schemas.microsoft.com/office/drawing/2014/main" id="{7B33CE03-9FDE-4031-9FA4-090D28BE5ABD}"/>
                  </a:ext>
                </a:extLst>
              </p:cNvPr>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14246" y="4978512"/>
                <a:ext cx="320846" cy="320846"/>
              </a:xfrm>
              <a:prstGeom prst="rect">
                <a:avLst/>
              </a:prstGeom>
            </p:spPr>
          </p:pic>
        </p:grpSp>
        <p:grpSp>
          <p:nvGrpSpPr>
            <p:cNvPr id="21" name="Group 20">
              <a:extLst>
                <a:ext uri="{FF2B5EF4-FFF2-40B4-BE49-F238E27FC236}">
                  <a16:creationId xmlns:a16="http://schemas.microsoft.com/office/drawing/2014/main" id="{4A5ABD7E-0918-4772-A1B4-7A3B727E70A2}"/>
                </a:ext>
              </a:extLst>
            </p:cNvPr>
            <p:cNvGrpSpPr/>
            <p:nvPr/>
          </p:nvGrpSpPr>
          <p:grpSpPr>
            <a:xfrm>
              <a:off x="1701876" y="879433"/>
              <a:ext cx="2766329" cy="1221736"/>
              <a:chOff x="428094" y="939726"/>
              <a:chExt cx="2766329" cy="1221736"/>
            </a:xfrm>
          </p:grpSpPr>
          <p:pic>
            <p:nvPicPr>
              <p:cNvPr id="47" name="Picture 46">
                <a:extLst>
                  <a:ext uri="{FF2B5EF4-FFF2-40B4-BE49-F238E27FC236}">
                    <a16:creationId xmlns:a16="http://schemas.microsoft.com/office/drawing/2014/main" id="{552B1DD5-A212-454D-87DB-1624E8FAB08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8094" y="939726"/>
                <a:ext cx="2766329" cy="935789"/>
              </a:xfrm>
              <a:prstGeom prst="rect">
                <a:avLst/>
              </a:prstGeom>
            </p:spPr>
          </p:pic>
          <p:sp>
            <p:nvSpPr>
              <p:cNvPr id="48" name="TextBox 68">
                <a:extLst>
                  <a:ext uri="{FF2B5EF4-FFF2-40B4-BE49-F238E27FC236}">
                    <a16:creationId xmlns:a16="http://schemas.microsoft.com/office/drawing/2014/main" id="{811B457B-F017-4860-A466-F373CD54E75C}"/>
                  </a:ext>
                </a:extLst>
              </p:cNvPr>
              <p:cNvSpPr txBox="1"/>
              <p:nvPr/>
            </p:nvSpPr>
            <p:spPr>
              <a:xfrm>
                <a:off x="541937" y="1853685"/>
                <a:ext cx="2532673"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Features and User Stories</a:t>
                </a:r>
              </a:p>
            </p:txBody>
          </p:sp>
        </p:grpSp>
        <p:grpSp>
          <p:nvGrpSpPr>
            <p:cNvPr id="22" name="Group 21">
              <a:extLst>
                <a:ext uri="{FF2B5EF4-FFF2-40B4-BE49-F238E27FC236}">
                  <a16:creationId xmlns:a16="http://schemas.microsoft.com/office/drawing/2014/main" id="{B0EF3DFC-076A-47BF-9C4A-AB8FFE45188E}"/>
                </a:ext>
              </a:extLst>
            </p:cNvPr>
            <p:cNvGrpSpPr/>
            <p:nvPr/>
          </p:nvGrpSpPr>
          <p:grpSpPr>
            <a:xfrm>
              <a:off x="3793950" y="4738089"/>
              <a:ext cx="1703547" cy="1567977"/>
              <a:chOff x="4192806" y="2554231"/>
              <a:chExt cx="1703546" cy="1567977"/>
            </a:xfrm>
          </p:grpSpPr>
          <p:grpSp>
            <p:nvGrpSpPr>
              <p:cNvPr id="39" name="Group 38">
                <a:extLst>
                  <a:ext uri="{FF2B5EF4-FFF2-40B4-BE49-F238E27FC236}">
                    <a16:creationId xmlns:a16="http://schemas.microsoft.com/office/drawing/2014/main" id="{18F4378E-033A-4D2D-9842-85DFFB07CC01}"/>
                  </a:ext>
                </a:extLst>
              </p:cNvPr>
              <p:cNvGrpSpPr/>
              <p:nvPr/>
            </p:nvGrpSpPr>
            <p:grpSpPr>
              <a:xfrm>
                <a:off x="4192806" y="2554231"/>
                <a:ext cx="1703546" cy="1260200"/>
                <a:chOff x="1998006" y="5050817"/>
                <a:chExt cx="1703546" cy="1260200"/>
              </a:xfrm>
            </p:grpSpPr>
            <p:sp>
              <p:nvSpPr>
                <p:cNvPr id="41" name="Rounded Rectangle 74">
                  <a:extLst>
                    <a:ext uri="{FF2B5EF4-FFF2-40B4-BE49-F238E27FC236}">
                      <a16:creationId xmlns:a16="http://schemas.microsoft.com/office/drawing/2014/main" id="{205644A9-BB23-4D3C-8E57-E28D4BE72776}"/>
                    </a:ext>
                  </a:extLst>
                </p:cNvPr>
                <p:cNvSpPr/>
                <p:nvPr/>
              </p:nvSpPr>
              <p:spPr>
                <a:xfrm>
                  <a:off x="1998006" y="5050817"/>
                  <a:ext cx="1703546" cy="1260200"/>
                </a:xfrm>
                <a:prstGeom prst="roundRect">
                  <a:avLst>
                    <a:gd name="adj" fmla="val 4074"/>
                  </a:avLst>
                </a:prstGeom>
                <a:noFill/>
                <a:ln w="38100">
                  <a:solidFill>
                    <a:srgbClr val="1B7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pic>
              <p:nvPicPr>
                <p:cNvPr id="42" name="Picture 41">
                  <a:extLst>
                    <a:ext uri="{FF2B5EF4-FFF2-40B4-BE49-F238E27FC236}">
                      <a16:creationId xmlns:a16="http://schemas.microsoft.com/office/drawing/2014/main" id="{8D6873AA-EF5C-44A1-BB4B-15BD26F3FE1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2556330" y="5214887"/>
                  <a:ext cx="459945" cy="459945"/>
                </a:xfrm>
                <a:prstGeom prst="rect">
                  <a:avLst/>
                </a:prstGeom>
              </p:spPr>
            </p:pic>
            <p:pic>
              <p:nvPicPr>
                <p:cNvPr id="43" name="Picture 42">
                  <a:extLst>
                    <a:ext uri="{FF2B5EF4-FFF2-40B4-BE49-F238E27FC236}">
                      <a16:creationId xmlns:a16="http://schemas.microsoft.com/office/drawing/2014/main" id="{E415053F-CB9E-4018-8B4B-69A6D72620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36025" y="5815163"/>
                  <a:ext cx="808769" cy="354028"/>
                </a:xfrm>
                <a:prstGeom prst="rect">
                  <a:avLst/>
                </a:prstGeom>
              </p:spPr>
            </p:pic>
            <p:pic>
              <p:nvPicPr>
                <p:cNvPr id="44" name="Picture 43">
                  <a:extLst>
                    <a:ext uri="{FF2B5EF4-FFF2-40B4-BE49-F238E27FC236}">
                      <a16:creationId xmlns:a16="http://schemas.microsoft.com/office/drawing/2014/main" id="{C9232F33-475D-4837-A3E7-AFE1244CD7D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16278" y="5227613"/>
                  <a:ext cx="448277" cy="448277"/>
                </a:xfrm>
                <a:prstGeom prst="rect">
                  <a:avLst/>
                </a:prstGeom>
              </p:spPr>
            </p:pic>
            <p:pic>
              <p:nvPicPr>
                <p:cNvPr id="45" name="Picture 44">
                  <a:extLst>
                    <a:ext uri="{FF2B5EF4-FFF2-40B4-BE49-F238E27FC236}">
                      <a16:creationId xmlns:a16="http://schemas.microsoft.com/office/drawing/2014/main" id="{F240B5B2-0F9B-44F9-8430-779B2E95069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72283" y="5292277"/>
                  <a:ext cx="350519" cy="388028"/>
                </a:xfrm>
                <a:prstGeom prst="rect">
                  <a:avLst/>
                </a:prstGeom>
              </p:spPr>
            </p:pic>
            <p:pic>
              <p:nvPicPr>
                <p:cNvPr id="46" name="Picture 45">
                  <a:extLst>
                    <a:ext uri="{FF2B5EF4-FFF2-40B4-BE49-F238E27FC236}">
                      <a16:creationId xmlns:a16="http://schemas.microsoft.com/office/drawing/2014/main" id="{50D6248F-3ADF-429C-BE3C-13CCBDA79BBF}"/>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102850" y="5786134"/>
                  <a:ext cx="458693" cy="420980"/>
                </a:xfrm>
                <a:prstGeom prst="rect">
                  <a:avLst/>
                </a:prstGeom>
              </p:spPr>
            </p:pic>
          </p:grpSp>
          <p:sp>
            <p:nvSpPr>
              <p:cNvPr id="40" name="TextBox 73">
                <a:extLst>
                  <a:ext uri="{FF2B5EF4-FFF2-40B4-BE49-F238E27FC236}">
                    <a16:creationId xmlns:a16="http://schemas.microsoft.com/office/drawing/2014/main" id="{8CE3F50E-5F14-4B29-B50A-9415FC8DD410}"/>
                  </a:ext>
                </a:extLst>
              </p:cNvPr>
              <p:cNvSpPr txBox="1"/>
              <p:nvPr/>
            </p:nvSpPr>
            <p:spPr>
              <a:xfrm>
                <a:off x="4400983" y="3814431"/>
                <a:ext cx="1329541"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Applications</a:t>
                </a:r>
              </a:p>
            </p:txBody>
          </p:sp>
        </p:grpSp>
        <p:grpSp>
          <p:nvGrpSpPr>
            <p:cNvPr id="23" name="Group 22">
              <a:extLst>
                <a:ext uri="{FF2B5EF4-FFF2-40B4-BE49-F238E27FC236}">
                  <a16:creationId xmlns:a16="http://schemas.microsoft.com/office/drawing/2014/main" id="{B15FE660-BF39-43CA-831A-E588E368362D}"/>
                </a:ext>
              </a:extLst>
            </p:cNvPr>
            <p:cNvGrpSpPr/>
            <p:nvPr/>
          </p:nvGrpSpPr>
          <p:grpSpPr>
            <a:xfrm>
              <a:off x="2133228" y="3289694"/>
              <a:ext cx="1500357" cy="1413396"/>
              <a:chOff x="735606" y="4611253"/>
              <a:chExt cx="1500357" cy="1413396"/>
            </a:xfrm>
          </p:grpSpPr>
          <p:pic>
            <p:nvPicPr>
              <p:cNvPr id="37" name="Picture 36">
                <a:extLst>
                  <a:ext uri="{FF2B5EF4-FFF2-40B4-BE49-F238E27FC236}">
                    <a16:creationId xmlns:a16="http://schemas.microsoft.com/office/drawing/2014/main" id="{5AE6F666-8CC2-4726-A9F0-5810AFDDAE1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3469" y="4611253"/>
                <a:ext cx="1124632" cy="1124632"/>
              </a:xfrm>
              <a:prstGeom prst="rect">
                <a:avLst/>
              </a:prstGeom>
            </p:spPr>
          </p:pic>
          <p:sp>
            <p:nvSpPr>
              <p:cNvPr id="38" name="TextBox 86">
                <a:extLst>
                  <a:ext uri="{FF2B5EF4-FFF2-40B4-BE49-F238E27FC236}">
                    <a16:creationId xmlns:a16="http://schemas.microsoft.com/office/drawing/2014/main" id="{D86885B8-315E-49FC-B085-881C41449E8C}"/>
                  </a:ext>
                </a:extLst>
              </p:cNvPr>
              <p:cNvSpPr txBox="1"/>
              <p:nvPr/>
            </p:nvSpPr>
            <p:spPr>
              <a:xfrm>
                <a:off x="735606" y="5716872"/>
                <a:ext cx="1500357"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Reports</a:t>
                </a:r>
              </a:p>
            </p:txBody>
          </p:sp>
        </p:grpSp>
        <p:grpSp>
          <p:nvGrpSpPr>
            <p:cNvPr id="24" name="Group 23">
              <a:extLst>
                <a:ext uri="{FF2B5EF4-FFF2-40B4-BE49-F238E27FC236}">
                  <a16:creationId xmlns:a16="http://schemas.microsoft.com/office/drawing/2014/main" id="{2297B488-FFF5-48E7-9F3C-D69B39AD9E5E}"/>
                </a:ext>
              </a:extLst>
            </p:cNvPr>
            <p:cNvGrpSpPr/>
            <p:nvPr/>
          </p:nvGrpSpPr>
          <p:grpSpPr>
            <a:xfrm>
              <a:off x="2117677" y="2358186"/>
              <a:ext cx="1255059" cy="850499"/>
              <a:chOff x="409973" y="3022708"/>
              <a:chExt cx="1255059" cy="850499"/>
            </a:xfrm>
          </p:grpSpPr>
          <p:grpSp>
            <p:nvGrpSpPr>
              <p:cNvPr id="31" name="Group 30">
                <a:extLst>
                  <a:ext uri="{FF2B5EF4-FFF2-40B4-BE49-F238E27FC236}">
                    <a16:creationId xmlns:a16="http://schemas.microsoft.com/office/drawing/2014/main" id="{FA9E821A-BEF0-41F8-A490-3F792CE4E03E}"/>
                  </a:ext>
                </a:extLst>
              </p:cNvPr>
              <p:cNvGrpSpPr/>
              <p:nvPr/>
            </p:nvGrpSpPr>
            <p:grpSpPr>
              <a:xfrm rot="16200000">
                <a:off x="890782" y="3036151"/>
                <a:ext cx="787693" cy="760807"/>
                <a:chOff x="3591357" y="1290766"/>
                <a:chExt cx="787693" cy="760805"/>
              </a:xfrm>
            </p:grpSpPr>
            <p:sp>
              <p:nvSpPr>
                <p:cNvPr id="35" name="Down Arrow 88">
                  <a:extLst>
                    <a:ext uri="{FF2B5EF4-FFF2-40B4-BE49-F238E27FC236}">
                      <a16:creationId xmlns:a16="http://schemas.microsoft.com/office/drawing/2014/main" id="{6C057548-D923-414F-B9B0-59987D0DFEA7}"/>
                    </a:ext>
                  </a:extLst>
                </p:cNvPr>
                <p:cNvSpPr/>
                <p:nvPr/>
              </p:nvSpPr>
              <p:spPr>
                <a:xfrm rot="16200000">
                  <a:off x="3756604" y="1125519"/>
                  <a:ext cx="457200" cy="78769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36" name="Picture 35">
                  <a:extLst>
                    <a:ext uri="{FF2B5EF4-FFF2-40B4-BE49-F238E27FC236}">
                      <a16:creationId xmlns:a16="http://schemas.microsoft.com/office/drawing/2014/main" id="{6B3ACD4B-62D0-4513-BB6E-097B6B0DDC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597744">
                  <a:off x="3698691" y="1685811"/>
                  <a:ext cx="365760" cy="365760"/>
                </a:xfrm>
                <a:prstGeom prst="rect">
                  <a:avLst/>
                </a:prstGeom>
              </p:spPr>
            </p:pic>
          </p:grpSp>
          <p:grpSp>
            <p:nvGrpSpPr>
              <p:cNvPr id="32" name="Group 31">
                <a:extLst>
                  <a:ext uri="{FF2B5EF4-FFF2-40B4-BE49-F238E27FC236}">
                    <a16:creationId xmlns:a16="http://schemas.microsoft.com/office/drawing/2014/main" id="{7360FF13-3EE4-4D0B-95C8-C215AB0F9F2D}"/>
                  </a:ext>
                </a:extLst>
              </p:cNvPr>
              <p:cNvGrpSpPr/>
              <p:nvPr/>
            </p:nvGrpSpPr>
            <p:grpSpPr>
              <a:xfrm>
                <a:off x="409973" y="3321888"/>
                <a:ext cx="632997" cy="551319"/>
                <a:chOff x="384011" y="3404281"/>
                <a:chExt cx="632997" cy="551319"/>
              </a:xfrm>
            </p:grpSpPr>
            <p:pic>
              <p:nvPicPr>
                <p:cNvPr id="33" name="Picture 32">
                  <a:extLst>
                    <a:ext uri="{FF2B5EF4-FFF2-40B4-BE49-F238E27FC236}">
                      <a16:creationId xmlns:a16="http://schemas.microsoft.com/office/drawing/2014/main" id="{2FD04C49-E27E-484C-9AD0-ECCAD505D9E9}"/>
                    </a:ext>
                  </a:extLst>
                </p:cNvPr>
                <p:cNvPicPr>
                  <a:picLocks noChangeAspect="1"/>
                </p:cNvPicPr>
                <p:nvPr/>
              </p:nvPicPr>
              <p:blipFill>
                <a:blip r:embed="rId1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7425" y="3404281"/>
                  <a:ext cx="274320" cy="274320"/>
                </a:xfrm>
                <a:prstGeom prst="rect">
                  <a:avLst/>
                </a:prstGeom>
              </p:spPr>
            </p:pic>
            <p:sp>
              <p:nvSpPr>
                <p:cNvPr id="34" name="TextBox 92">
                  <a:extLst>
                    <a:ext uri="{FF2B5EF4-FFF2-40B4-BE49-F238E27FC236}">
                      <a16:creationId xmlns:a16="http://schemas.microsoft.com/office/drawing/2014/main" id="{803A8ADF-E33D-4553-BB62-79155F360A18}"/>
                    </a:ext>
                  </a:extLst>
                </p:cNvPr>
                <p:cNvSpPr txBox="1"/>
                <p:nvPr/>
              </p:nvSpPr>
              <p:spPr>
                <a:xfrm>
                  <a:off x="384011" y="3678601"/>
                  <a:ext cx="632997" cy="276999"/>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200" dirty="0">
                      <a:latin typeface="Arial Nova" panose="020B0604020202020204" pitchFamily="34" charset="0"/>
                      <a:cs typeface="Arial" pitchFamily="34" charset="0"/>
                    </a:rPr>
                    <a:t>Bugs</a:t>
                  </a:r>
                </a:p>
              </p:txBody>
            </p:sp>
          </p:grpSp>
        </p:grpSp>
        <p:grpSp>
          <p:nvGrpSpPr>
            <p:cNvPr id="25" name="Group 24">
              <a:extLst>
                <a:ext uri="{FF2B5EF4-FFF2-40B4-BE49-F238E27FC236}">
                  <a16:creationId xmlns:a16="http://schemas.microsoft.com/office/drawing/2014/main" id="{97B7E3DA-E96B-4321-BE8D-14E155B0725A}"/>
                </a:ext>
              </a:extLst>
            </p:cNvPr>
            <p:cNvGrpSpPr/>
            <p:nvPr/>
          </p:nvGrpSpPr>
          <p:grpSpPr>
            <a:xfrm>
              <a:off x="2709719" y="4815994"/>
              <a:ext cx="856031" cy="663032"/>
              <a:chOff x="2008961" y="4988500"/>
              <a:chExt cx="856031" cy="663032"/>
            </a:xfrm>
          </p:grpSpPr>
          <p:sp>
            <p:nvSpPr>
              <p:cNvPr id="29" name="Bent-Up Arrow 59">
                <a:extLst>
                  <a:ext uri="{FF2B5EF4-FFF2-40B4-BE49-F238E27FC236}">
                    <a16:creationId xmlns:a16="http://schemas.microsoft.com/office/drawing/2014/main" id="{C126CE47-C506-4869-87BA-F69204CF3E36}"/>
                  </a:ext>
                </a:extLst>
              </p:cNvPr>
              <p:cNvSpPr/>
              <p:nvPr/>
            </p:nvSpPr>
            <p:spPr>
              <a:xfrm rot="10800000" flipV="1">
                <a:off x="2008961" y="4988500"/>
                <a:ext cx="856031" cy="663032"/>
              </a:xfrm>
              <a:prstGeom prst="bentUpArrow">
                <a:avLst>
                  <a:gd name="adj1" fmla="val 38155"/>
                  <a:gd name="adj2" fmla="val 30443"/>
                  <a:gd name="adj3" fmla="val 295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30" name="Picture 29">
                <a:extLst>
                  <a:ext uri="{FF2B5EF4-FFF2-40B4-BE49-F238E27FC236}">
                    <a16:creationId xmlns:a16="http://schemas.microsoft.com/office/drawing/2014/main" id="{7E5AD421-BBA9-404F-BE37-C15DB20987AD}"/>
                  </a:ext>
                </a:extLst>
              </p:cNvPr>
              <p:cNvPicPr>
                <a:picLocks noChangeAspect="1"/>
              </p:cNvPicPr>
              <p:nvPr/>
            </p:nvPicPr>
            <p:blipFill>
              <a:blip r:embed="rId9"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515453" y="5026355"/>
                <a:ext cx="320847" cy="320846"/>
              </a:xfrm>
              <a:prstGeom prst="rect">
                <a:avLst/>
              </a:prstGeom>
            </p:spPr>
          </p:pic>
        </p:grpSp>
        <p:grpSp>
          <p:nvGrpSpPr>
            <p:cNvPr id="26" name="Group 25">
              <a:extLst>
                <a:ext uri="{FF2B5EF4-FFF2-40B4-BE49-F238E27FC236}">
                  <a16:creationId xmlns:a16="http://schemas.microsoft.com/office/drawing/2014/main" id="{F38579F7-3A76-47AC-A767-986884631F6B}"/>
                </a:ext>
              </a:extLst>
            </p:cNvPr>
            <p:cNvGrpSpPr/>
            <p:nvPr/>
          </p:nvGrpSpPr>
          <p:grpSpPr>
            <a:xfrm>
              <a:off x="6811463" y="4544831"/>
              <a:ext cx="1689671" cy="1761235"/>
              <a:chOff x="7043638" y="4260655"/>
              <a:chExt cx="2085714" cy="2114286"/>
            </a:xfrm>
          </p:grpSpPr>
          <p:pic>
            <p:nvPicPr>
              <p:cNvPr id="27" name="Picture 26">
                <a:extLst>
                  <a:ext uri="{FF2B5EF4-FFF2-40B4-BE49-F238E27FC236}">
                    <a16:creationId xmlns:a16="http://schemas.microsoft.com/office/drawing/2014/main" id="{EFD173DB-6555-43F9-9FB4-E9BD567262E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043638" y="4260655"/>
                <a:ext cx="2085714" cy="2114286"/>
              </a:xfrm>
              <a:prstGeom prst="rect">
                <a:avLst/>
              </a:prstGeom>
            </p:spPr>
          </p:pic>
          <p:pic>
            <p:nvPicPr>
              <p:cNvPr id="28" name="Picture 27">
                <a:extLst>
                  <a:ext uri="{FF2B5EF4-FFF2-40B4-BE49-F238E27FC236}">
                    <a16:creationId xmlns:a16="http://schemas.microsoft.com/office/drawing/2014/main" id="{97AC0C91-E439-4378-968A-9855750D0FCE}"/>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817430" y="5846876"/>
                <a:ext cx="584955" cy="145230"/>
              </a:xfrm>
              <a:prstGeom prst="rect">
                <a:avLst/>
              </a:prstGeom>
            </p:spPr>
          </p:pic>
        </p:grpSp>
      </p:grpSp>
    </p:spTree>
    <p:extLst>
      <p:ext uri="{BB962C8B-B14F-4D97-AF65-F5344CB8AC3E}">
        <p14:creationId xmlns:p14="http://schemas.microsoft.com/office/powerpoint/2010/main" val="305478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EC36F0-1556-4DDF-8082-5AECF06DED1D}"/>
              </a:ext>
            </a:extLst>
          </p:cNvPr>
          <p:cNvSpPr txBox="1"/>
          <p:nvPr/>
        </p:nvSpPr>
        <p:spPr>
          <a:xfrm>
            <a:off x="5820229" y="3009905"/>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258101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44505-E77B-4F15-99D9-D36A3290B449}"/>
              </a:ext>
            </a:extLst>
          </p:cNvPr>
          <p:cNvSpPr>
            <a:spLocks noGrp="1"/>
          </p:cNvSpPr>
          <p:nvPr>
            <p:ph idx="1"/>
          </p:nvPr>
        </p:nvSpPr>
        <p:spPr>
          <a:xfrm>
            <a:off x="469900" y="114300"/>
            <a:ext cx="11264900" cy="6062663"/>
          </a:xfrm>
        </p:spPr>
        <p:txBody>
          <a:bodyPr>
            <a:noAutofit/>
          </a:bodyPr>
          <a:lstStyle/>
          <a:p>
            <a:pPr marL="0" indent="0">
              <a:buNone/>
            </a:pPr>
            <a:r>
              <a:rPr lang="en-US" sz="1200" dirty="0">
                <a:latin typeface="Arial Nova" panose="020B0504020202020204" pitchFamily="34" charset="0"/>
              </a:rPr>
              <a:t>	In traditional Waterfall approach, the Automation generally did not happen until after the release. Once the release is completed, the test cases were chosen for regression, feasibility analysis was done, and then the Automation was created for future Regression testing. In Agile, there’s no separate time to catch up on the automation. To avoid the lead time involved in automating the test cases, </a:t>
            </a:r>
            <a:r>
              <a:rPr lang="en-US" sz="1200" b="1" dirty="0">
                <a:latin typeface="Arial Nova" panose="020B0504020202020204" pitchFamily="34" charset="0"/>
              </a:rPr>
              <a:t>Behavioral Driven Development (BDD)</a:t>
            </a:r>
            <a:r>
              <a:rPr lang="en-US" sz="1200" dirty="0">
                <a:latin typeface="Arial Nova" panose="020B0504020202020204" pitchFamily="34" charset="0"/>
              </a:rPr>
              <a:t> approach was adapted using </a:t>
            </a:r>
            <a:r>
              <a:rPr lang="en-US" sz="1200" b="1" dirty="0">
                <a:latin typeface="Arial Nova" panose="020B0504020202020204" pitchFamily="34" charset="0"/>
              </a:rPr>
              <a:t>Cucumber</a:t>
            </a:r>
            <a:r>
              <a:rPr lang="en-US" sz="1200" dirty="0">
                <a:latin typeface="Arial Nova" panose="020B0504020202020204" pitchFamily="34" charset="0"/>
              </a:rPr>
              <a:t> test framework in GCS space. </a:t>
            </a:r>
          </a:p>
          <a:p>
            <a:pPr marL="0" indent="0">
              <a:buNone/>
            </a:pPr>
            <a:r>
              <a:rPr lang="en-US" sz="1200" dirty="0">
                <a:latin typeface="Arial Nova" panose="020B0504020202020204" pitchFamily="34" charset="0"/>
              </a:rPr>
              <a:t>	Cucumber merges specification and test documentation into one cohesive whole. It provides the ability to write the features and test descriptions in </a:t>
            </a:r>
            <a:r>
              <a:rPr lang="en-US" sz="1200" b="1" dirty="0">
                <a:latin typeface="Arial Nova" panose="020B0504020202020204" pitchFamily="34" charset="0"/>
              </a:rPr>
              <a:t>‘Gherkin’</a:t>
            </a:r>
            <a:r>
              <a:rPr lang="en-US" sz="1200" dirty="0">
                <a:latin typeface="Arial Nova" panose="020B0504020202020204" pitchFamily="34" charset="0"/>
              </a:rPr>
              <a:t>, a plain-text English with a little extra structure like Given-When-Then. Cucumber translates the BDD tests into Java step definitions, the building blocks to develop the automated scripts. These step definitions form the skeleton of the framework and it ties the automated scripts with test steps enabling very high reuse. The BDD tests and Java scripts are stored in Subversion (SVN), an open source revision control system. Jenkins, an open source automation server is used to schedule or run automated tests.  Jenkins integrates with practically every tool in the continuous integration and continuous delivery toolchain, hence will act as the continuous build and delivery hub for all projects in future.</a:t>
            </a:r>
          </a:p>
          <a:p>
            <a:pPr marL="0" indent="0">
              <a:buNone/>
            </a:pPr>
            <a:r>
              <a:rPr lang="en-US" sz="1200" dirty="0">
                <a:latin typeface="Arial Nova" panose="020B0504020202020204" pitchFamily="34" charset="0"/>
              </a:rPr>
              <a:t>In 2017, several improvements are being made to this automation Framework. </a:t>
            </a:r>
          </a:p>
          <a:p>
            <a:pPr fontAlgn="ctr"/>
            <a:r>
              <a:rPr lang="en-US" sz="1200" dirty="0">
                <a:latin typeface="Arial Nova" panose="020B0504020202020204" pitchFamily="34" charset="0"/>
              </a:rPr>
              <a:t>Manual effort spent in collecting the test data will be reduced with </a:t>
            </a:r>
            <a:r>
              <a:rPr lang="en-US" sz="1200" b="1" dirty="0">
                <a:latin typeface="Arial Nova" panose="020B0504020202020204" pitchFamily="34" charset="0"/>
              </a:rPr>
              <a:t>“Dynamic Data Sourcing” – </a:t>
            </a:r>
            <a:r>
              <a:rPr lang="en-US" sz="1200" dirty="0">
                <a:latin typeface="Arial Nova" panose="020B0504020202020204" pitchFamily="34" charset="0"/>
              </a:rPr>
              <a:t>an automated test data driver that fetches the required test data based on user instructions in run time. </a:t>
            </a:r>
          </a:p>
          <a:p>
            <a:pPr fontAlgn="ctr"/>
            <a:r>
              <a:rPr lang="en-US" sz="1200" dirty="0">
                <a:latin typeface="Arial Nova" panose="020B0504020202020204" pitchFamily="34" charset="0"/>
              </a:rPr>
              <a:t>Creating </a:t>
            </a:r>
            <a:r>
              <a:rPr lang="en-US" sz="1200" b="1" dirty="0">
                <a:latin typeface="Arial Nova" panose="020B0504020202020204" pitchFamily="34" charset="0"/>
              </a:rPr>
              <a:t>“Smart Data”</a:t>
            </a:r>
            <a:r>
              <a:rPr lang="en-US" sz="1200" dirty="0">
                <a:latin typeface="Arial Nova" panose="020B0504020202020204" pitchFamily="34" charset="0"/>
              </a:rPr>
              <a:t> using techniques like Pattern recognition and prioritization to eliminate redundant test data and improve test effectiveness. </a:t>
            </a:r>
          </a:p>
          <a:p>
            <a:pPr fontAlgn="ctr"/>
            <a:r>
              <a:rPr lang="en-US" sz="1200" dirty="0">
                <a:latin typeface="Arial Nova" panose="020B0504020202020204" pitchFamily="34" charset="0"/>
              </a:rPr>
              <a:t>Replacing current singleton test reports with </a:t>
            </a:r>
            <a:r>
              <a:rPr lang="en-US" sz="1200" b="1" dirty="0">
                <a:latin typeface="Arial Nova" panose="020B0504020202020204" pitchFamily="34" charset="0"/>
              </a:rPr>
              <a:t>“Expert reports” </a:t>
            </a:r>
            <a:r>
              <a:rPr lang="en-US" sz="1200" dirty="0">
                <a:latin typeface="Arial Nova" panose="020B0504020202020204" pitchFamily="34" charset="0"/>
              </a:rPr>
              <a:t>– multifold reports in the form of Excel sheets, Email summary and Web dashboard providing holistic picture of the system health and trends over a period of time.</a:t>
            </a:r>
          </a:p>
          <a:p>
            <a:pPr fontAlgn="ctr"/>
            <a:r>
              <a:rPr lang="en-US" sz="1200" dirty="0">
                <a:latin typeface="Arial Nova" panose="020B0504020202020204" pitchFamily="34" charset="0"/>
              </a:rPr>
              <a:t> </a:t>
            </a:r>
            <a:r>
              <a:rPr lang="en-US" sz="1200" b="1" dirty="0">
                <a:latin typeface="Arial Nova" panose="020B0504020202020204" pitchFamily="34" charset="0"/>
              </a:rPr>
              <a:t>“Automated bug tracking”</a:t>
            </a:r>
            <a:r>
              <a:rPr lang="en-US" sz="1200" dirty="0">
                <a:latin typeface="Arial Nova" panose="020B0504020202020204" pitchFamily="34" charset="0"/>
              </a:rPr>
              <a:t> will help in isolating the new issues from already known issues and automatically log them.</a:t>
            </a:r>
          </a:p>
          <a:p>
            <a:pPr fontAlgn="ctr"/>
            <a:r>
              <a:rPr lang="en-US" sz="1200" b="1" dirty="0">
                <a:latin typeface="Arial Nova" panose="020B0504020202020204" pitchFamily="34" charset="0"/>
              </a:rPr>
              <a:t>D.A.V.I.S. </a:t>
            </a:r>
            <a:r>
              <a:rPr lang="en-US" sz="1200" dirty="0">
                <a:latin typeface="Arial Nova" panose="020B0504020202020204" pitchFamily="34" charset="0"/>
              </a:rPr>
              <a:t>Data Adaptive Virtual Intelligence System is being developed to continuously learn from the new items listed above, help and improve future test executions.</a:t>
            </a:r>
          </a:p>
          <a:p>
            <a:pPr marL="0" indent="0">
              <a:buNone/>
            </a:pPr>
            <a:r>
              <a:rPr lang="en-US" sz="1200" dirty="0">
                <a:latin typeface="Arial Nova" panose="020B0504020202020204" pitchFamily="34" charset="0"/>
              </a:rPr>
              <a:t> </a:t>
            </a:r>
            <a:r>
              <a:rPr lang="en-US" sz="1200" u="sng" dirty="0">
                <a:latin typeface="Arial Nova" panose="020B0504020202020204" pitchFamily="34" charset="0"/>
              </a:rPr>
              <a:t>Benefits</a:t>
            </a:r>
            <a:r>
              <a:rPr lang="en-US" sz="1200" dirty="0">
                <a:latin typeface="Arial Nova" panose="020B0504020202020204" pitchFamily="34" charset="0"/>
              </a:rPr>
              <a:t>:</a:t>
            </a:r>
          </a:p>
          <a:p>
            <a:pPr fontAlgn="ctr"/>
            <a:r>
              <a:rPr lang="en-US" sz="1200" dirty="0">
                <a:latin typeface="Arial Nova" panose="020B0504020202020204" pitchFamily="34" charset="0"/>
              </a:rPr>
              <a:t>Feature descriptions and tests are written in Gherkin. Can be created and easily understood by non-technical people in the project. </a:t>
            </a:r>
          </a:p>
          <a:p>
            <a:pPr fontAlgn="ctr"/>
            <a:r>
              <a:rPr lang="en-US" sz="1200" dirty="0">
                <a:latin typeface="Arial Nova" panose="020B0504020202020204" pitchFamily="34" charset="0"/>
              </a:rPr>
              <a:t>High reuse of test steps and automated scripts within the project and between agile teams.</a:t>
            </a:r>
          </a:p>
          <a:p>
            <a:pPr fontAlgn="ctr"/>
            <a:r>
              <a:rPr lang="en-US" sz="1200" dirty="0">
                <a:latin typeface="Arial Nova" panose="020B0504020202020204" pitchFamily="34" charset="0"/>
              </a:rPr>
              <a:t>Helped in achieving over 80% in-sprint automation consistently. </a:t>
            </a:r>
          </a:p>
          <a:p>
            <a:pPr fontAlgn="ctr"/>
            <a:r>
              <a:rPr lang="en-US" sz="1200" dirty="0">
                <a:latin typeface="Arial Nova" panose="020B0504020202020204" pitchFamily="34" charset="0"/>
              </a:rPr>
              <a:t>Fast feedback to engineering teams – 10 minutes for BVT, 30 minutes for Smoke Tests and less than 8 hours for Regression.</a:t>
            </a:r>
          </a:p>
          <a:p>
            <a:pPr fontAlgn="ctr"/>
            <a:r>
              <a:rPr lang="en-US" sz="1200" dirty="0">
                <a:latin typeface="Arial Nova" panose="020B0504020202020204" pitchFamily="34" charset="0"/>
              </a:rPr>
              <a:t>Framework completely built with open source tools and no licensing cost involved.</a:t>
            </a:r>
          </a:p>
          <a:p>
            <a:pPr marL="0" indent="0">
              <a:buNone/>
            </a:pPr>
            <a:r>
              <a:rPr lang="en-US" sz="1200" dirty="0">
                <a:latin typeface="Arial Nova" panose="020B0504020202020204" pitchFamily="34" charset="0"/>
              </a:rPr>
              <a:t> </a:t>
            </a:r>
          </a:p>
          <a:p>
            <a:endParaRPr lang="en-US" sz="1200" dirty="0"/>
          </a:p>
          <a:p>
            <a:pPr marL="0" indent="0">
              <a:buNone/>
            </a:pPr>
            <a:endParaRPr lang="en-US" sz="1200" dirty="0">
              <a:latin typeface="Arial Nova" panose="020B0504020202020204" pitchFamily="34" charset="0"/>
            </a:endParaRPr>
          </a:p>
        </p:txBody>
      </p:sp>
    </p:spTree>
    <p:extLst>
      <p:ext uri="{BB962C8B-B14F-4D97-AF65-F5344CB8AC3E}">
        <p14:creationId xmlns:p14="http://schemas.microsoft.com/office/powerpoint/2010/main" val="185520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611B56-D9BC-41C6-B4F9-1BC2654FD15D}"/>
              </a:ext>
            </a:extLst>
          </p:cNvPr>
          <p:cNvPicPr>
            <a:picLocks noChangeAspect="1"/>
          </p:cNvPicPr>
          <p:nvPr/>
        </p:nvPicPr>
        <p:blipFill>
          <a:blip r:embed="rId2"/>
          <a:stretch>
            <a:fillRect/>
          </a:stretch>
        </p:blipFill>
        <p:spPr>
          <a:xfrm>
            <a:off x="2283588" y="983088"/>
            <a:ext cx="7624824" cy="4891824"/>
          </a:xfrm>
          <a:prstGeom prst="rect">
            <a:avLst/>
          </a:prstGeom>
        </p:spPr>
      </p:pic>
    </p:spTree>
    <p:extLst>
      <p:ext uri="{BB962C8B-B14F-4D97-AF65-F5344CB8AC3E}">
        <p14:creationId xmlns:p14="http://schemas.microsoft.com/office/powerpoint/2010/main" val="3900111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BA13C3F-5DF6-47D0-980E-49A908F3B4E6}"/>
              </a:ext>
            </a:extLst>
          </p:cNvPr>
          <p:cNvGrpSpPr/>
          <p:nvPr/>
        </p:nvGrpSpPr>
        <p:grpSpPr>
          <a:xfrm>
            <a:off x="7156646" y="805144"/>
            <a:ext cx="4627898" cy="1645920"/>
            <a:chOff x="7156647" y="819049"/>
            <a:chExt cx="4627898" cy="1645920"/>
          </a:xfrm>
        </p:grpSpPr>
        <p:pic>
          <p:nvPicPr>
            <p:cNvPr id="5" name="Picture 4">
              <a:extLst>
                <a:ext uri="{FF2B5EF4-FFF2-40B4-BE49-F238E27FC236}">
                  <a16:creationId xmlns:a16="http://schemas.microsoft.com/office/drawing/2014/main" id="{0420990B-9ED3-46DF-96AD-7C154D989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647" y="819049"/>
              <a:ext cx="2419072" cy="1645920"/>
            </a:xfrm>
            <a:prstGeom prst="rect">
              <a:avLst/>
            </a:prstGeom>
          </p:spPr>
        </p:pic>
        <p:cxnSp>
          <p:nvCxnSpPr>
            <p:cNvPr id="6" name="Straight Arrow Connector 5">
              <a:extLst>
                <a:ext uri="{FF2B5EF4-FFF2-40B4-BE49-F238E27FC236}">
                  <a16:creationId xmlns:a16="http://schemas.microsoft.com/office/drawing/2014/main" id="{20B9F683-88F8-43AA-9DA1-029280298F6A}"/>
                </a:ext>
              </a:extLst>
            </p:cNvPr>
            <p:cNvCxnSpPr/>
            <p:nvPr/>
          </p:nvCxnSpPr>
          <p:spPr>
            <a:xfrm>
              <a:off x="9308940" y="1403895"/>
              <a:ext cx="533555" cy="2288"/>
            </a:xfrm>
            <a:prstGeom prst="straightConnector1">
              <a:avLst/>
            </a:prstGeom>
            <a:ln w="41275" cap="rnd">
              <a:solidFill>
                <a:srgbClr val="00B0F0"/>
              </a:solidFill>
              <a:headEnd type="oval"/>
              <a:tailEnd type="none"/>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7F38D6A6-AE4E-4AC6-BA73-4B77D629B23A}"/>
                </a:ext>
              </a:extLst>
            </p:cNvPr>
            <p:cNvSpPr txBox="1"/>
            <p:nvPr/>
          </p:nvSpPr>
          <p:spPr>
            <a:xfrm>
              <a:off x="9540548" y="1268566"/>
              <a:ext cx="2243997" cy="646331"/>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Testing the engine parts individually. </a:t>
              </a:r>
            </a:p>
            <a:p>
              <a:pPr algn="ctr"/>
              <a:r>
                <a:rPr lang="en-US" sz="1200" dirty="0">
                  <a:latin typeface="Arial Nova" panose="020B0504020202020204" pitchFamily="34" charset="0"/>
                  <a:cs typeface="Arial" pitchFamily="34" charset="0"/>
                </a:rPr>
                <a:t>(Component Testing)</a:t>
              </a:r>
            </a:p>
          </p:txBody>
        </p:sp>
      </p:grpSp>
      <p:pic>
        <p:nvPicPr>
          <p:cNvPr id="8" name="Picture 7">
            <a:extLst>
              <a:ext uri="{FF2B5EF4-FFF2-40B4-BE49-F238E27FC236}">
                <a16:creationId xmlns:a16="http://schemas.microsoft.com/office/drawing/2014/main" id="{73D14A73-05C9-4E66-B032-6A60613D4E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17" y="805144"/>
            <a:ext cx="6827520" cy="5120640"/>
          </a:xfrm>
          <a:prstGeom prst="rect">
            <a:avLst/>
          </a:prstGeom>
        </p:spPr>
      </p:pic>
      <p:grpSp>
        <p:nvGrpSpPr>
          <p:cNvPr id="9" name="Group 8">
            <a:extLst>
              <a:ext uri="{FF2B5EF4-FFF2-40B4-BE49-F238E27FC236}">
                <a16:creationId xmlns:a16="http://schemas.microsoft.com/office/drawing/2014/main" id="{8E8A562A-1500-4ACC-BAF1-F035367E30DE}"/>
              </a:ext>
            </a:extLst>
          </p:cNvPr>
          <p:cNvGrpSpPr/>
          <p:nvPr/>
        </p:nvGrpSpPr>
        <p:grpSpPr>
          <a:xfrm>
            <a:off x="7156646" y="2472441"/>
            <a:ext cx="4882952" cy="1645920"/>
            <a:chOff x="7156646" y="2472441"/>
            <a:chExt cx="4882952" cy="1645920"/>
          </a:xfrm>
        </p:grpSpPr>
        <p:pic>
          <p:nvPicPr>
            <p:cNvPr id="10" name="Picture 9">
              <a:extLst>
                <a:ext uri="{FF2B5EF4-FFF2-40B4-BE49-F238E27FC236}">
                  <a16:creationId xmlns:a16="http://schemas.microsoft.com/office/drawing/2014/main" id="{64D075D1-6285-45CC-9D20-5E577C9D7D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6646" y="2472441"/>
              <a:ext cx="2419073" cy="1645920"/>
            </a:xfrm>
            <a:prstGeom prst="rect">
              <a:avLst/>
            </a:prstGeom>
          </p:spPr>
        </p:pic>
        <p:cxnSp>
          <p:nvCxnSpPr>
            <p:cNvPr id="11" name="Straight Arrow Connector 10">
              <a:extLst>
                <a:ext uri="{FF2B5EF4-FFF2-40B4-BE49-F238E27FC236}">
                  <a16:creationId xmlns:a16="http://schemas.microsoft.com/office/drawing/2014/main" id="{8B2044DB-734C-4D3C-AAF0-E665AFB60D7D}"/>
                </a:ext>
              </a:extLst>
            </p:cNvPr>
            <p:cNvCxnSpPr/>
            <p:nvPr/>
          </p:nvCxnSpPr>
          <p:spPr>
            <a:xfrm>
              <a:off x="9308941" y="3232712"/>
              <a:ext cx="533555" cy="2288"/>
            </a:xfrm>
            <a:prstGeom prst="straightConnector1">
              <a:avLst/>
            </a:prstGeom>
            <a:ln w="41275" cap="rnd">
              <a:solidFill>
                <a:srgbClr val="00B0F0"/>
              </a:solidFill>
              <a:headEnd type="ova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0067D9E4-9AFF-43B2-8192-3E024844741E}"/>
                </a:ext>
              </a:extLst>
            </p:cNvPr>
            <p:cNvSpPr txBox="1"/>
            <p:nvPr/>
          </p:nvSpPr>
          <p:spPr>
            <a:xfrm>
              <a:off x="9795601" y="3093066"/>
              <a:ext cx="2243997" cy="646331"/>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Testing the whole engine before mounting in the car.</a:t>
              </a:r>
            </a:p>
            <a:p>
              <a:pPr algn="ctr"/>
              <a:r>
                <a:rPr lang="en-US" sz="1200" dirty="0">
                  <a:latin typeface="Arial Nova" panose="020B0504020202020204" pitchFamily="34" charset="0"/>
                  <a:cs typeface="Arial" pitchFamily="34" charset="0"/>
                </a:rPr>
                <a:t>(Content Integration Testing)</a:t>
              </a:r>
            </a:p>
          </p:txBody>
        </p:sp>
      </p:grpSp>
      <p:grpSp>
        <p:nvGrpSpPr>
          <p:cNvPr id="13" name="Group 12">
            <a:extLst>
              <a:ext uri="{FF2B5EF4-FFF2-40B4-BE49-F238E27FC236}">
                <a16:creationId xmlns:a16="http://schemas.microsoft.com/office/drawing/2014/main" id="{199D7221-0F4C-4C5D-9422-EED46CBC34FF}"/>
              </a:ext>
            </a:extLst>
          </p:cNvPr>
          <p:cNvGrpSpPr/>
          <p:nvPr/>
        </p:nvGrpSpPr>
        <p:grpSpPr>
          <a:xfrm>
            <a:off x="7149043" y="4137705"/>
            <a:ext cx="4818180" cy="1788080"/>
            <a:chOff x="7149043" y="4137705"/>
            <a:chExt cx="4818180" cy="1788080"/>
          </a:xfrm>
        </p:grpSpPr>
        <p:pic>
          <p:nvPicPr>
            <p:cNvPr id="14" name="Picture 13">
              <a:extLst>
                <a:ext uri="{FF2B5EF4-FFF2-40B4-BE49-F238E27FC236}">
                  <a16:creationId xmlns:a16="http://schemas.microsoft.com/office/drawing/2014/main" id="{DE0EEA02-AA75-4BCA-880A-E6AA0EF3C5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9043" y="4137705"/>
              <a:ext cx="2426676" cy="1788080"/>
            </a:xfrm>
            <a:prstGeom prst="rect">
              <a:avLst/>
            </a:prstGeom>
          </p:spPr>
        </p:pic>
        <p:cxnSp>
          <p:nvCxnSpPr>
            <p:cNvPr id="15" name="Straight Arrow Connector 14">
              <a:extLst>
                <a:ext uri="{FF2B5EF4-FFF2-40B4-BE49-F238E27FC236}">
                  <a16:creationId xmlns:a16="http://schemas.microsoft.com/office/drawing/2014/main" id="{70D87AD2-059E-4F95-85CD-75293796D3B4}"/>
                </a:ext>
              </a:extLst>
            </p:cNvPr>
            <p:cNvCxnSpPr/>
            <p:nvPr/>
          </p:nvCxnSpPr>
          <p:spPr>
            <a:xfrm>
              <a:off x="9308940" y="4693245"/>
              <a:ext cx="533555" cy="2288"/>
            </a:xfrm>
            <a:prstGeom prst="straightConnector1">
              <a:avLst/>
            </a:prstGeom>
            <a:ln w="41275" cap="rnd">
              <a:solidFill>
                <a:srgbClr val="00B0F0"/>
              </a:solidFill>
              <a:headEnd type="oval"/>
              <a:tailEnd type="non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73083FF7-D5D6-43F0-92BC-314EA8091566}"/>
                </a:ext>
              </a:extLst>
            </p:cNvPr>
            <p:cNvSpPr txBox="1"/>
            <p:nvPr/>
          </p:nvSpPr>
          <p:spPr>
            <a:xfrm>
              <a:off x="9723226" y="4554046"/>
              <a:ext cx="2243997" cy="830997"/>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Testing the engine by taking a test drive in the car.</a:t>
              </a:r>
            </a:p>
            <a:p>
              <a:pPr algn="ctr"/>
              <a:r>
                <a:rPr lang="en-US" sz="1200" dirty="0">
                  <a:latin typeface="Arial Nova" panose="020B0504020202020204" pitchFamily="34" charset="0"/>
                  <a:cs typeface="Arial" pitchFamily="34" charset="0"/>
                </a:rPr>
                <a:t>(Content Application Integration)</a:t>
              </a:r>
            </a:p>
          </p:txBody>
        </p:sp>
      </p:grpSp>
      <p:pic>
        <p:nvPicPr>
          <p:cNvPr id="17" name="Picture 16">
            <a:extLst>
              <a:ext uri="{FF2B5EF4-FFF2-40B4-BE49-F238E27FC236}">
                <a16:creationId xmlns:a16="http://schemas.microsoft.com/office/drawing/2014/main" id="{C98AA4BA-5234-4981-BD3D-E680284596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17" y="805144"/>
            <a:ext cx="6827520" cy="5120640"/>
          </a:xfrm>
          <a:prstGeom prst="rect">
            <a:avLst/>
          </a:prstGeom>
        </p:spPr>
      </p:pic>
      <p:grpSp>
        <p:nvGrpSpPr>
          <p:cNvPr id="18" name="Group 17">
            <a:extLst>
              <a:ext uri="{FF2B5EF4-FFF2-40B4-BE49-F238E27FC236}">
                <a16:creationId xmlns:a16="http://schemas.microsoft.com/office/drawing/2014/main" id="{D62EC657-1046-43D0-B31F-FB7722627797}"/>
              </a:ext>
            </a:extLst>
          </p:cNvPr>
          <p:cNvGrpSpPr/>
          <p:nvPr/>
        </p:nvGrpSpPr>
        <p:grpSpPr>
          <a:xfrm>
            <a:off x="3317044" y="1187233"/>
            <a:ext cx="1321387" cy="1612338"/>
            <a:chOff x="3317044" y="1187233"/>
            <a:chExt cx="1321387" cy="1612338"/>
          </a:xfrm>
        </p:grpSpPr>
        <p:cxnSp>
          <p:nvCxnSpPr>
            <p:cNvPr id="19" name="Straight Arrow Connector 18">
              <a:extLst>
                <a:ext uri="{FF2B5EF4-FFF2-40B4-BE49-F238E27FC236}">
                  <a16:creationId xmlns:a16="http://schemas.microsoft.com/office/drawing/2014/main" id="{AEDED88E-1B66-4C83-8565-242772E28992}"/>
                </a:ext>
              </a:extLst>
            </p:cNvPr>
            <p:cNvCxnSpPr/>
            <p:nvPr/>
          </p:nvCxnSpPr>
          <p:spPr>
            <a:xfrm flipH="1" flipV="1">
              <a:off x="3967772" y="1710453"/>
              <a:ext cx="9966" cy="1089118"/>
            </a:xfrm>
            <a:prstGeom prst="straightConnector1">
              <a:avLst/>
            </a:prstGeom>
            <a:ln w="41275" cap="rnd">
              <a:solidFill>
                <a:srgbClr val="00B0F0"/>
              </a:solidFill>
              <a:headEnd type="oval"/>
              <a:tailEnd type="non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5D6D1744-F28D-454B-9137-4054D1482200}"/>
                </a:ext>
              </a:extLst>
            </p:cNvPr>
            <p:cNvSpPr txBox="1"/>
            <p:nvPr/>
          </p:nvSpPr>
          <p:spPr>
            <a:xfrm>
              <a:off x="3317044" y="1187233"/>
              <a:ext cx="1321387" cy="461665"/>
            </a:xfrm>
            <a:prstGeom prst="rect">
              <a:avLst/>
            </a:prstGeom>
            <a:noFill/>
          </p:spPr>
          <p:txBody>
            <a:bodyPr wrap="square" rtlCol="0">
              <a:spAutoFit/>
            </a:bodyPr>
            <a:lstStyle/>
            <a:p>
              <a:pPr algn="ctr"/>
              <a:r>
                <a:rPr lang="en-US" sz="1200" dirty="0">
                  <a:solidFill>
                    <a:schemeClr val="bg1"/>
                  </a:solidFill>
                  <a:latin typeface="Arial Nova" panose="020B0504020202020204" pitchFamily="34" charset="0"/>
                  <a:cs typeface="Arial" pitchFamily="34" charset="0"/>
                </a:rPr>
                <a:t>Frond End Application</a:t>
              </a:r>
            </a:p>
          </p:txBody>
        </p:sp>
      </p:grpSp>
      <p:grpSp>
        <p:nvGrpSpPr>
          <p:cNvPr id="21" name="Group 20">
            <a:extLst>
              <a:ext uri="{FF2B5EF4-FFF2-40B4-BE49-F238E27FC236}">
                <a16:creationId xmlns:a16="http://schemas.microsoft.com/office/drawing/2014/main" id="{F9D86AA1-B850-4B75-9142-25FD864DDD4F}"/>
              </a:ext>
            </a:extLst>
          </p:cNvPr>
          <p:cNvGrpSpPr/>
          <p:nvPr/>
        </p:nvGrpSpPr>
        <p:grpSpPr>
          <a:xfrm>
            <a:off x="4399181" y="3247304"/>
            <a:ext cx="1835448" cy="1828011"/>
            <a:chOff x="4638431" y="3295401"/>
            <a:chExt cx="1835448" cy="1828011"/>
          </a:xfrm>
        </p:grpSpPr>
        <p:cxnSp>
          <p:nvCxnSpPr>
            <p:cNvPr id="22" name="Straight Arrow Connector 21">
              <a:extLst>
                <a:ext uri="{FF2B5EF4-FFF2-40B4-BE49-F238E27FC236}">
                  <a16:creationId xmlns:a16="http://schemas.microsoft.com/office/drawing/2014/main" id="{BC34393E-D794-48CE-BD4B-852A95B6BA1B}"/>
                </a:ext>
              </a:extLst>
            </p:cNvPr>
            <p:cNvCxnSpPr>
              <a:cxnSpLocks/>
              <a:endCxn id="23" idx="0"/>
            </p:cNvCxnSpPr>
            <p:nvPr/>
          </p:nvCxnSpPr>
          <p:spPr>
            <a:xfrm>
              <a:off x="5556155" y="3295401"/>
              <a:ext cx="0" cy="1366346"/>
            </a:xfrm>
            <a:prstGeom prst="straightConnector1">
              <a:avLst/>
            </a:prstGeom>
            <a:ln w="41275" cap="rnd">
              <a:solidFill>
                <a:srgbClr val="00B0F0"/>
              </a:solidFill>
              <a:headEnd type="oval"/>
              <a:tailEnd type="non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D4669387-3B78-4719-8C17-0F9A5F5C635A}"/>
                </a:ext>
              </a:extLst>
            </p:cNvPr>
            <p:cNvSpPr txBox="1"/>
            <p:nvPr/>
          </p:nvSpPr>
          <p:spPr>
            <a:xfrm>
              <a:off x="4638431" y="4661747"/>
              <a:ext cx="1835448" cy="461665"/>
            </a:xfrm>
            <a:prstGeom prst="rect">
              <a:avLst/>
            </a:prstGeom>
            <a:noFill/>
          </p:spPr>
          <p:txBody>
            <a:bodyPr wrap="square" rtlCol="0">
              <a:spAutoFit/>
            </a:bodyPr>
            <a:lstStyle/>
            <a:p>
              <a:pPr algn="ctr"/>
              <a:r>
                <a:rPr lang="en-US" sz="1200" dirty="0">
                  <a:solidFill>
                    <a:schemeClr val="bg1"/>
                  </a:solidFill>
                  <a:latin typeface="Arial Nova" panose="020B0504020202020204" pitchFamily="34" charset="0"/>
                  <a:cs typeface="Arial" pitchFamily="34" charset="0"/>
                </a:rPr>
                <a:t>Content or Data Based Backend Systems</a:t>
              </a:r>
            </a:p>
          </p:txBody>
        </p:sp>
      </p:grpSp>
      <p:sp>
        <p:nvSpPr>
          <p:cNvPr id="24" name="Rectangle: Beveled 23">
            <a:extLst>
              <a:ext uri="{FF2B5EF4-FFF2-40B4-BE49-F238E27FC236}">
                <a16:creationId xmlns:a16="http://schemas.microsoft.com/office/drawing/2014/main" id="{1619559B-BCBA-4C25-ACBB-AC9EED522284}"/>
              </a:ext>
            </a:extLst>
          </p:cNvPr>
          <p:cNvSpPr/>
          <p:nvPr/>
        </p:nvSpPr>
        <p:spPr>
          <a:xfrm>
            <a:off x="152402" y="676893"/>
            <a:ext cx="11887196" cy="5375963"/>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70735B6-F7B4-4019-83CC-7449A452A14C}"/>
              </a:ext>
            </a:extLst>
          </p:cNvPr>
          <p:cNvSpPr txBox="1"/>
          <p:nvPr/>
        </p:nvSpPr>
        <p:spPr>
          <a:xfrm>
            <a:off x="136810" y="5223181"/>
            <a:ext cx="2718816" cy="553998"/>
          </a:xfrm>
          <a:prstGeom prst="rect">
            <a:avLst/>
          </a:prstGeom>
          <a:noFill/>
        </p:spPr>
        <p:txBody>
          <a:bodyPr wrap="square" rtlCol="0">
            <a:spAutoFit/>
          </a:bodyPr>
          <a:lstStyle/>
          <a:p>
            <a:pPr algn="ctr"/>
            <a:r>
              <a:rPr lang="en-US" sz="1600" b="1" dirty="0">
                <a:solidFill>
                  <a:schemeClr val="bg1"/>
                </a:solidFill>
                <a:latin typeface="Arial Nova" panose="020B0604020202020204" pitchFamily="34" charset="0"/>
                <a:cs typeface="Arial" pitchFamily="34" charset="0"/>
              </a:rPr>
              <a:t>Sivakumar Ganesan</a:t>
            </a:r>
          </a:p>
          <a:p>
            <a:pPr algn="ctr"/>
            <a:r>
              <a:rPr lang="en-US" sz="1400" b="1" dirty="0">
                <a:solidFill>
                  <a:schemeClr val="bg1"/>
                </a:solidFill>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36850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Table 38">
            <a:extLst>
              <a:ext uri="{FF2B5EF4-FFF2-40B4-BE49-F238E27FC236}">
                <a16:creationId xmlns:a16="http://schemas.microsoft.com/office/drawing/2014/main" id="{B65E5BE9-DE8A-4C4C-A653-5BE38AE47755}"/>
              </a:ext>
            </a:extLst>
          </p:cNvPr>
          <p:cNvGraphicFramePr>
            <a:graphicFrameLocks noGrp="1"/>
          </p:cNvGraphicFramePr>
          <p:nvPr>
            <p:extLst/>
          </p:nvPr>
        </p:nvGraphicFramePr>
        <p:xfrm>
          <a:off x="0" y="698999"/>
          <a:ext cx="12192000" cy="5428846"/>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5428846">
                <a:tc>
                  <a:txBody>
                    <a:bodyPr/>
                    <a:lstStyle/>
                    <a:p>
                      <a:pPr marL="457200" marR="0" lvl="2"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2000" b="0" kern="1200" baseline="0" dirty="0">
                        <a:solidFill>
                          <a:srgbClr val="030509"/>
                        </a:solidFill>
                        <a:latin typeface="Segoe UI Light" panose="020B0502040204020203" pitchFamily="34" charset="0"/>
                        <a:ea typeface="+mn-ea"/>
                        <a:cs typeface="+mn-cs"/>
                      </a:endParaRPr>
                    </a:p>
                  </a:txBody>
                  <a:tcPr/>
                </a:tc>
                <a:extLst>
                  <a:ext uri="{0D108BD9-81ED-4DB2-BD59-A6C34878D82A}">
                    <a16:rowId xmlns:a16="http://schemas.microsoft.com/office/drawing/2014/main" val="10000"/>
                  </a:ext>
                </a:extLst>
              </a:tr>
            </a:tbl>
          </a:graphicData>
        </a:graphic>
      </p:graphicFrame>
      <p:grpSp>
        <p:nvGrpSpPr>
          <p:cNvPr id="41" name="Group 40">
            <a:extLst>
              <a:ext uri="{FF2B5EF4-FFF2-40B4-BE49-F238E27FC236}">
                <a16:creationId xmlns:a16="http://schemas.microsoft.com/office/drawing/2014/main" id="{E5BF74D8-1283-4957-AF39-3D898C92A5E7}"/>
              </a:ext>
            </a:extLst>
          </p:cNvPr>
          <p:cNvGrpSpPr/>
          <p:nvPr/>
        </p:nvGrpSpPr>
        <p:grpSpPr>
          <a:xfrm>
            <a:off x="368392" y="707831"/>
            <a:ext cx="11732564" cy="5406615"/>
            <a:chOff x="368392" y="707831"/>
            <a:chExt cx="11732564" cy="5406615"/>
          </a:xfrm>
        </p:grpSpPr>
        <p:grpSp>
          <p:nvGrpSpPr>
            <p:cNvPr id="42" name="Group 41">
              <a:extLst>
                <a:ext uri="{FF2B5EF4-FFF2-40B4-BE49-F238E27FC236}">
                  <a16:creationId xmlns:a16="http://schemas.microsoft.com/office/drawing/2014/main" id="{B46DE22D-6D0A-41C1-87D7-320B27E07A86}"/>
                </a:ext>
              </a:extLst>
            </p:cNvPr>
            <p:cNvGrpSpPr/>
            <p:nvPr/>
          </p:nvGrpSpPr>
          <p:grpSpPr>
            <a:xfrm>
              <a:off x="368392" y="707831"/>
              <a:ext cx="11457390" cy="5406615"/>
              <a:chOff x="368392" y="722461"/>
              <a:chExt cx="11457390" cy="5406615"/>
            </a:xfrm>
          </p:grpSpPr>
          <p:grpSp>
            <p:nvGrpSpPr>
              <p:cNvPr id="47" name="Group 46">
                <a:extLst>
                  <a:ext uri="{FF2B5EF4-FFF2-40B4-BE49-F238E27FC236}">
                    <a16:creationId xmlns:a16="http://schemas.microsoft.com/office/drawing/2014/main" id="{249DB7F8-8E4D-4D78-8A38-B50FB6BA6902}"/>
                  </a:ext>
                </a:extLst>
              </p:cNvPr>
              <p:cNvGrpSpPr/>
              <p:nvPr/>
            </p:nvGrpSpPr>
            <p:grpSpPr>
              <a:xfrm>
                <a:off x="368392" y="5849633"/>
                <a:ext cx="8062908" cy="279443"/>
                <a:chOff x="368392" y="5849633"/>
                <a:chExt cx="8062908" cy="279443"/>
              </a:xfrm>
            </p:grpSpPr>
            <p:pic>
              <p:nvPicPr>
                <p:cNvPr id="68" name="Picture 67">
                  <a:extLst>
                    <a:ext uri="{FF2B5EF4-FFF2-40B4-BE49-F238E27FC236}">
                      <a16:creationId xmlns:a16="http://schemas.microsoft.com/office/drawing/2014/main" id="{61C46AD4-ACA2-44B9-84A9-F21719F52A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392" y="5854756"/>
                  <a:ext cx="274320" cy="274320"/>
                </a:xfrm>
                <a:prstGeom prst="rect">
                  <a:avLst/>
                </a:prstGeom>
              </p:spPr>
            </p:pic>
            <p:pic>
              <p:nvPicPr>
                <p:cNvPr id="69" name="Picture 68">
                  <a:extLst>
                    <a:ext uri="{FF2B5EF4-FFF2-40B4-BE49-F238E27FC236}">
                      <a16:creationId xmlns:a16="http://schemas.microsoft.com/office/drawing/2014/main" id="{278ED2E0-A103-48A2-B425-F2D8A51636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3432" y="5849633"/>
                  <a:ext cx="274320" cy="274320"/>
                </a:xfrm>
                <a:prstGeom prst="rect">
                  <a:avLst/>
                </a:prstGeom>
              </p:spPr>
            </p:pic>
            <p:pic>
              <p:nvPicPr>
                <p:cNvPr id="70" name="Picture 69">
                  <a:extLst>
                    <a:ext uri="{FF2B5EF4-FFF2-40B4-BE49-F238E27FC236}">
                      <a16:creationId xmlns:a16="http://schemas.microsoft.com/office/drawing/2014/main" id="{4C67EE37-4295-4553-80A2-3AA2D9A19F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6246" y="5854756"/>
                  <a:ext cx="274320" cy="274320"/>
                </a:xfrm>
                <a:prstGeom prst="rect">
                  <a:avLst/>
                </a:prstGeom>
              </p:spPr>
            </p:pic>
            <p:pic>
              <p:nvPicPr>
                <p:cNvPr id="71" name="Picture 70">
                  <a:extLst>
                    <a:ext uri="{FF2B5EF4-FFF2-40B4-BE49-F238E27FC236}">
                      <a16:creationId xmlns:a16="http://schemas.microsoft.com/office/drawing/2014/main" id="{8D6300E8-76AB-4D04-B86D-0A67D9BF38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2742" y="5849633"/>
                  <a:ext cx="274320" cy="274320"/>
                </a:xfrm>
                <a:prstGeom prst="rect">
                  <a:avLst/>
                </a:prstGeom>
              </p:spPr>
            </p:pic>
            <p:sp>
              <p:nvSpPr>
                <p:cNvPr id="72" name="TextBox 71">
                  <a:extLst>
                    <a:ext uri="{FF2B5EF4-FFF2-40B4-BE49-F238E27FC236}">
                      <a16:creationId xmlns:a16="http://schemas.microsoft.com/office/drawing/2014/main" id="{F7C1AFAF-0C08-4AAE-A484-29F31D8394CE}"/>
                    </a:ext>
                  </a:extLst>
                </p:cNvPr>
                <p:cNvSpPr txBox="1"/>
                <p:nvPr/>
              </p:nvSpPr>
              <p:spPr>
                <a:xfrm>
                  <a:off x="601654" y="5881943"/>
                  <a:ext cx="2004419" cy="247133"/>
                </a:xfrm>
                <a:prstGeom prst="rect">
                  <a:avLst/>
                </a:prstGeom>
                <a:noFill/>
              </p:spPr>
              <p:txBody>
                <a:bodyPr wrap="square" rtlCol="0">
                  <a:spAutoFit/>
                </a:bodyPr>
                <a:lstStyle/>
                <a:p>
                  <a:r>
                    <a:rPr lang="en-US" sz="1000" b="1" dirty="0">
                      <a:cs typeface="Arial" pitchFamily="34" charset="0"/>
                    </a:rPr>
                    <a:t>Content Releases (HPCC, ICCE etc.)</a:t>
                  </a:r>
                </a:p>
              </p:txBody>
            </p:sp>
            <p:sp>
              <p:nvSpPr>
                <p:cNvPr id="73" name="TextBox 72">
                  <a:extLst>
                    <a:ext uri="{FF2B5EF4-FFF2-40B4-BE49-F238E27FC236}">
                      <a16:creationId xmlns:a16="http://schemas.microsoft.com/office/drawing/2014/main" id="{40A187A8-2690-425B-BE4C-A61BD252118F}"/>
                    </a:ext>
                  </a:extLst>
                </p:cNvPr>
                <p:cNvSpPr txBox="1"/>
                <p:nvPr/>
              </p:nvSpPr>
              <p:spPr>
                <a:xfrm>
                  <a:off x="2961909" y="5881942"/>
                  <a:ext cx="2080741" cy="246221"/>
                </a:xfrm>
                <a:prstGeom prst="rect">
                  <a:avLst/>
                </a:prstGeom>
                <a:noFill/>
              </p:spPr>
              <p:txBody>
                <a:bodyPr wrap="square" rtlCol="0">
                  <a:spAutoFit/>
                </a:bodyPr>
                <a:lstStyle/>
                <a:p>
                  <a:r>
                    <a:rPr lang="en-US" sz="1000" b="1" dirty="0">
                      <a:cs typeface="Arial" pitchFamily="34" charset="0"/>
                    </a:rPr>
                    <a:t>App/PSS/Content Code Complete</a:t>
                  </a:r>
                </a:p>
              </p:txBody>
            </p:sp>
            <p:sp>
              <p:nvSpPr>
                <p:cNvPr id="74" name="TextBox 73">
                  <a:extLst>
                    <a:ext uri="{FF2B5EF4-FFF2-40B4-BE49-F238E27FC236}">
                      <a16:creationId xmlns:a16="http://schemas.microsoft.com/office/drawing/2014/main" id="{6475C2F1-F2E4-4D1E-B475-B9D69B003278}"/>
                    </a:ext>
                  </a:extLst>
                </p:cNvPr>
                <p:cNvSpPr txBox="1"/>
                <p:nvPr/>
              </p:nvSpPr>
              <p:spPr>
                <a:xfrm>
                  <a:off x="5261350" y="5880478"/>
                  <a:ext cx="1398790" cy="246221"/>
                </a:xfrm>
                <a:prstGeom prst="rect">
                  <a:avLst/>
                </a:prstGeom>
                <a:noFill/>
              </p:spPr>
              <p:txBody>
                <a:bodyPr wrap="square" rtlCol="0">
                  <a:spAutoFit/>
                </a:bodyPr>
                <a:lstStyle/>
                <a:p>
                  <a:r>
                    <a:rPr lang="en-US" sz="1000" b="1" dirty="0">
                      <a:cs typeface="Arial" pitchFamily="34" charset="0"/>
                    </a:rPr>
                    <a:t>App/PSS Code Freeze</a:t>
                  </a:r>
                </a:p>
              </p:txBody>
            </p:sp>
            <p:sp>
              <p:nvSpPr>
                <p:cNvPr id="75" name="TextBox 74">
                  <a:extLst>
                    <a:ext uri="{FF2B5EF4-FFF2-40B4-BE49-F238E27FC236}">
                      <a16:creationId xmlns:a16="http://schemas.microsoft.com/office/drawing/2014/main" id="{C16B0CFB-40CF-4EAE-B85C-2F4B1770B23D}"/>
                    </a:ext>
                  </a:extLst>
                </p:cNvPr>
                <p:cNvSpPr txBox="1"/>
                <p:nvPr/>
              </p:nvSpPr>
              <p:spPr>
                <a:xfrm>
                  <a:off x="7032510" y="5882546"/>
                  <a:ext cx="1398790" cy="246221"/>
                </a:xfrm>
                <a:prstGeom prst="rect">
                  <a:avLst/>
                </a:prstGeom>
                <a:noFill/>
              </p:spPr>
              <p:txBody>
                <a:bodyPr wrap="square" rtlCol="0">
                  <a:spAutoFit/>
                </a:bodyPr>
                <a:lstStyle/>
                <a:p>
                  <a:r>
                    <a:rPr lang="en-US" sz="1000" b="1" dirty="0">
                      <a:cs typeface="Arial" pitchFamily="34" charset="0"/>
                    </a:rPr>
                    <a:t>Lexis Advance Release</a:t>
                  </a:r>
                </a:p>
              </p:txBody>
            </p:sp>
          </p:grpSp>
          <p:grpSp>
            <p:nvGrpSpPr>
              <p:cNvPr id="48" name="Group 47">
                <a:extLst>
                  <a:ext uri="{FF2B5EF4-FFF2-40B4-BE49-F238E27FC236}">
                    <a16:creationId xmlns:a16="http://schemas.microsoft.com/office/drawing/2014/main" id="{88CBAD54-1BEB-44E3-AA26-B4AFE1640E6B}"/>
                  </a:ext>
                </a:extLst>
              </p:cNvPr>
              <p:cNvGrpSpPr/>
              <p:nvPr/>
            </p:nvGrpSpPr>
            <p:grpSpPr>
              <a:xfrm>
                <a:off x="382287" y="722461"/>
                <a:ext cx="11443495" cy="2269692"/>
                <a:chOff x="382287" y="722461"/>
                <a:chExt cx="11443495" cy="2269692"/>
              </a:xfrm>
            </p:grpSpPr>
            <p:sp>
              <p:nvSpPr>
                <p:cNvPr id="49" name="TextBox 48">
                  <a:extLst>
                    <a:ext uri="{FF2B5EF4-FFF2-40B4-BE49-F238E27FC236}">
                      <a16:creationId xmlns:a16="http://schemas.microsoft.com/office/drawing/2014/main" id="{8B4FBDC4-ACBA-4822-A1EA-29BDA517A792}"/>
                    </a:ext>
                  </a:extLst>
                </p:cNvPr>
                <p:cNvSpPr txBox="1"/>
                <p:nvPr/>
              </p:nvSpPr>
              <p:spPr>
                <a:xfrm>
                  <a:off x="382287" y="722461"/>
                  <a:ext cx="2380882" cy="369332"/>
                </a:xfrm>
                <a:prstGeom prst="rect">
                  <a:avLst/>
                </a:prstGeom>
                <a:noFill/>
              </p:spPr>
              <p:txBody>
                <a:bodyPr wrap="square" rtlCol="0">
                  <a:spAutoFit/>
                </a:bodyPr>
                <a:lstStyle/>
                <a:p>
                  <a:r>
                    <a:rPr lang="en-US" sz="1800" b="1" dirty="0">
                      <a:cs typeface="Arial" pitchFamily="34" charset="0"/>
                    </a:rPr>
                    <a:t>Current Scenario:</a:t>
                  </a:r>
                </a:p>
              </p:txBody>
            </p:sp>
            <p:sp>
              <p:nvSpPr>
                <p:cNvPr id="50" name="Rectangle 49">
                  <a:extLst>
                    <a:ext uri="{FF2B5EF4-FFF2-40B4-BE49-F238E27FC236}">
                      <a16:creationId xmlns:a16="http://schemas.microsoft.com/office/drawing/2014/main" id="{F0D012E5-9284-48F7-A083-FBA2F7438E16}"/>
                    </a:ext>
                  </a:extLst>
                </p:cNvPr>
                <p:cNvSpPr/>
                <p:nvPr/>
              </p:nvSpPr>
              <p:spPr>
                <a:xfrm>
                  <a:off x="395782" y="1071913"/>
                  <a:ext cx="11430000" cy="1920240"/>
                </a:xfrm>
                <a:prstGeom prst="rect">
                  <a:avLst/>
                </a:prstGeom>
                <a:solidFill>
                  <a:srgbClr val="F1F9FD"/>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Striped Right Arrow 257">
                  <a:extLst>
                    <a:ext uri="{FF2B5EF4-FFF2-40B4-BE49-F238E27FC236}">
                      <a16:creationId xmlns:a16="http://schemas.microsoft.com/office/drawing/2014/main" id="{39EB15F8-BD5F-4762-9D04-98208FAF0D2E}"/>
                    </a:ext>
                  </a:extLst>
                </p:cNvPr>
                <p:cNvSpPr/>
                <p:nvPr/>
              </p:nvSpPr>
              <p:spPr>
                <a:xfrm>
                  <a:off x="642712" y="1603522"/>
                  <a:ext cx="6624084" cy="731341"/>
                </a:xfrm>
                <a:prstGeom prst="stripedRightArrow">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triped Right Arrow 263">
                  <a:extLst>
                    <a:ext uri="{FF2B5EF4-FFF2-40B4-BE49-F238E27FC236}">
                      <a16:creationId xmlns:a16="http://schemas.microsoft.com/office/drawing/2014/main" id="{B34BA0EF-6713-4BA3-9BB3-6B159AB9C694}"/>
                    </a:ext>
                  </a:extLst>
                </p:cNvPr>
                <p:cNvSpPr/>
                <p:nvPr/>
              </p:nvSpPr>
              <p:spPr>
                <a:xfrm rot="10800000">
                  <a:off x="6416189" y="1603522"/>
                  <a:ext cx="5213499" cy="731341"/>
                </a:xfrm>
                <a:prstGeom prst="stripedRightArrow">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1E281DA-C7A9-4AE8-8AC3-8EE5F30C7014}"/>
                    </a:ext>
                  </a:extLst>
                </p:cNvPr>
                <p:cNvCxnSpPr/>
                <p:nvPr/>
              </p:nvCxnSpPr>
              <p:spPr>
                <a:xfrm>
                  <a:off x="1667430" y="1792411"/>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FC9C59DC-DB9D-4AEA-8DD9-E89E43FB79A0}"/>
                    </a:ext>
                  </a:extLst>
                </p:cNvPr>
                <p:cNvCxnSpPr/>
                <p:nvPr/>
              </p:nvCxnSpPr>
              <p:spPr>
                <a:xfrm>
                  <a:off x="10648065" y="1792411"/>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E35C4D47-695F-42C5-8CB9-DCD5D49AEC94}"/>
                    </a:ext>
                  </a:extLst>
                </p:cNvPr>
                <p:cNvCxnSpPr/>
                <p:nvPr/>
              </p:nvCxnSpPr>
              <p:spPr>
                <a:xfrm>
                  <a:off x="3473416" y="1788658"/>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8F07BCED-EB97-496B-B492-62CC22C583A0}"/>
                    </a:ext>
                  </a:extLst>
                </p:cNvPr>
                <p:cNvCxnSpPr/>
                <p:nvPr/>
              </p:nvCxnSpPr>
              <p:spPr>
                <a:xfrm>
                  <a:off x="5261953" y="1782660"/>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57" name="Straight Connector 56">
                  <a:extLst>
                    <a:ext uri="{FF2B5EF4-FFF2-40B4-BE49-F238E27FC236}">
                      <a16:creationId xmlns:a16="http://schemas.microsoft.com/office/drawing/2014/main" id="{BD4AAED8-DEE4-4E1E-AC70-BD0587379BD0}"/>
                    </a:ext>
                  </a:extLst>
                </p:cNvPr>
                <p:cNvCxnSpPr/>
                <p:nvPr/>
              </p:nvCxnSpPr>
              <p:spPr>
                <a:xfrm>
                  <a:off x="9829895" y="1788659"/>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pic>
              <p:nvPicPr>
                <p:cNvPr id="58" name="Picture 57">
                  <a:extLst>
                    <a:ext uri="{FF2B5EF4-FFF2-40B4-BE49-F238E27FC236}">
                      <a16:creationId xmlns:a16="http://schemas.microsoft.com/office/drawing/2014/main" id="{D0160389-CE7A-4ACD-A0F7-3E77A192FF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4862" y="1548263"/>
                  <a:ext cx="274320" cy="274320"/>
                </a:xfrm>
                <a:prstGeom prst="rect">
                  <a:avLst/>
                </a:prstGeom>
              </p:spPr>
            </p:pic>
            <p:pic>
              <p:nvPicPr>
                <p:cNvPr id="59" name="Picture 58">
                  <a:extLst>
                    <a:ext uri="{FF2B5EF4-FFF2-40B4-BE49-F238E27FC236}">
                      <a16:creationId xmlns:a16="http://schemas.microsoft.com/office/drawing/2014/main" id="{00A5CB24-1091-426D-878E-A951F6A926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6369" y="1548930"/>
                  <a:ext cx="274320" cy="274320"/>
                </a:xfrm>
                <a:prstGeom prst="rect">
                  <a:avLst/>
                </a:prstGeom>
              </p:spPr>
            </p:pic>
            <p:pic>
              <p:nvPicPr>
                <p:cNvPr id="60" name="Picture 59">
                  <a:extLst>
                    <a:ext uri="{FF2B5EF4-FFF2-40B4-BE49-F238E27FC236}">
                      <a16:creationId xmlns:a16="http://schemas.microsoft.com/office/drawing/2014/main" id="{FDB1F351-6F93-4DE3-B42E-ECD0E40A77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633" y="1548139"/>
                  <a:ext cx="274320" cy="274320"/>
                </a:xfrm>
                <a:prstGeom prst="rect">
                  <a:avLst/>
                </a:prstGeom>
              </p:spPr>
            </p:pic>
            <p:pic>
              <p:nvPicPr>
                <p:cNvPr id="61" name="Picture 60">
                  <a:extLst>
                    <a:ext uri="{FF2B5EF4-FFF2-40B4-BE49-F238E27FC236}">
                      <a16:creationId xmlns:a16="http://schemas.microsoft.com/office/drawing/2014/main" id="{8CAA5A68-68F3-4999-95F1-B3C190F428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5986" y="1552035"/>
                  <a:ext cx="274320" cy="274320"/>
                </a:xfrm>
                <a:prstGeom prst="rect">
                  <a:avLst/>
                </a:prstGeom>
              </p:spPr>
            </p:pic>
            <p:sp>
              <p:nvSpPr>
                <p:cNvPr id="62" name="TextBox 61">
                  <a:extLst>
                    <a:ext uri="{FF2B5EF4-FFF2-40B4-BE49-F238E27FC236}">
                      <a16:creationId xmlns:a16="http://schemas.microsoft.com/office/drawing/2014/main" id="{40C26B5A-39A2-4761-85DD-1FA5E93DFFAF}"/>
                    </a:ext>
                  </a:extLst>
                </p:cNvPr>
                <p:cNvSpPr txBox="1"/>
                <p:nvPr/>
              </p:nvSpPr>
              <p:spPr>
                <a:xfrm>
                  <a:off x="9911271" y="1760480"/>
                  <a:ext cx="681716" cy="400110"/>
                </a:xfrm>
                <a:prstGeom prst="rect">
                  <a:avLst/>
                </a:prstGeom>
                <a:noFill/>
              </p:spPr>
              <p:txBody>
                <a:bodyPr wrap="square" rtlCol="0">
                  <a:spAutoFit/>
                </a:bodyPr>
                <a:lstStyle/>
                <a:p>
                  <a:pPr algn="ctr"/>
                  <a:r>
                    <a:rPr lang="en-US" sz="1000" b="1" dirty="0">
                      <a:solidFill>
                        <a:schemeClr val="bg1"/>
                      </a:solidFill>
                      <a:cs typeface="Arial" pitchFamily="34" charset="0"/>
                    </a:rPr>
                    <a:t>Code Freeze</a:t>
                  </a:r>
                </a:p>
              </p:txBody>
            </p:sp>
            <p:sp>
              <p:nvSpPr>
                <p:cNvPr id="63" name="TextBox 62">
                  <a:extLst>
                    <a:ext uri="{FF2B5EF4-FFF2-40B4-BE49-F238E27FC236}">
                      <a16:creationId xmlns:a16="http://schemas.microsoft.com/office/drawing/2014/main" id="{CB1C5479-7AEB-4E17-A28A-A042A56E21BA}"/>
                    </a:ext>
                  </a:extLst>
                </p:cNvPr>
                <p:cNvSpPr txBox="1"/>
                <p:nvPr/>
              </p:nvSpPr>
              <p:spPr>
                <a:xfrm>
                  <a:off x="10749870" y="1831910"/>
                  <a:ext cx="681716" cy="246221"/>
                </a:xfrm>
                <a:prstGeom prst="rect">
                  <a:avLst/>
                </a:prstGeom>
                <a:noFill/>
              </p:spPr>
              <p:txBody>
                <a:bodyPr wrap="square" rtlCol="0">
                  <a:spAutoFit/>
                </a:bodyPr>
                <a:lstStyle/>
                <a:p>
                  <a:pPr algn="ctr"/>
                  <a:r>
                    <a:rPr lang="en-US" sz="1000" b="1" dirty="0">
                      <a:solidFill>
                        <a:schemeClr val="bg1"/>
                      </a:solidFill>
                      <a:cs typeface="Arial" pitchFamily="34" charset="0"/>
                    </a:rPr>
                    <a:t>Go Live</a:t>
                  </a:r>
                </a:p>
              </p:txBody>
            </p:sp>
            <p:sp>
              <p:nvSpPr>
                <p:cNvPr id="64" name="TextBox 63">
                  <a:extLst>
                    <a:ext uri="{FF2B5EF4-FFF2-40B4-BE49-F238E27FC236}">
                      <a16:creationId xmlns:a16="http://schemas.microsoft.com/office/drawing/2014/main" id="{1967634F-19EA-444E-A901-2F881448351E}"/>
                    </a:ext>
                  </a:extLst>
                </p:cNvPr>
                <p:cNvSpPr txBox="1"/>
                <p:nvPr/>
              </p:nvSpPr>
              <p:spPr>
                <a:xfrm>
                  <a:off x="6641685" y="1837393"/>
                  <a:ext cx="2256661" cy="246221"/>
                </a:xfrm>
                <a:prstGeom prst="rect">
                  <a:avLst/>
                </a:prstGeom>
                <a:noFill/>
              </p:spPr>
              <p:txBody>
                <a:bodyPr wrap="square" rtlCol="0">
                  <a:spAutoFit/>
                </a:bodyPr>
                <a:lstStyle/>
                <a:p>
                  <a:r>
                    <a:rPr lang="en-US" sz="1000" b="1" dirty="0">
                      <a:solidFill>
                        <a:schemeClr val="bg1"/>
                      </a:solidFill>
                      <a:cs typeface="Arial" pitchFamily="34" charset="0"/>
                    </a:rPr>
                    <a:t>Certification Phase (6 Weeks)</a:t>
                  </a:r>
                </a:p>
              </p:txBody>
            </p:sp>
            <p:sp>
              <p:nvSpPr>
                <p:cNvPr id="65" name="TextBox 64">
                  <a:extLst>
                    <a:ext uri="{FF2B5EF4-FFF2-40B4-BE49-F238E27FC236}">
                      <a16:creationId xmlns:a16="http://schemas.microsoft.com/office/drawing/2014/main" id="{DA032F62-2039-4A3B-BE8A-92B0332FF648}"/>
                    </a:ext>
                  </a:extLst>
                </p:cNvPr>
                <p:cNvSpPr txBox="1"/>
                <p:nvPr/>
              </p:nvSpPr>
              <p:spPr>
                <a:xfrm>
                  <a:off x="3638413" y="1758444"/>
                  <a:ext cx="1409837" cy="400110"/>
                </a:xfrm>
                <a:prstGeom prst="rect">
                  <a:avLst/>
                </a:prstGeom>
                <a:noFill/>
              </p:spPr>
              <p:txBody>
                <a:bodyPr wrap="square" rtlCol="0">
                  <a:spAutoFit/>
                </a:bodyPr>
                <a:lstStyle/>
                <a:p>
                  <a:pPr algn="ctr"/>
                  <a:r>
                    <a:rPr lang="en-US" sz="1000" b="1" dirty="0">
                      <a:solidFill>
                        <a:schemeClr val="bg1"/>
                      </a:solidFill>
                      <a:cs typeface="Arial" pitchFamily="34" charset="0"/>
                    </a:rPr>
                    <a:t>Integration Phase </a:t>
                  </a:r>
                </a:p>
                <a:p>
                  <a:pPr algn="ctr"/>
                  <a:r>
                    <a:rPr lang="en-US" sz="1000" b="1" dirty="0">
                      <a:solidFill>
                        <a:schemeClr val="bg1"/>
                      </a:solidFill>
                      <a:cs typeface="Arial" pitchFamily="34" charset="0"/>
                    </a:rPr>
                    <a:t>(2 Weeks)</a:t>
                  </a:r>
                </a:p>
              </p:txBody>
            </p:sp>
            <p:sp>
              <p:nvSpPr>
                <p:cNvPr id="66" name="TextBox 65">
                  <a:extLst>
                    <a:ext uri="{FF2B5EF4-FFF2-40B4-BE49-F238E27FC236}">
                      <a16:creationId xmlns:a16="http://schemas.microsoft.com/office/drawing/2014/main" id="{818F3A1F-16CC-41DA-9788-D18E0FEF7155}"/>
                    </a:ext>
                  </a:extLst>
                </p:cNvPr>
                <p:cNvSpPr txBox="1"/>
                <p:nvPr/>
              </p:nvSpPr>
              <p:spPr>
                <a:xfrm>
                  <a:off x="1751048" y="1839693"/>
                  <a:ext cx="1681286" cy="246221"/>
                </a:xfrm>
                <a:prstGeom prst="rect">
                  <a:avLst/>
                </a:prstGeom>
                <a:noFill/>
              </p:spPr>
              <p:txBody>
                <a:bodyPr wrap="square" rtlCol="0">
                  <a:spAutoFit/>
                </a:bodyPr>
                <a:lstStyle/>
                <a:p>
                  <a:pPr algn="ctr"/>
                  <a:r>
                    <a:rPr lang="en-US" sz="1000" b="1" dirty="0">
                      <a:solidFill>
                        <a:schemeClr val="bg1"/>
                      </a:solidFill>
                      <a:cs typeface="Arial" pitchFamily="34" charset="0"/>
                    </a:rPr>
                    <a:t>App Development</a:t>
                  </a:r>
                </a:p>
              </p:txBody>
            </p:sp>
            <p:sp>
              <p:nvSpPr>
                <p:cNvPr id="67" name="TextBox 66">
                  <a:extLst>
                    <a:ext uri="{FF2B5EF4-FFF2-40B4-BE49-F238E27FC236}">
                      <a16:creationId xmlns:a16="http://schemas.microsoft.com/office/drawing/2014/main" id="{3490B1B3-5F7E-48CC-BAA6-EE7CF5AF15B1}"/>
                    </a:ext>
                  </a:extLst>
                </p:cNvPr>
                <p:cNvSpPr txBox="1"/>
                <p:nvPr/>
              </p:nvSpPr>
              <p:spPr>
                <a:xfrm>
                  <a:off x="683657" y="1749026"/>
                  <a:ext cx="961150" cy="400110"/>
                </a:xfrm>
                <a:prstGeom prst="rect">
                  <a:avLst/>
                </a:prstGeom>
                <a:noFill/>
              </p:spPr>
              <p:txBody>
                <a:bodyPr wrap="square" rtlCol="0">
                  <a:spAutoFit/>
                </a:bodyPr>
                <a:lstStyle/>
                <a:p>
                  <a:pPr algn="ctr"/>
                  <a:r>
                    <a:rPr lang="en-US" sz="1000" b="1" dirty="0">
                      <a:solidFill>
                        <a:schemeClr val="bg1"/>
                      </a:solidFill>
                      <a:cs typeface="Arial" pitchFamily="34" charset="0"/>
                    </a:rPr>
                    <a:t>Content</a:t>
                  </a:r>
                </a:p>
                <a:p>
                  <a:pPr algn="ctr"/>
                  <a:r>
                    <a:rPr lang="en-US" sz="1000" b="1" dirty="0">
                      <a:solidFill>
                        <a:schemeClr val="bg1"/>
                      </a:solidFill>
                      <a:cs typeface="Arial" pitchFamily="34" charset="0"/>
                    </a:rPr>
                    <a:t>Development</a:t>
                  </a:r>
                </a:p>
              </p:txBody>
            </p:sp>
          </p:grpSp>
        </p:grpSp>
        <p:pic>
          <p:nvPicPr>
            <p:cNvPr id="43" name="Picture 2" descr="C:\Testing\Shift Left\xml.png">
              <a:extLst>
                <a:ext uri="{FF2B5EF4-FFF2-40B4-BE49-F238E27FC236}">
                  <a16:creationId xmlns:a16="http://schemas.microsoft.com/office/drawing/2014/main" id="{692D7678-D139-4497-A0BD-0017A964F0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48898" y="5815404"/>
              <a:ext cx="298895" cy="27432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7" descr="C:\Testing\Shift Left\browser-icon-chrome.png">
              <a:extLst>
                <a:ext uri="{FF2B5EF4-FFF2-40B4-BE49-F238E27FC236}">
                  <a16:creationId xmlns:a16="http://schemas.microsoft.com/office/drawing/2014/main" id="{179377AD-7FF9-4CE1-A4B4-D5B386A32C4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64359" y="5833622"/>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CD590694-5124-4D3A-82A8-B6C3DACC5B71}"/>
                </a:ext>
              </a:extLst>
            </p:cNvPr>
            <p:cNvSpPr txBox="1"/>
            <p:nvPr/>
          </p:nvSpPr>
          <p:spPr>
            <a:xfrm>
              <a:off x="9119005" y="5854175"/>
              <a:ext cx="941301" cy="246221"/>
            </a:xfrm>
            <a:prstGeom prst="rect">
              <a:avLst/>
            </a:prstGeom>
            <a:noFill/>
          </p:spPr>
          <p:txBody>
            <a:bodyPr wrap="square" rtlCol="0">
              <a:spAutoFit/>
            </a:bodyPr>
            <a:lstStyle/>
            <a:p>
              <a:r>
                <a:rPr lang="en-US" sz="1000" b="1" dirty="0">
                  <a:cs typeface="Arial" pitchFamily="34" charset="0"/>
                </a:rPr>
                <a:t>XML Testing</a:t>
              </a:r>
            </a:p>
          </p:txBody>
        </p:sp>
        <p:sp>
          <p:nvSpPr>
            <p:cNvPr id="46" name="TextBox 45">
              <a:extLst>
                <a:ext uri="{FF2B5EF4-FFF2-40B4-BE49-F238E27FC236}">
                  <a16:creationId xmlns:a16="http://schemas.microsoft.com/office/drawing/2014/main" id="{909C25D9-7BD4-4545-9A74-97337C745A34}"/>
                </a:ext>
              </a:extLst>
            </p:cNvPr>
            <p:cNvSpPr txBox="1"/>
            <p:nvPr/>
          </p:nvSpPr>
          <p:spPr>
            <a:xfrm>
              <a:off x="10334176" y="5854174"/>
              <a:ext cx="1766780" cy="246221"/>
            </a:xfrm>
            <a:prstGeom prst="rect">
              <a:avLst/>
            </a:prstGeom>
            <a:noFill/>
          </p:spPr>
          <p:txBody>
            <a:bodyPr wrap="square" rtlCol="0">
              <a:spAutoFit/>
            </a:bodyPr>
            <a:lstStyle/>
            <a:p>
              <a:r>
                <a:rPr lang="en-US" sz="1000" b="1" dirty="0">
                  <a:cs typeface="Arial" pitchFamily="34" charset="0"/>
                </a:rPr>
                <a:t>Lexis Advance App  Testing</a:t>
              </a:r>
            </a:p>
          </p:txBody>
        </p:sp>
      </p:grpSp>
      <p:grpSp>
        <p:nvGrpSpPr>
          <p:cNvPr id="76" name="Group 75">
            <a:extLst>
              <a:ext uri="{FF2B5EF4-FFF2-40B4-BE49-F238E27FC236}">
                <a16:creationId xmlns:a16="http://schemas.microsoft.com/office/drawing/2014/main" id="{479535C1-2595-4B4A-9AAB-20D145BCC47F}"/>
              </a:ext>
            </a:extLst>
          </p:cNvPr>
          <p:cNvGrpSpPr/>
          <p:nvPr/>
        </p:nvGrpSpPr>
        <p:grpSpPr>
          <a:xfrm>
            <a:off x="3510208" y="1097357"/>
            <a:ext cx="1746885" cy="1043519"/>
            <a:chOff x="3503858" y="1097357"/>
            <a:chExt cx="1746885" cy="1043519"/>
          </a:xfrm>
        </p:grpSpPr>
        <p:grpSp>
          <p:nvGrpSpPr>
            <p:cNvPr id="77" name="Group 76">
              <a:extLst>
                <a:ext uri="{FF2B5EF4-FFF2-40B4-BE49-F238E27FC236}">
                  <a16:creationId xmlns:a16="http://schemas.microsoft.com/office/drawing/2014/main" id="{4CC41E68-04B2-49FC-B847-94C8AC40828C}"/>
                </a:ext>
              </a:extLst>
            </p:cNvPr>
            <p:cNvGrpSpPr/>
            <p:nvPr/>
          </p:nvGrpSpPr>
          <p:grpSpPr>
            <a:xfrm>
              <a:off x="3503858" y="1197890"/>
              <a:ext cx="1746885" cy="942986"/>
              <a:chOff x="3473416" y="738643"/>
              <a:chExt cx="1746885" cy="942986"/>
            </a:xfrm>
          </p:grpSpPr>
          <p:grpSp>
            <p:nvGrpSpPr>
              <p:cNvPr id="79" name="Group 78">
                <a:extLst>
                  <a:ext uri="{FF2B5EF4-FFF2-40B4-BE49-F238E27FC236}">
                    <a16:creationId xmlns:a16="http://schemas.microsoft.com/office/drawing/2014/main" id="{F94F23DD-60BC-473B-B12B-DA971D63C788}"/>
                  </a:ext>
                </a:extLst>
              </p:cNvPr>
              <p:cNvGrpSpPr/>
              <p:nvPr/>
            </p:nvGrpSpPr>
            <p:grpSpPr>
              <a:xfrm>
                <a:off x="3473416" y="738643"/>
                <a:ext cx="1746885" cy="941284"/>
                <a:chOff x="3499733" y="1200762"/>
                <a:chExt cx="1746885" cy="941284"/>
              </a:xfrm>
            </p:grpSpPr>
            <p:sp>
              <p:nvSpPr>
                <p:cNvPr id="81" name="Rectangle 80">
                  <a:extLst>
                    <a:ext uri="{FF2B5EF4-FFF2-40B4-BE49-F238E27FC236}">
                      <a16:creationId xmlns:a16="http://schemas.microsoft.com/office/drawing/2014/main" id="{FAE41EF8-8B73-4B17-B469-E8A77D3A2643}"/>
                    </a:ext>
                  </a:extLst>
                </p:cNvPr>
                <p:cNvSpPr/>
                <p:nvPr/>
              </p:nvSpPr>
              <p:spPr>
                <a:xfrm>
                  <a:off x="3499733" y="1776286"/>
                  <a:ext cx="1728216" cy="36576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2 Weeks</a:t>
                  </a:r>
                  <a:r>
                    <a:rPr lang="en-US" sz="1100" dirty="0">
                      <a:solidFill>
                        <a:schemeClr val="bg1"/>
                      </a:solidFill>
                    </a:rPr>
                    <a:t>  </a:t>
                  </a:r>
                  <a:r>
                    <a:rPr lang="en-US" sz="1200" b="1" dirty="0">
                      <a:solidFill>
                        <a:schemeClr val="bg1"/>
                      </a:solidFill>
                    </a:rPr>
                    <a:t>Integration</a:t>
                  </a:r>
                </a:p>
                <a:p>
                  <a:pPr algn="ctr"/>
                  <a:r>
                    <a:rPr lang="en-US" sz="1200" b="1" dirty="0">
                      <a:solidFill>
                        <a:srgbClr val="FFFF00"/>
                      </a:solidFill>
                    </a:rPr>
                    <a:t>~ 10%</a:t>
                  </a:r>
                  <a:r>
                    <a:rPr lang="en-US" sz="1050" b="1" dirty="0">
                      <a:solidFill>
                        <a:srgbClr val="FFFF00"/>
                      </a:solidFill>
                    </a:rPr>
                    <a:t> of Content Testing</a:t>
                  </a:r>
                </a:p>
              </p:txBody>
            </p:sp>
            <p:sp>
              <p:nvSpPr>
                <p:cNvPr id="82" name="Rectangular Callout 315">
                  <a:extLst>
                    <a:ext uri="{FF2B5EF4-FFF2-40B4-BE49-F238E27FC236}">
                      <a16:creationId xmlns:a16="http://schemas.microsoft.com/office/drawing/2014/main" id="{51EB3176-0C29-4DF9-976B-08B375486982}"/>
                    </a:ext>
                  </a:extLst>
                </p:cNvPr>
                <p:cNvSpPr/>
                <p:nvPr/>
              </p:nvSpPr>
              <p:spPr>
                <a:xfrm>
                  <a:off x="3952586" y="1200762"/>
                  <a:ext cx="1114714" cy="408337"/>
                </a:xfrm>
                <a:prstGeom prst="wedgeRectCallout">
                  <a:avLst>
                    <a:gd name="adj1" fmla="val -20834"/>
                    <a:gd name="adj2" fmla="val 81162"/>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Content Integration Testing (CIT)</a:t>
                  </a:r>
                </a:p>
              </p:txBody>
            </p:sp>
            <p:cxnSp>
              <p:nvCxnSpPr>
                <p:cNvPr id="83" name="Straight Arrow Connector 82">
                  <a:extLst>
                    <a:ext uri="{FF2B5EF4-FFF2-40B4-BE49-F238E27FC236}">
                      <a16:creationId xmlns:a16="http://schemas.microsoft.com/office/drawing/2014/main" id="{2D8CA0ED-89BA-42E1-89BB-9FE14BF43FCD}"/>
                    </a:ext>
                  </a:extLst>
                </p:cNvPr>
                <p:cNvCxnSpPr/>
                <p:nvPr/>
              </p:nvCxnSpPr>
              <p:spPr>
                <a:xfrm>
                  <a:off x="4423658" y="1687656"/>
                  <a:ext cx="822960" cy="0"/>
                </a:xfrm>
                <a:prstGeom prst="straightConnector1">
                  <a:avLst/>
                </a:prstGeom>
                <a:ln>
                  <a:solidFill>
                    <a:schemeClr val="accent1">
                      <a:lumMod val="60000"/>
                      <a:lumOff val="40000"/>
                    </a:schemeClr>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84" name="Straight Arrow Connector 83">
                  <a:extLst>
                    <a:ext uri="{FF2B5EF4-FFF2-40B4-BE49-F238E27FC236}">
                      <a16:creationId xmlns:a16="http://schemas.microsoft.com/office/drawing/2014/main" id="{0D797CC3-EC8E-4EFA-B4FB-5DA3E7D5A467}"/>
                    </a:ext>
                  </a:extLst>
                </p:cNvPr>
                <p:cNvCxnSpPr/>
                <p:nvPr/>
              </p:nvCxnSpPr>
              <p:spPr>
                <a:xfrm flipH="1">
                  <a:off x="3706653" y="1687656"/>
                  <a:ext cx="453766" cy="0"/>
                </a:xfrm>
                <a:prstGeom prst="straightConnector1">
                  <a:avLst/>
                </a:prstGeom>
                <a:ln>
                  <a:solidFill>
                    <a:schemeClr val="accent1">
                      <a:lumMod val="60000"/>
                      <a:lumOff val="40000"/>
                    </a:schemeClr>
                  </a:solidFill>
                  <a:tailEnd type="arrow"/>
                </a:ln>
                <a:effectLst/>
              </p:spPr>
              <p:style>
                <a:lnRef idx="2">
                  <a:schemeClr val="accent2"/>
                </a:lnRef>
                <a:fillRef idx="0">
                  <a:schemeClr val="accent2"/>
                </a:fillRef>
                <a:effectRef idx="1">
                  <a:schemeClr val="accent2"/>
                </a:effectRef>
                <a:fontRef idx="minor">
                  <a:schemeClr val="tx1"/>
                </a:fontRef>
              </p:style>
            </p:cxnSp>
          </p:grpSp>
          <p:cxnSp>
            <p:nvCxnSpPr>
              <p:cNvPr id="80" name="Straight Connector 79">
                <a:extLst>
                  <a:ext uri="{FF2B5EF4-FFF2-40B4-BE49-F238E27FC236}">
                    <a16:creationId xmlns:a16="http://schemas.microsoft.com/office/drawing/2014/main" id="{677B0436-16EB-4462-9F19-19977E504486}"/>
                  </a:ext>
                </a:extLst>
              </p:cNvPr>
              <p:cNvCxnSpPr/>
              <p:nvPr/>
            </p:nvCxnSpPr>
            <p:spPr>
              <a:xfrm>
                <a:off x="4332986" y="1315869"/>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78" name="Picture 2" descr="C:\Testing\Shift Left\xml.png">
              <a:extLst>
                <a:ext uri="{FF2B5EF4-FFF2-40B4-BE49-F238E27FC236}">
                  <a16:creationId xmlns:a16="http://schemas.microsoft.com/office/drawing/2014/main" id="{B06E81E2-7B4F-42EE-AEAD-528B8EB486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03294" y="1097357"/>
              <a:ext cx="298895"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5" name="Group 84">
            <a:extLst>
              <a:ext uri="{FF2B5EF4-FFF2-40B4-BE49-F238E27FC236}">
                <a16:creationId xmlns:a16="http://schemas.microsoft.com/office/drawing/2014/main" id="{C0E0DF18-BA82-4956-B7D2-D5D73A57333F}"/>
              </a:ext>
            </a:extLst>
          </p:cNvPr>
          <p:cNvGrpSpPr/>
          <p:nvPr/>
        </p:nvGrpSpPr>
        <p:grpSpPr>
          <a:xfrm>
            <a:off x="5276639" y="1060234"/>
            <a:ext cx="4541761" cy="1084301"/>
            <a:chOff x="5276639" y="1060234"/>
            <a:chExt cx="4541761" cy="1084301"/>
          </a:xfrm>
        </p:grpSpPr>
        <p:grpSp>
          <p:nvGrpSpPr>
            <p:cNvPr id="86" name="Group 85">
              <a:extLst>
                <a:ext uri="{FF2B5EF4-FFF2-40B4-BE49-F238E27FC236}">
                  <a16:creationId xmlns:a16="http://schemas.microsoft.com/office/drawing/2014/main" id="{EA1246BA-8999-4C5B-8A2D-6782D40D0A8F}"/>
                </a:ext>
              </a:extLst>
            </p:cNvPr>
            <p:cNvGrpSpPr/>
            <p:nvPr/>
          </p:nvGrpSpPr>
          <p:grpSpPr>
            <a:xfrm>
              <a:off x="5276639" y="1186247"/>
              <a:ext cx="4541761" cy="958288"/>
              <a:chOff x="5276639" y="1186247"/>
              <a:chExt cx="4541761" cy="958288"/>
            </a:xfrm>
          </p:grpSpPr>
          <p:sp>
            <p:nvSpPr>
              <p:cNvPr id="88" name="Rectangle 87">
                <a:extLst>
                  <a:ext uri="{FF2B5EF4-FFF2-40B4-BE49-F238E27FC236}">
                    <a16:creationId xmlns:a16="http://schemas.microsoft.com/office/drawing/2014/main" id="{E1004F2E-12BE-44B6-9DB9-2A6E84032B82}"/>
                  </a:ext>
                </a:extLst>
              </p:cNvPr>
              <p:cNvSpPr/>
              <p:nvPr/>
            </p:nvSpPr>
            <p:spPr>
              <a:xfrm>
                <a:off x="5292120" y="1763475"/>
                <a:ext cx="452628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 Weeks Certification</a:t>
                </a:r>
              </a:p>
              <a:p>
                <a:pPr algn="ctr"/>
                <a:r>
                  <a:rPr lang="en-US" sz="1200" b="1" dirty="0">
                    <a:solidFill>
                      <a:srgbClr val="FFFF00"/>
                    </a:solidFill>
                  </a:rPr>
                  <a:t>~ 90%</a:t>
                </a:r>
                <a:r>
                  <a:rPr lang="en-US" sz="1050" b="1" dirty="0">
                    <a:solidFill>
                      <a:srgbClr val="FFFF00"/>
                    </a:solidFill>
                  </a:rPr>
                  <a:t> of Content Testing</a:t>
                </a:r>
              </a:p>
            </p:txBody>
          </p:sp>
          <p:sp>
            <p:nvSpPr>
              <p:cNvPr id="89" name="Rectangular Callout 322">
                <a:extLst>
                  <a:ext uri="{FF2B5EF4-FFF2-40B4-BE49-F238E27FC236}">
                    <a16:creationId xmlns:a16="http://schemas.microsoft.com/office/drawing/2014/main" id="{E0F8E61D-D006-4B91-B542-9645CF95EE48}"/>
                  </a:ext>
                </a:extLst>
              </p:cNvPr>
              <p:cNvSpPr/>
              <p:nvPr/>
            </p:nvSpPr>
            <p:spPr>
              <a:xfrm>
                <a:off x="5708028" y="1186247"/>
                <a:ext cx="1114714" cy="408337"/>
              </a:xfrm>
              <a:prstGeom prst="wedgeRectCallout">
                <a:avLst>
                  <a:gd name="adj1" fmla="val -20834"/>
                  <a:gd name="adj2" fmla="val 81162"/>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Content App Integration Testing (CAI)</a:t>
                </a:r>
              </a:p>
            </p:txBody>
          </p:sp>
          <p:cxnSp>
            <p:nvCxnSpPr>
              <p:cNvPr id="90" name="Straight Arrow Connector 89">
                <a:extLst>
                  <a:ext uri="{FF2B5EF4-FFF2-40B4-BE49-F238E27FC236}">
                    <a16:creationId xmlns:a16="http://schemas.microsoft.com/office/drawing/2014/main" id="{4E100499-A600-4C64-B22F-61B58A0C29A8}"/>
                  </a:ext>
                </a:extLst>
              </p:cNvPr>
              <p:cNvCxnSpPr/>
              <p:nvPr/>
            </p:nvCxnSpPr>
            <p:spPr>
              <a:xfrm>
                <a:off x="7121508" y="1683774"/>
                <a:ext cx="2679163" cy="0"/>
              </a:xfrm>
              <a:prstGeom prst="straightConnector1">
                <a:avLst/>
              </a:prstGeom>
              <a:ln>
                <a:solidFill>
                  <a:schemeClr val="accent1"/>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91" name="Straight Arrow Connector 90">
                <a:extLst>
                  <a:ext uri="{FF2B5EF4-FFF2-40B4-BE49-F238E27FC236}">
                    <a16:creationId xmlns:a16="http://schemas.microsoft.com/office/drawing/2014/main" id="{3CA3E408-A298-41AB-B374-4E00CFD56BCB}"/>
                  </a:ext>
                </a:extLst>
              </p:cNvPr>
              <p:cNvCxnSpPr/>
              <p:nvPr/>
            </p:nvCxnSpPr>
            <p:spPr>
              <a:xfrm flipH="1">
                <a:off x="5276639" y="1683774"/>
                <a:ext cx="624496" cy="0"/>
              </a:xfrm>
              <a:prstGeom prst="straightConnector1">
                <a:avLst/>
              </a:prstGeom>
              <a:ln>
                <a:solidFill>
                  <a:schemeClr val="accent1"/>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92" name="Straight Arrow Connector 91">
                <a:extLst>
                  <a:ext uri="{FF2B5EF4-FFF2-40B4-BE49-F238E27FC236}">
                    <a16:creationId xmlns:a16="http://schemas.microsoft.com/office/drawing/2014/main" id="{1B78B5DF-D811-4DE6-940D-4341500220CF}"/>
                  </a:ext>
                </a:extLst>
              </p:cNvPr>
              <p:cNvCxnSpPr/>
              <p:nvPr/>
            </p:nvCxnSpPr>
            <p:spPr>
              <a:xfrm flipH="1">
                <a:off x="6171989" y="1681308"/>
                <a:ext cx="624496" cy="0"/>
              </a:xfrm>
              <a:prstGeom prst="straightConnector1">
                <a:avLst/>
              </a:prstGeom>
              <a:ln>
                <a:solidFill>
                  <a:schemeClr val="accent1"/>
                </a:solidFill>
                <a:tailEnd type="none"/>
              </a:ln>
              <a:effectLst/>
            </p:spPr>
            <p:style>
              <a:lnRef idx="2">
                <a:schemeClr val="accent2"/>
              </a:lnRef>
              <a:fillRef idx="0">
                <a:schemeClr val="accent2"/>
              </a:fillRef>
              <a:effectRef idx="1">
                <a:schemeClr val="accent2"/>
              </a:effectRef>
              <a:fontRef idx="minor">
                <a:schemeClr val="tx1"/>
              </a:fontRef>
            </p:style>
          </p:cxnSp>
          <p:sp>
            <p:nvSpPr>
              <p:cNvPr id="93" name="Rectangular Callout 326">
                <a:extLst>
                  <a:ext uri="{FF2B5EF4-FFF2-40B4-BE49-F238E27FC236}">
                    <a16:creationId xmlns:a16="http://schemas.microsoft.com/office/drawing/2014/main" id="{2C6F0580-0438-45EA-8B04-E960E31998EF}"/>
                  </a:ext>
                </a:extLst>
              </p:cNvPr>
              <p:cNvSpPr/>
              <p:nvPr/>
            </p:nvSpPr>
            <p:spPr>
              <a:xfrm>
                <a:off x="6703262" y="1186248"/>
                <a:ext cx="1114714" cy="418200"/>
              </a:xfrm>
              <a:prstGeom prst="wedgeRectCallout">
                <a:avLst>
                  <a:gd name="adj1" fmla="val -20834"/>
                  <a:gd name="adj2" fmla="val 81162"/>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App – Functional</a:t>
                </a:r>
              </a:p>
              <a:p>
                <a:pPr algn="ctr"/>
                <a:r>
                  <a:rPr lang="en-US" sz="1000" b="1" dirty="0"/>
                  <a:t>Testing </a:t>
                </a:r>
              </a:p>
            </p:txBody>
          </p:sp>
          <p:sp>
            <p:nvSpPr>
              <p:cNvPr id="94" name="TextBox 93">
                <a:extLst>
                  <a:ext uri="{FF2B5EF4-FFF2-40B4-BE49-F238E27FC236}">
                    <a16:creationId xmlns:a16="http://schemas.microsoft.com/office/drawing/2014/main" id="{83E0AE0B-FA4A-4338-86B1-0FDD33D8C2E7}"/>
                  </a:ext>
                </a:extLst>
              </p:cNvPr>
              <p:cNvSpPr txBox="1"/>
              <p:nvPr/>
            </p:nvSpPr>
            <p:spPr>
              <a:xfrm>
                <a:off x="6575878" y="1209285"/>
                <a:ext cx="226828" cy="384721"/>
              </a:xfrm>
              <a:prstGeom prst="rect">
                <a:avLst/>
              </a:prstGeom>
              <a:noFill/>
            </p:spPr>
            <p:txBody>
              <a:bodyPr wrap="square" rtlCol="0">
                <a:spAutoFit/>
              </a:bodyPr>
              <a:lstStyle/>
              <a:p>
                <a:r>
                  <a:rPr lang="en-US" b="1" dirty="0">
                    <a:solidFill>
                      <a:schemeClr val="bg1"/>
                    </a:solidFill>
                    <a:latin typeface="Arial" pitchFamily="34" charset="0"/>
                    <a:cs typeface="Arial" pitchFamily="34" charset="0"/>
                  </a:rPr>
                  <a:t>+</a:t>
                </a:r>
              </a:p>
            </p:txBody>
          </p:sp>
          <p:cxnSp>
            <p:nvCxnSpPr>
              <p:cNvPr id="95" name="Straight Connector 94">
                <a:extLst>
                  <a:ext uri="{FF2B5EF4-FFF2-40B4-BE49-F238E27FC236}">
                    <a16:creationId xmlns:a16="http://schemas.microsoft.com/office/drawing/2014/main" id="{96B9B3C3-DC36-4220-A45F-71CF3ED9E3E9}"/>
                  </a:ext>
                </a:extLst>
              </p:cNvPr>
              <p:cNvCxnSpPr/>
              <p:nvPr/>
            </p:nvCxnSpPr>
            <p:spPr>
              <a:xfrm>
                <a:off x="5975566" y="1778775"/>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96" name="Straight Connector 95">
                <a:extLst>
                  <a:ext uri="{FF2B5EF4-FFF2-40B4-BE49-F238E27FC236}">
                    <a16:creationId xmlns:a16="http://schemas.microsoft.com/office/drawing/2014/main" id="{AF0E5FE9-7D47-4D14-BFE6-2D9E1D5C3B77}"/>
                  </a:ext>
                </a:extLst>
              </p:cNvPr>
              <p:cNvCxnSpPr/>
              <p:nvPr/>
            </p:nvCxnSpPr>
            <p:spPr>
              <a:xfrm>
                <a:off x="6713485" y="1778775"/>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97" name="Straight Connector 96">
                <a:extLst>
                  <a:ext uri="{FF2B5EF4-FFF2-40B4-BE49-F238E27FC236}">
                    <a16:creationId xmlns:a16="http://schemas.microsoft.com/office/drawing/2014/main" id="{C8397D87-3ED1-4928-B917-9FA8CFD46764}"/>
                  </a:ext>
                </a:extLst>
              </p:cNvPr>
              <p:cNvCxnSpPr/>
              <p:nvPr/>
            </p:nvCxnSpPr>
            <p:spPr>
              <a:xfrm>
                <a:off x="9048257" y="1768030"/>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98" name="Straight Connector 97">
                <a:extLst>
                  <a:ext uri="{FF2B5EF4-FFF2-40B4-BE49-F238E27FC236}">
                    <a16:creationId xmlns:a16="http://schemas.microsoft.com/office/drawing/2014/main" id="{74689B73-2E41-4F39-98AA-F31595053505}"/>
                  </a:ext>
                </a:extLst>
              </p:cNvPr>
              <p:cNvCxnSpPr/>
              <p:nvPr/>
            </p:nvCxnSpPr>
            <p:spPr>
              <a:xfrm>
                <a:off x="8214682" y="1778775"/>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99" name="Straight Connector 98">
                <a:extLst>
                  <a:ext uri="{FF2B5EF4-FFF2-40B4-BE49-F238E27FC236}">
                    <a16:creationId xmlns:a16="http://schemas.microsoft.com/office/drawing/2014/main" id="{BEC9831A-74F0-4479-A9DB-7F942EE00C86}"/>
                  </a:ext>
                </a:extLst>
              </p:cNvPr>
              <p:cNvCxnSpPr/>
              <p:nvPr/>
            </p:nvCxnSpPr>
            <p:spPr>
              <a:xfrm>
                <a:off x="7450414" y="1768030"/>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87" name="Picture 7" descr="C:\Testing\Shift Left\browser-icon-chrome.png">
              <a:extLst>
                <a:ext uri="{FF2B5EF4-FFF2-40B4-BE49-F238E27FC236}">
                  <a16:creationId xmlns:a16="http://schemas.microsoft.com/office/drawing/2014/main" id="{B5C939E0-AA50-416E-8C62-B60CA93AF03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8205" y="106023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a:extLst>
              <a:ext uri="{FF2B5EF4-FFF2-40B4-BE49-F238E27FC236}">
                <a16:creationId xmlns:a16="http://schemas.microsoft.com/office/drawing/2014/main" id="{6D2F341C-83EF-4605-9EC2-822947F2A20D}"/>
              </a:ext>
            </a:extLst>
          </p:cNvPr>
          <p:cNvGrpSpPr/>
          <p:nvPr/>
        </p:nvGrpSpPr>
        <p:grpSpPr>
          <a:xfrm>
            <a:off x="399835" y="3066191"/>
            <a:ext cx="11430000" cy="2473372"/>
            <a:chOff x="399835" y="3066191"/>
            <a:chExt cx="11430000" cy="2473372"/>
          </a:xfrm>
        </p:grpSpPr>
        <p:sp>
          <p:nvSpPr>
            <p:cNvPr id="101" name="TextBox 100">
              <a:extLst>
                <a:ext uri="{FF2B5EF4-FFF2-40B4-BE49-F238E27FC236}">
                  <a16:creationId xmlns:a16="http://schemas.microsoft.com/office/drawing/2014/main" id="{30656F74-1CA1-4486-806F-1D6E6D1F9487}"/>
                </a:ext>
              </a:extLst>
            </p:cNvPr>
            <p:cNvSpPr txBox="1"/>
            <p:nvPr/>
          </p:nvSpPr>
          <p:spPr>
            <a:xfrm>
              <a:off x="410468" y="3066191"/>
              <a:ext cx="3697834" cy="369332"/>
            </a:xfrm>
            <a:prstGeom prst="rect">
              <a:avLst/>
            </a:prstGeom>
            <a:noFill/>
          </p:spPr>
          <p:txBody>
            <a:bodyPr wrap="square" rtlCol="0">
              <a:spAutoFit/>
            </a:bodyPr>
            <a:lstStyle/>
            <a:p>
              <a:r>
                <a:rPr lang="en-US" sz="1800" b="1" dirty="0">
                  <a:cs typeface="Arial" pitchFamily="34" charset="0"/>
                </a:rPr>
                <a:t>Proposed Shift Left Approach:</a:t>
              </a:r>
            </a:p>
          </p:txBody>
        </p:sp>
        <p:grpSp>
          <p:nvGrpSpPr>
            <p:cNvPr id="102" name="Group 101">
              <a:extLst>
                <a:ext uri="{FF2B5EF4-FFF2-40B4-BE49-F238E27FC236}">
                  <a16:creationId xmlns:a16="http://schemas.microsoft.com/office/drawing/2014/main" id="{F6D7CD67-58DB-463A-94B7-F8CFDD5D8479}"/>
                </a:ext>
              </a:extLst>
            </p:cNvPr>
            <p:cNvGrpSpPr/>
            <p:nvPr/>
          </p:nvGrpSpPr>
          <p:grpSpPr>
            <a:xfrm>
              <a:off x="399835" y="3412683"/>
              <a:ext cx="11430000" cy="2126880"/>
              <a:chOff x="352088" y="4079472"/>
              <a:chExt cx="11430000" cy="2126880"/>
            </a:xfrm>
          </p:grpSpPr>
          <p:sp>
            <p:nvSpPr>
              <p:cNvPr id="103" name="Rectangle 102">
                <a:extLst>
                  <a:ext uri="{FF2B5EF4-FFF2-40B4-BE49-F238E27FC236}">
                    <a16:creationId xmlns:a16="http://schemas.microsoft.com/office/drawing/2014/main" id="{F4E0BA2C-4337-4BC7-A942-A5ED3E2A0D03}"/>
                  </a:ext>
                </a:extLst>
              </p:cNvPr>
              <p:cNvSpPr/>
              <p:nvPr/>
            </p:nvSpPr>
            <p:spPr>
              <a:xfrm>
                <a:off x="352088" y="4079472"/>
                <a:ext cx="11430000" cy="2126880"/>
              </a:xfrm>
              <a:prstGeom prst="rect">
                <a:avLst/>
              </a:prstGeom>
              <a:solidFill>
                <a:srgbClr val="F1F9FD"/>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Striped Right Arrow 339">
                <a:extLst>
                  <a:ext uri="{FF2B5EF4-FFF2-40B4-BE49-F238E27FC236}">
                    <a16:creationId xmlns:a16="http://schemas.microsoft.com/office/drawing/2014/main" id="{3DEADF54-A173-4CE5-8FE2-82EE89CE65BE}"/>
                  </a:ext>
                </a:extLst>
              </p:cNvPr>
              <p:cNvSpPr/>
              <p:nvPr/>
            </p:nvSpPr>
            <p:spPr>
              <a:xfrm>
                <a:off x="599018" y="4611081"/>
                <a:ext cx="6624084" cy="731341"/>
              </a:xfrm>
              <a:prstGeom prst="stripedRightArrow">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Striped Right Arrow 340">
                <a:extLst>
                  <a:ext uri="{FF2B5EF4-FFF2-40B4-BE49-F238E27FC236}">
                    <a16:creationId xmlns:a16="http://schemas.microsoft.com/office/drawing/2014/main" id="{3D75335E-4D4C-41F3-92E0-CAB75281C54C}"/>
                  </a:ext>
                </a:extLst>
              </p:cNvPr>
              <p:cNvSpPr/>
              <p:nvPr/>
            </p:nvSpPr>
            <p:spPr>
              <a:xfrm rot="10800000">
                <a:off x="6372495" y="4611081"/>
                <a:ext cx="5213499" cy="731341"/>
              </a:xfrm>
              <a:prstGeom prst="stripedRightArrow">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6" name="Straight Connector 105">
                <a:extLst>
                  <a:ext uri="{FF2B5EF4-FFF2-40B4-BE49-F238E27FC236}">
                    <a16:creationId xmlns:a16="http://schemas.microsoft.com/office/drawing/2014/main" id="{BD996C5B-57B6-4651-A96D-EC3D9FFCF109}"/>
                  </a:ext>
                </a:extLst>
              </p:cNvPr>
              <p:cNvCxnSpPr/>
              <p:nvPr/>
            </p:nvCxnSpPr>
            <p:spPr>
              <a:xfrm>
                <a:off x="1623736" y="4799970"/>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07" name="Straight Connector 106">
                <a:extLst>
                  <a:ext uri="{FF2B5EF4-FFF2-40B4-BE49-F238E27FC236}">
                    <a16:creationId xmlns:a16="http://schemas.microsoft.com/office/drawing/2014/main" id="{A33034A0-5F86-4103-AA54-3FDDD1CB189C}"/>
                  </a:ext>
                </a:extLst>
              </p:cNvPr>
              <p:cNvCxnSpPr/>
              <p:nvPr/>
            </p:nvCxnSpPr>
            <p:spPr>
              <a:xfrm>
                <a:off x="10604371" y="4799970"/>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08" name="Straight Connector 107">
                <a:extLst>
                  <a:ext uri="{FF2B5EF4-FFF2-40B4-BE49-F238E27FC236}">
                    <a16:creationId xmlns:a16="http://schemas.microsoft.com/office/drawing/2014/main" id="{B257BA6D-93FB-40EF-BC6B-1E7017C1A5F4}"/>
                  </a:ext>
                </a:extLst>
              </p:cNvPr>
              <p:cNvCxnSpPr/>
              <p:nvPr/>
            </p:nvCxnSpPr>
            <p:spPr>
              <a:xfrm>
                <a:off x="3429722" y="4796217"/>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09" name="Straight Connector 108">
                <a:extLst>
                  <a:ext uri="{FF2B5EF4-FFF2-40B4-BE49-F238E27FC236}">
                    <a16:creationId xmlns:a16="http://schemas.microsoft.com/office/drawing/2014/main" id="{F5D049C2-3C04-4588-A6D2-E63F33D0CD9F}"/>
                  </a:ext>
                </a:extLst>
              </p:cNvPr>
              <p:cNvCxnSpPr/>
              <p:nvPr/>
            </p:nvCxnSpPr>
            <p:spPr>
              <a:xfrm>
                <a:off x="5218259" y="4790219"/>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10" name="Straight Connector 109">
                <a:extLst>
                  <a:ext uri="{FF2B5EF4-FFF2-40B4-BE49-F238E27FC236}">
                    <a16:creationId xmlns:a16="http://schemas.microsoft.com/office/drawing/2014/main" id="{4DFA0359-2672-43D3-8C71-A9FBB6A4155C}"/>
                  </a:ext>
                </a:extLst>
              </p:cNvPr>
              <p:cNvCxnSpPr/>
              <p:nvPr/>
            </p:nvCxnSpPr>
            <p:spPr>
              <a:xfrm>
                <a:off x="9786201" y="4796218"/>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pic>
            <p:nvPicPr>
              <p:cNvPr id="111" name="Picture 110">
                <a:extLst>
                  <a:ext uri="{FF2B5EF4-FFF2-40B4-BE49-F238E27FC236}">
                    <a16:creationId xmlns:a16="http://schemas.microsoft.com/office/drawing/2014/main" id="{E3EA446F-0901-457C-9A26-0DB3054D9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168" y="4555822"/>
                <a:ext cx="274320" cy="274320"/>
              </a:xfrm>
              <a:prstGeom prst="rect">
                <a:avLst/>
              </a:prstGeom>
            </p:spPr>
          </p:pic>
          <p:pic>
            <p:nvPicPr>
              <p:cNvPr id="112" name="Picture 111">
                <a:extLst>
                  <a:ext uri="{FF2B5EF4-FFF2-40B4-BE49-F238E27FC236}">
                    <a16:creationId xmlns:a16="http://schemas.microsoft.com/office/drawing/2014/main" id="{1E360E77-1DC6-4278-88FB-66FC352C86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75" y="4556489"/>
                <a:ext cx="274320" cy="274320"/>
              </a:xfrm>
              <a:prstGeom prst="rect">
                <a:avLst/>
              </a:prstGeom>
            </p:spPr>
          </p:pic>
          <p:pic>
            <p:nvPicPr>
              <p:cNvPr id="113" name="Picture 112">
                <a:extLst>
                  <a:ext uri="{FF2B5EF4-FFF2-40B4-BE49-F238E27FC236}">
                    <a16:creationId xmlns:a16="http://schemas.microsoft.com/office/drawing/2014/main" id="{CE171459-0363-4FA7-B502-17FF29F9C6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2292" y="4559594"/>
                <a:ext cx="274320" cy="274320"/>
              </a:xfrm>
              <a:prstGeom prst="rect">
                <a:avLst/>
              </a:prstGeom>
            </p:spPr>
          </p:pic>
          <p:sp>
            <p:nvSpPr>
              <p:cNvPr id="114" name="TextBox 113">
                <a:extLst>
                  <a:ext uri="{FF2B5EF4-FFF2-40B4-BE49-F238E27FC236}">
                    <a16:creationId xmlns:a16="http://schemas.microsoft.com/office/drawing/2014/main" id="{CC753D14-8930-4064-9833-244A8BFF1C56}"/>
                  </a:ext>
                </a:extLst>
              </p:cNvPr>
              <p:cNvSpPr txBox="1"/>
              <p:nvPr/>
            </p:nvSpPr>
            <p:spPr>
              <a:xfrm>
                <a:off x="9867577" y="4768039"/>
                <a:ext cx="681716" cy="400110"/>
              </a:xfrm>
              <a:prstGeom prst="rect">
                <a:avLst/>
              </a:prstGeom>
              <a:noFill/>
            </p:spPr>
            <p:txBody>
              <a:bodyPr wrap="square" rtlCol="0">
                <a:spAutoFit/>
              </a:bodyPr>
              <a:lstStyle/>
              <a:p>
                <a:pPr algn="ctr"/>
                <a:r>
                  <a:rPr lang="en-US" sz="1000" b="1" dirty="0">
                    <a:solidFill>
                      <a:schemeClr val="bg1"/>
                    </a:solidFill>
                    <a:cs typeface="Arial" pitchFamily="34" charset="0"/>
                  </a:rPr>
                  <a:t>Code Freeze</a:t>
                </a:r>
              </a:p>
            </p:txBody>
          </p:sp>
          <p:sp>
            <p:nvSpPr>
              <p:cNvPr id="115" name="TextBox 114">
                <a:extLst>
                  <a:ext uri="{FF2B5EF4-FFF2-40B4-BE49-F238E27FC236}">
                    <a16:creationId xmlns:a16="http://schemas.microsoft.com/office/drawing/2014/main" id="{00A8BA68-E933-47A5-ADA5-39B7AF13AE90}"/>
                  </a:ext>
                </a:extLst>
              </p:cNvPr>
              <p:cNvSpPr txBox="1"/>
              <p:nvPr/>
            </p:nvSpPr>
            <p:spPr>
              <a:xfrm>
                <a:off x="10706176" y="4839469"/>
                <a:ext cx="681716" cy="246221"/>
              </a:xfrm>
              <a:prstGeom prst="rect">
                <a:avLst/>
              </a:prstGeom>
              <a:noFill/>
            </p:spPr>
            <p:txBody>
              <a:bodyPr wrap="square" rtlCol="0">
                <a:spAutoFit/>
              </a:bodyPr>
              <a:lstStyle/>
              <a:p>
                <a:pPr algn="ctr"/>
                <a:r>
                  <a:rPr lang="en-US" sz="1000" b="1" dirty="0">
                    <a:solidFill>
                      <a:schemeClr val="bg1"/>
                    </a:solidFill>
                    <a:cs typeface="Arial" pitchFamily="34" charset="0"/>
                  </a:rPr>
                  <a:t>Go Live</a:t>
                </a:r>
              </a:p>
            </p:txBody>
          </p:sp>
          <p:sp>
            <p:nvSpPr>
              <p:cNvPr id="116" name="TextBox 115">
                <a:extLst>
                  <a:ext uri="{FF2B5EF4-FFF2-40B4-BE49-F238E27FC236}">
                    <a16:creationId xmlns:a16="http://schemas.microsoft.com/office/drawing/2014/main" id="{3E4FE794-9574-44EF-8986-DE21232FC047}"/>
                  </a:ext>
                </a:extLst>
              </p:cNvPr>
              <p:cNvSpPr txBox="1"/>
              <p:nvPr/>
            </p:nvSpPr>
            <p:spPr>
              <a:xfrm>
                <a:off x="6597991" y="4844952"/>
                <a:ext cx="2256661" cy="246221"/>
              </a:xfrm>
              <a:prstGeom prst="rect">
                <a:avLst/>
              </a:prstGeom>
              <a:noFill/>
            </p:spPr>
            <p:txBody>
              <a:bodyPr wrap="square" rtlCol="0">
                <a:spAutoFit/>
              </a:bodyPr>
              <a:lstStyle/>
              <a:p>
                <a:r>
                  <a:rPr lang="en-US" sz="1000" b="1" dirty="0">
                    <a:solidFill>
                      <a:schemeClr val="bg1"/>
                    </a:solidFill>
                    <a:cs typeface="Arial" pitchFamily="34" charset="0"/>
                  </a:rPr>
                  <a:t>Certification Phase (6 Weeks)</a:t>
                </a:r>
              </a:p>
            </p:txBody>
          </p:sp>
          <p:sp>
            <p:nvSpPr>
              <p:cNvPr id="117" name="TextBox 116">
                <a:extLst>
                  <a:ext uri="{FF2B5EF4-FFF2-40B4-BE49-F238E27FC236}">
                    <a16:creationId xmlns:a16="http://schemas.microsoft.com/office/drawing/2014/main" id="{65BA3F83-D7B3-48E0-815B-6C9A4147E21F}"/>
                  </a:ext>
                </a:extLst>
              </p:cNvPr>
              <p:cNvSpPr txBox="1"/>
              <p:nvPr/>
            </p:nvSpPr>
            <p:spPr>
              <a:xfrm>
                <a:off x="3594719" y="4766003"/>
                <a:ext cx="1409837" cy="400110"/>
              </a:xfrm>
              <a:prstGeom prst="rect">
                <a:avLst/>
              </a:prstGeom>
              <a:noFill/>
            </p:spPr>
            <p:txBody>
              <a:bodyPr wrap="square" rtlCol="0">
                <a:spAutoFit/>
              </a:bodyPr>
              <a:lstStyle/>
              <a:p>
                <a:pPr algn="ctr"/>
                <a:r>
                  <a:rPr lang="en-US" sz="1000" b="1" dirty="0">
                    <a:solidFill>
                      <a:schemeClr val="bg1"/>
                    </a:solidFill>
                    <a:cs typeface="Arial" pitchFamily="34" charset="0"/>
                  </a:rPr>
                  <a:t>Integration Phase </a:t>
                </a:r>
              </a:p>
              <a:p>
                <a:pPr algn="ctr"/>
                <a:r>
                  <a:rPr lang="en-US" sz="1000" b="1" dirty="0">
                    <a:solidFill>
                      <a:schemeClr val="bg1"/>
                    </a:solidFill>
                    <a:cs typeface="Arial" pitchFamily="34" charset="0"/>
                  </a:rPr>
                  <a:t>(2 Weeks)</a:t>
                </a:r>
              </a:p>
            </p:txBody>
          </p:sp>
          <p:sp>
            <p:nvSpPr>
              <p:cNvPr id="118" name="TextBox 117">
                <a:extLst>
                  <a:ext uri="{FF2B5EF4-FFF2-40B4-BE49-F238E27FC236}">
                    <a16:creationId xmlns:a16="http://schemas.microsoft.com/office/drawing/2014/main" id="{15E45AE1-FFF1-413F-BBE7-14C31CF15A1F}"/>
                  </a:ext>
                </a:extLst>
              </p:cNvPr>
              <p:cNvSpPr txBox="1"/>
              <p:nvPr/>
            </p:nvSpPr>
            <p:spPr>
              <a:xfrm>
                <a:off x="1588955" y="4852617"/>
                <a:ext cx="1901817" cy="246221"/>
              </a:xfrm>
              <a:prstGeom prst="rect">
                <a:avLst/>
              </a:prstGeom>
              <a:noFill/>
            </p:spPr>
            <p:txBody>
              <a:bodyPr wrap="square" rtlCol="0">
                <a:spAutoFit/>
              </a:bodyPr>
              <a:lstStyle/>
              <a:p>
                <a:pPr algn="ctr"/>
                <a:r>
                  <a:rPr lang="en-US" sz="1000" b="1" dirty="0">
                    <a:solidFill>
                      <a:schemeClr val="bg1"/>
                    </a:solidFill>
                    <a:cs typeface="Arial" pitchFamily="34" charset="0"/>
                  </a:rPr>
                  <a:t>App Development</a:t>
                </a:r>
              </a:p>
            </p:txBody>
          </p:sp>
          <p:sp>
            <p:nvSpPr>
              <p:cNvPr id="119" name="TextBox 118">
                <a:extLst>
                  <a:ext uri="{FF2B5EF4-FFF2-40B4-BE49-F238E27FC236}">
                    <a16:creationId xmlns:a16="http://schemas.microsoft.com/office/drawing/2014/main" id="{CC8914F5-38B8-401B-8A75-860CDF31F453}"/>
                  </a:ext>
                </a:extLst>
              </p:cNvPr>
              <p:cNvSpPr txBox="1"/>
              <p:nvPr/>
            </p:nvSpPr>
            <p:spPr>
              <a:xfrm>
                <a:off x="639963" y="4756585"/>
                <a:ext cx="961150" cy="400110"/>
              </a:xfrm>
              <a:prstGeom prst="rect">
                <a:avLst/>
              </a:prstGeom>
              <a:noFill/>
            </p:spPr>
            <p:txBody>
              <a:bodyPr wrap="square" rtlCol="0">
                <a:spAutoFit/>
              </a:bodyPr>
              <a:lstStyle/>
              <a:p>
                <a:pPr algn="ctr"/>
                <a:r>
                  <a:rPr lang="en-US" sz="1000" b="1" dirty="0">
                    <a:solidFill>
                      <a:schemeClr val="bg1"/>
                    </a:solidFill>
                    <a:cs typeface="Arial" pitchFamily="34" charset="0"/>
                  </a:rPr>
                  <a:t>Content</a:t>
                </a:r>
              </a:p>
              <a:p>
                <a:pPr algn="ctr"/>
                <a:r>
                  <a:rPr lang="en-US" sz="1000" b="1" dirty="0">
                    <a:solidFill>
                      <a:schemeClr val="bg1"/>
                    </a:solidFill>
                    <a:cs typeface="Arial" pitchFamily="34" charset="0"/>
                  </a:rPr>
                  <a:t>Development</a:t>
                </a:r>
              </a:p>
            </p:txBody>
          </p:sp>
          <p:pic>
            <p:nvPicPr>
              <p:cNvPr id="120" name="Picture 119">
                <a:extLst>
                  <a:ext uri="{FF2B5EF4-FFF2-40B4-BE49-F238E27FC236}">
                    <a16:creationId xmlns:a16="http://schemas.microsoft.com/office/drawing/2014/main" id="{CFC18F30-E7A1-4D06-86B1-E6CB25EC2B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8639" y="4555698"/>
                <a:ext cx="274320" cy="274320"/>
              </a:xfrm>
              <a:prstGeom prst="rect">
                <a:avLst/>
              </a:prstGeom>
            </p:spPr>
          </p:pic>
        </p:grpSp>
      </p:grpSp>
      <p:grpSp>
        <p:nvGrpSpPr>
          <p:cNvPr id="121" name="Group 120">
            <a:extLst>
              <a:ext uri="{FF2B5EF4-FFF2-40B4-BE49-F238E27FC236}">
                <a16:creationId xmlns:a16="http://schemas.microsoft.com/office/drawing/2014/main" id="{33D6EC12-0316-49D7-B3C8-E054F534203A}"/>
              </a:ext>
            </a:extLst>
          </p:cNvPr>
          <p:cNvGrpSpPr/>
          <p:nvPr/>
        </p:nvGrpSpPr>
        <p:grpSpPr>
          <a:xfrm>
            <a:off x="6131647" y="3428661"/>
            <a:ext cx="3686753" cy="1071931"/>
            <a:chOff x="6131647" y="3428661"/>
            <a:chExt cx="3686753" cy="1071931"/>
          </a:xfrm>
        </p:grpSpPr>
        <p:grpSp>
          <p:nvGrpSpPr>
            <p:cNvPr id="122" name="Group 121">
              <a:extLst>
                <a:ext uri="{FF2B5EF4-FFF2-40B4-BE49-F238E27FC236}">
                  <a16:creationId xmlns:a16="http://schemas.microsoft.com/office/drawing/2014/main" id="{81A2A0C8-9A2B-4B91-9C77-9176C97265CA}"/>
                </a:ext>
              </a:extLst>
            </p:cNvPr>
            <p:cNvGrpSpPr/>
            <p:nvPr/>
          </p:nvGrpSpPr>
          <p:grpSpPr>
            <a:xfrm>
              <a:off x="6131647" y="3541819"/>
              <a:ext cx="3686753" cy="958773"/>
              <a:chOff x="6131647" y="3541819"/>
              <a:chExt cx="3686753" cy="958773"/>
            </a:xfrm>
          </p:grpSpPr>
          <p:grpSp>
            <p:nvGrpSpPr>
              <p:cNvPr id="124" name="Group 123">
                <a:extLst>
                  <a:ext uri="{FF2B5EF4-FFF2-40B4-BE49-F238E27FC236}">
                    <a16:creationId xmlns:a16="http://schemas.microsoft.com/office/drawing/2014/main" id="{E923AB27-9F81-4995-85EA-9D7EEC74B7D3}"/>
                  </a:ext>
                </a:extLst>
              </p:cNvPr>
              <p:cNvGrpSpPr/>
              <p:nvPr/>
            </p:nvGrpSpPr>
            <p:grpSpPr>
              <a:xfrm>
                <a:off x="6131647" y="3552452"/>
                <a:ext cx="3686753" cy="942988"/>
                <a:chOff x="5273793" y="3565287"/>
                <a:chExt cx="3686753" cy="942988"/>
              </a:xfrm>
            </p:grpSpPr>
            <p:grpSp>
              <p:nvGrpSpPr>
                <p:cNvPr id="128" name="Group 127">
                  <a:extLst>
                    <a:ext uri="{FF2B5EF4-FFF2-40B4-BE49-F238E27FC236}">
                      <a16:creationId xmlns:a16="http://schemas.microsoft.com/office/drawing/2014/main" id="{6B852C0F-EDDA-428C-827A-1BF94F03A900}"/>
                    </a:ext>
                  </a:extLst>
                </p:cNvPr>
                <p:cNvGrpSpPr/>
                <p:nvPr/>
              </p:nvGrpSpPr>
              <p:grpSpPr>
                <a:xfrm>
                  <a:off x="5273793" y="3565287"/>
                  <a:ext cx="3686753" cy="942988"/>
                  <a:chOff x="5261954" y="1200762"/>
                  <a:chExt cx="3686753" cy="942988"/>
                </a:xfrm>
              </p:grpSpPr>
              <p:sp>
                <p:nvSpPr>
                  <p:cNvPr id="130" name="Rectangle 129">
                    <a:extLst>
                      <a:ext uri="{FF2B5EF4-FFF2-40B4-BE49-F238E27FC236}">
                        <a16:creationId xmlns:a16="http://schemas.microsoft.com/office/drawing/2014/main" id="{CF893E4D-7CFA-4E86-B956-8C1E167A7E2F}"/>
                      </a:ext>
                    </a:extLst>
                  </p:cNvPr>
                  <p:cNvSpPr/>
                  <p:nvPr/>
                </p:nvSpPr>
                <p:spPr>
                  <a:xfrm>
                    <a:off x="5277435" y="1777990"/>
                    <a:ext cx="3671272" cy="3657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31" name="Rectangular Callout 400">
                    <a:extLst>
                      <a:ext uri="{FF2B5EF4-FFF2-40B4-BE49-F238E27FC236}">
                        <a16:creationId xmlns:a16="http://schemas.microsoft.com/office/drawing/2014/main" id="{7AF117D7-022A-4EE4-9534-C414B0134F27}"/>
                      </a:ext>
                    </a:extLst>
                  </p:cNvPr>
                  <p:cNvSpPr/>
                  <p:nvPr/>
                </p:nvSpPr>
                <p:spPr>
                  <a:xfrm>
                    <a:off x="5693343" y="1200762"/>
                    <a:ext cx="1114714" cy="408337"/>
                  </a:xfrm>
                  <a:prstGeom prst="wedgeRectCallout">
                    <a:avLst>
                      <a:gd name="adj1" fmla="val -20834"/>
                      <a:gd name="adj2" fmla="val 81162"/>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Content App Integration Testing (CAI)</a:t>
                    </a:r>
                  </a:p>
                </p:txBody>
              </p:sp>
              <p:cxnSp>
                <p:nvCxnSpPr>
                  <p:cNvPr id="132" name="Straight Arrow Connector 131">
                    <a:extLst>
                      <a:ext uri="{FF2B5EF4-FFF2-40B4-BE49-F238E27FC236}">
                        <a16:creationId xmlns:a16="http://schemas.microsoft.com/office/drawing/2014/main" id="{C1130CB4-BD3D-4422-90A5-02D36150CB5C}"/>
                      </a:ext>
                    </a:extLst>
                  </p:cNvPr>
                  <p:cNvCxnSpPr/>
                  <p:nvPr/>
                </p:nvCxnSpPr>
                <p:spPr>
                  <a:xfrm>
                    <a:off x="6165111" y="1698289"/>
                    <a:ext cx="1371600" cy="0"/>
                  </a:xfrm>
                  <a:prstGeom prst="straightConnector1">
                    <a:avLst/>
                  </a:prstGeom>
                  <a:ln>
                    <a:solidFill>
                      <a:schemeClr val="accent1"/>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33" name="Straight Arrow Connector 132">
                    <a:extLst>
                      <a:ext uri="{FF2B5EF4-FFF2-40B4-BE49-F238E27FC236}">
                        <a16:creationId xmlns:a16="http://schemas.microsoft.com/office/drawing/2014/main" id="{FA93FC4E-B58F-4342-94A0-9E10C0F6F825}"/>
                      </a:ext>
                    </a:extLst>
                  </p:cNvPr>
                  <p:cNvCxnSpPr/>
                  <p:nvPr/>
                </p:nvCxnSpPr>
                <p:spPr>
                  <a:xfrm flipH="1">
                    <a:off x="5261954" y="1698289"/>
                    <a:ext cx="624496" cy="0"/>
                  </a:xfrm>
                  <a:prstGeom prst="straightConnector1">
                    <a:avLst/>
                  </a:prstGeom>
                  <a:ln>
                    <a:solidFill>
                      <a:schemeClr val="accent1"/>
                    </a:solidFill>
                    <a:tailEnd type="arrow"/>
                  </a:ln>
                  <a:effectLst/>
                </p:spPr>
                <p:style>
                  <a:lnRef idx="2">
                    <a:schemeClr val="accent2"/>
                  </a:lnRef>
                  <a:fillRef idx="0">
                    <a:schemeClr val="accent2"/>
                  </a:fillRef>
                  <a:effectRef idx="1">
                    <a:schemeClr val="accent2"/>
                  </a:effectRef>
                  <a:fontRef idx="minor">
                    <a:schemeClr val="tx1"/>
                  </a:fontRef>
                </p:style>
              </p:cxnSp>
            </p:grpSp>
            <p:sp>
              <p:nvSpPr>
                <p:cNvPr id="129" name="Rectangle 128">
                  <a:extLst>
                    <a:ext uri="{FF2B5EF4-FFF2-40B4-BE49-F238E27FC236}">
                      <a16:creationId xmlns:a16="http://schemas.microsoft.com/office/drawing/2014/main" id="{ECA24D11-660F-40E8-A2D7-4FA9B3069FC1}"/>
                    </a:ext>
                  </a:extLst>
                </p:cNvPr>
                <p:cNvSpPr/>
                <p:nvPr/>
              </p:nvSpPr>
              <p:spPr>
                <a:xfrm>
                  <a:off x="5287513" y="4139509"/>
                  <a:ext cx="226314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t>3 Weeks; </a:t>
                  </a:r>
                  <a:r>
                    <a:rPr lang="en-US" sz="1200" b="1" dirty="0">
                      <a:solidFill>
                        <a:srgbClr val="FFFF00"/>
                      </a:solidFill>
                    </a:rPr>
                    <a:t>~ 30%</a:t>
                  </a:r>
                  <a:r>
                    <a:rPr lang="en-US" sz="1050" b="1" dirty="0">
                      <a:solidFill>
                        <a:srgbClr val="FFFF00"/>
                      </a:solidFill>
                    </a:rPr>
                    <a:t> of Content  Testing</a:t>
                  </a:r>
                </a:p>
                <a:p>
                  <a:endParaRPr lang="en-US" sz="1050" b="1" dirty="0">
                    <a:solidFill>
                      <a:srgbClr val="FFFF00"/>
                    </a:solidFill>
                  </a:endParaRPr>
                </a:p>
              </p:txBody>
            </p:sp>
          </p:grpSp>
          <p:sp>
            <p:nvSpPr>
              <p:cNvPr id="125" name="5-Point Star 394">
                <a:extLst>
                  <a:ext uri="{FF2B5EF4-FFF2-40B4-BE49-F238E27FC236}">
                    <a16:creationId xmlns:a16="http://schemas.microsoft.com/office/drawing/2014/main" id="{3DDCE6F5-2EC0-47EF-8B08-811DF4152332}"/>
                  </a:ext>
                </a:extLst>
              </p:cNvPr>
              <p:cNvSpPr/>
              <p:nvPr/>
            </p:nvSpPr>
            <p:spPr>
              <a:xfrm>
                <a:off x="6552477" y="3541819"/>
                <a:ext cx="173154" cy="20416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6" name="Straight Connector 125">
                <a:extLst>
                  <a:ext uri="{FF2B5EF4-FFF2-40B4-BE49-F238E27FC236}">
                    <a16:creationId xmlns:a16="http://schemas.microsoft.com/office/drawing/2014/main" id="{4A7F1BA8-D0CF-4272-A7B5-29D6920A7723}"/>
                  </a:ext>
                </a:extLst>
              </p:cNvPr>
              <p:cNvCxnSpPr/>
              <p:nvPr/>
            </p:nvCxnSpPr>
            <p:spPr>
              <a:xfrm>
                <a:off x="6822742" y="4134832"/>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127" name="Straight Connector 126">
                <a:extLst>
                  <a:ext uri="{FF2B5EF4-FFF2-40B4-BE49-F238E27FC236}">
                    <a16:creationId xmlns:a16="http://schemas.microsoft.com/office/drawing/2014/main" id="{667F3527-7456-47E6-AE81-517ABD5A0D54}"/>
                  </a:ext>
                </a:extLst>
              </p:cNvPr>
              <p:cNvCxnSpPr/>
              <p:nvPr/>
            </p:nvCxnSpPr>
            <p:spPr>
              <a:xfrm>
                <a:off x="7555260" y="4124687"/>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123" name="Picture 7" descr="C:\Testing\Shift Left\browser-icon-chrome.png">
              <a:extLst>
                <a:ext uri="{FF2B5EF4-FFF2-40B4-BE49-F238E27FC236}">
                  <a16:creationId xmlns:a16="http://schemas.microsoft.com/office/drawing/2014/main" id="{14FC85C0-61FE-4FE4-986A-04E5769F3D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55260" y="3428661"/>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4" name="Group 133">
            <a:extLst>
              <a:ext uri="{FF2B5EF4-FFF2-40B4-BE49-F238E27FC236}">
                <a16:creationId xmlns:a16="http://schemas.microsoft.com/office/drawing/2014/main" id="{D7A17FFD-00AC-4ED5-AC82-EFC99D1F54D5}"/>
              </a:ext>
            </a:extLst>
          </p:cNvPr>
          <p:cNvGrpSpPr/>
          <p:nvPr/>
        </p:nvGrpSpPr>
        <p:grpSpPr>
          <a:xfrm>
            <a:off x="8427579" y="3461023"/>
            <a:ext cx="1475166" cy="1033135"/>
            <a:chOff x="8427579" y="3461023"/>
            <a:chExt cx="1475166" cy="1033135"/>
          </a:xfrm>
        </p:grpSpPr>
        <p:grpSp>
          <p:nvGrpSpPr>
            <p:cNvPr id="135" name="Group 134">
              <a:extLst>
                <a:ext uri="{FF2B5EF4-FFF2-40B4-BE49-F238E27FC236}">
                  <a16:creationId xmlns:a16="http://schemas.microsoft.com/office/drawing/2014/main" id="{B63CBCFA-6115-49C8-B773-384E33CD07A6}"/>
                </a:ext>
              </a:extLst>
            </p:cNvPr>
            <p:cNvGrpSpPr/>
            <p:nvPr/>
          </p:nvGrpSpPr>
          <p:grpSpPr>
            <a:xfrm>
              <a:off x="8427579" y="3532405"/>
              <a:ext cx="1383726" cy="961753"/>
              <a:chOff x="8427579" y="3532405"/>
              <a:chExt cx="1383726" cy="961753"/>
            </a:xfrm>
          </p:grpSpPr>
          <p:grpSp>
            <p:nvGrpSpPr>
              <p:cNvPr id="137" name="Group 136">
                <a:extLst>
                  <a:ext uri="{FF2B5EF4-FFF2-40B4-BE49-F238E27FC236}">
                    <a16:creationId xmlns:a16="http://schemas.microsoft.com/office/drawing/2014/main" id="{4C35D818-F471-49BD-A6B3-9BB1B9990C49}"/>
                  </a:ext>
                </a:extLst>
              </p:cNvPr>
              <p:cNvGrpSpPr/>
              <p:nvPr/>
            </p:nvGrpSpPr>
            <p:grpSpPr>
              <a:xfrm>
                <a:off x="8427579" y="3553673"/>
                <a:ext cx="1383726" cy="940485"/>
                <a:chOff x="8423526" y="3565287"/>
                <a:chExt cx="1383726" cy="940485"/>
              </a:xfrm>
            </p:grpSpPr>
            <p:grpSp>
              <p:nvGrpSpPr>
                <p:cNvPr id="140" name="Group 139">
                  <a:extLst>
                    <a:ext uri="{FF2B5EF4-FFF2-40B4-BE49-F238E27FC236}">
                      <a16:creationId xmlns:a16="http://schemas.microsoft.com/office/drawing/2014/main" id="{2BF7C816-DC86-44C9-B892-028F472079BE}"/>
                    </a:ext>
                  </a:extLst>
                </p:cNvPr>
                <p:cNvGrpSpPr/>
                <p:nvPr/>
              </p:nvGrpSpPr>
              <p:grpSpPr>
                <a:xfrm>
                  <a:off x="8457036" y="3565287"/>
                  <a:ext cx="1350216" cy="922902"/>
                  <a:chOff x="4398785" y="1200762"/>
                  <a:chExt cx="1350216" cy="922902"/>
                </a:xfrm>
              </p:grpSpPr>
              <p:sp>
                <p:nvSpPr>
                  <p:cNvPr id="142" name="Rectangle 141">
                    <a:extLst>
                      <a:ext uri="{FF2B5EF4-FFF2-40B4-BE49-F238E27FC236}">
                        <a16:creationId xmlns:a16="http://schemas.microsoft.com/office/drawing/2014/main" id="{9569B21B-CEB4-4297-9F59-80B5FF599346}"/>
                      </a:ext>
                    </a:extLst>
                  </p:cNvPr>
                  <p:cNvSpPr/>
                  <p:nvPr/>
                </p:nvSpPr>
                <p:spPr>
                  <a:xfrm>
                    <a:off x="4398785" y="1776286"/>
                    <a:ext cx="1350216" cy="34737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 Weeks</a:t>
                    </a:r>
                  </a:p>
                </p:txBody>
              </p:sp>
              <p:sp>
                <p:nvSpPr>
                  <p:cNvPr id="143" name="Rectangular Callout 424">
                    <a:extLst>
                      <a:ext uri="{FF2B5EF4-FFF2-40B4-BE49-F238E27FC236}">
                        <a16:creationId xmlns:a16="http://schemas.microsoft.com/office/drawing/2014/main" id="{8A4C04FA-A256-4C7E-A475-43FBF68FB5CE}"/>
                      </a:ext>
                    </a:extLst>
                  </p:cNvPr>
                  <p:cNvSpPr/>
                  <p:nvPr/>
                </p:nvSpPr>
                <p:spPr>
                  <a:xfrm>
                    <a:off x="4416157" y="1200762"/>
                    <a:ext cx="1292651" cy="408337"/>
                  </a:xfrm>
                  <a:prstGeom prst="wedgeRectCallout">
                    <a:avLst>
                      <a:gd name="adj1" fmla="val -20834"/>
                      <a:gd name="adj2" fmla="val 81162"/>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Limited to Content Defect Retest</a:t>
                    </a:r>
                  </a:p>
                </p:txBody>
              </p:sp>
              <p:cxnSp>
                <p:nvCxnSpPr>
                  <p:cNvPr id="144" name="Straight Arrow Connector 143">
                    <a:extLst>
                      <a:ext uri="{FF2B5EF4-FFF2-40B4-BE49-F238E27FC236}">
                        <a16:creationId xmlns:a16="http://schemas.microsoft.com/office/drawing/2014/main" id="{A4A6875F-21A4-44EB-977C-EA1F9079A833}"/>
                      </a:ext>
                    </a:extLst>
                  </p:cNvPr>
                  <p:cNvCxnSpPr/>
                  <p:nvPr/>
                </p:nvCxnSpPr>
                <p:spPr>
                  <a:xfrm>
                    <a:off x="4964687" y="1687658"/>
                    <a:ext cx="739131" cy="0"/>
                  </a:xfrm>
                  <a:prstGeom prst="straightConnector1">
                    <a:avLst/>
                  </a:prstGeom>
                  <a:ln>
                    <a:solidFill>
                      <a:schemeClr val="accent1">
                        <a:lumMod val="75000"/>
                      </a:schemeClr>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45" name="Straight Arrow Connector 144">
                    <a:extLst>
                      <a:ext uri="{FF2B5EF4-FFF2-40B4-BE49-F238E27FC236}">
                        <a16:creationId xmlns:a16="http://schemas.microsoft.com/office/drawing/2014/main" id="{AA578B5B-98D0-4C9E-B26F-B3D00481011B}"/>
                      </a:ext>
                    </a:extLst>
                  </p:cNvPr>
                  <p:cNvCxnSpPr/>
                  <p:nvPr/>
                </p:nvCxnSpPr>
                <p:spPr>
                  <a:xfrm flipH="1">
                    <a:off x="4398785" y="1699035"/>
                    <a:ext cx="274320" cy="0"/>
                  </a:xfrm>
                  <a:prstGeom prst="straightConnector1">
                    <a:avLst/>
                  </a:prstGeom>
                  <a:ln>
                    <a:solidFill>
                      <a:schemeClr val="accent1">
                        <a:lumMod val="75000"/>
                      </a:schemeClr>
                    </a:solidFill>
                    <a:tailEnd type="arrow"/>
                  </a:ln>
                  <a:effectLst/>
                </p:spPr>
                <p:style>
                  <a:lnRef idx="2">
                    <a:schemeClr val="accent2"/>
                  </a:lnRef>
                  <a:fillRef idx="0">
                    <a:schemeClr val="accent2"/>
                  </a:fillRef>
                  <a:effectRef idx="1">
                    <a:schemeClr val="accent2"/>
                  </a:effectRef>
                  <a:fontRef idx="minor">
                    <a:schemeClr val="tx1"/>
                  </a:fontRef>
                </p:style>
              </p:cxnSp>
            </p:grpSp>
            <p:cxnSp>
              <p:nvCxnSpPr>
                <p:cNvPr id="141" name="Straight Connector 140">
                  <a:extLst>
                    <a:ext uri="{FF2B5EF4-FFF2-40B4-BE49-F238E27FC236}">
                      <a16:creationId xmlns:a16="http://schemas.microsoft.com/office/drawing/2014/main" id="{530B9D6E-2D90-4ABF-9A80-6363ABF497E7}"/>
                    </a:ext>
                  </a:extLst>
                </p:cNvPr>
                <p:cNvCxnSpPr/>
                <p:nvPr/>
              </p:nvCxnSpPr>
              <p:spPr>
                <a:xfrm>
                  <a:off x="8423526" y="4140012"/>
                  <a:ext cx="0" cy="365760"/>
                </a:xfrm>
                <a:prstGeom prst="line">
                  <a:avLst/>
                </a:prstGeom>
                <a:ln w="12700">
                  <a:solidFill>
                    <a:schemeClr val="bg1"/>
                  </a:solidFill>
                </a:ln>
                <a:effectLst/>
              </p:spPr>
              <p:style>
                <a:lnRef idx="3">
                  <a:schemeClr val="accent1"/>
                </a:lnRef>
                <a:fillRef idx="0">
                  <a:schemeClr val="accent1"/>
                </a:fillRef>
                <a:effectRef idx="2">
                  <a:schemeClr val="accent1"/>
                </a:effectRef>
                <a:fontRef idx="minor">
                  <a:schemeClr val="tx1"/>
                </a:fontRef>
              </p:style>
            </p:cxnSp>
          </p:grpSp>
          <p:sp>
            <p:nvSpPr>
              <p:cNvPr id="138" name="5-Point Star 419">
                <a:extLst>
                  <a:ext uri="{FF2B5EF4-FFF2-40B4-BE49-F238E27FC236}">
                    <a16:creationId xmlns:a16="http://schemas.microsoft.com/office/drawing/2014/main" id="{940818BC-A85A-4432-8CCD-250DD36AAF35}"/>
                  </a:ext>
                </a:extLst>
              </p:cNvPr>
              <p:cNvSpPr/>
              <p:nvPr/>
            </p:nvSpPr>
            <p:spPr>
              <a:xfrm>
                <a:off x="8464009" y="3532405"/>
                <a:ext cx="173154" cy="20416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9" name="Straight Connector 138">
                <a:extLst>
                  <a:ext uri="{FF2B5EF4-FFF2-40B4-BE49-F238E27FC236}">
                    <a16:creationId xmlns:a16="http://schemas.microsoft.com/office/drawing/2014/main" id="{8693C0A3-FE03-4213-A556-31B5F3D2C010}"/>
                  </a:ext>
                </a:extLst>
              </p:cNvPr>
              <p:cNvCxnSpPr/>
              <p:nvPr/>
            </p:nvCxnSpPr>
            <p:spPr>
              <a:xfrm>
                <a:off x="9136197" y="4128398"/>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136" name="Picture 7" descr="C:\Testing\Shift Left\browser-icon-chrome.png">
              <a:extLst>
                <a:ext uri="{FF2B5EF4-FFF2-40B4-BE49-F238E27FC236}">
                  <a16:creationId xmlns:a16="http://schemas.microsoft.com/office/drawing/2014/main" id="{518FB573-CB5D-4D02-8B8B-347462756F1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28425" y="3461023"/>
              <a:ext cx="274320"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TextBox 145">
            <a:extLst>
              <a:ext uri="{FF2B5EF4-FFF2-40B4-BE49-F238E27FC236}">
                <a16:creationId xmlns:a16="http://schemas.microsoft.com/office/drawing/2014/main" id="{EC1AE40B-A126-4FFC-AA49-611894E687E5}"/>
              </a:ext>
            </a:extLst>
          </p:cNvPr>
          <p:cNvSpPr txBox="1"/>
          <p:nvPr/>
        </p:nvSpPr>
        <p:spPr>
          <a:xfrm>
            <a:off x="10953860" y="6089724"/>
            <a:ext cx="1239866" cy="215444"/>
          </a:xfrm>
          <a:prstGeom prst="rect">
            <a:avLst/>
          </a:prstGeom>
          <a:noFill/>
        </p:spPr>
        <p:txBody>
          <a:bodyPr wrap="square" rtlCol="0">
            <a:spAutoFit/>
          </a:bodyPr>
          <a:lstStyle/>
          <a:p>
            <a:r>
              <a:rPr lang="en-US" sz="800" dirty="0">
                <a:solidFill>
                  <a:srgbClr val="FF0000"/>
                </a:solidFill>
                <a:latin typeface="Arial" pitchFamily="34" charset="0"/>
                <a:cs typeface="Arial" pitchFamily="34" charset="0"/>
              </a:rPr>
              <a:t>*Slide has animations</a:t>
            </a:r>
          </a:p>
        </p:txBody>
      </p:sp>
      <p:grpSp>
        <p:nvGrpSpPr>
          <p:cNvPr id="148" name="Group 147">
            <a:extLst>
              <a:ext uri="{FF2B5EF4-FFF2-40B4-BE49-F238E27FC236}">
                <a16:creationId xmlns:a16="http://schemas.microsoft.com/office/drawing/2014/main" id="{95C3C54E-E471-4D56-AC87-C736194308E9}"/>
              </a:ext>
            </a:extLst>
          </p:cNvPr>
          <p:cNvGrpSpPr/>
          <p:nvPr/>
        </p:nvGrpSpPr>
        <p:grpSpPr>
          <a:xfrm>
            <a:off x="1898855" y="3459039"/>
            <a:ext cx="4222975" cy="1037139"/>
            <a:chOff x="1898855" y="3459039"/>
            <a:chExt cx="4222975" cy="1037139"/>
          </a:xfrm>
        </p:grpSpPr>
        <p:grpSp>
          <p:nvGrpSpPr>
            <p:cNvPr id="149" name="Group 148">
              <a:extLst>
                <a:ext uri="{FF2B5EF4-FFF2-40B4-BE49-F238E27FC236}">
                  <a16:creationId xmlns:a16="http://schemas.microsoft.com/office/drawing/2014/main" id="{57FE8768-7810-466A-8588-94C14396FE4D}"/>
                </a:ext>
              </a:extLst>
            </p:cNvPr>
            <p:cNvGrpSpPr/>
            <p:nvPr/>
          </p:nvGrpSpPr>
          <p:grpSpPr>
            <a:xfrm>
              <a:off x="1898855" y="3459039"/>
              <a:ext cx="4222975" cy="1037139"/>
              <a:chOff x="1898855" y="3459039"/>
              <a:chExt cx="4222975" cy="1037139"/>
            </a:xfrm>
          </p:grpSpPr>
          <p:sp>
            <p:nvSpPr>
              <p:cNvPr id="151" name="Rectangle 150">
                <a:extLst>
                  <a:ext uri="{FF2B5EF4-FFF2-40B4-BE49-F238E27FC236}">
                    <a16:creationId xmlns:a16="http://schemas.microsoft.com/office/drawing/2014/main" id="{8D39B9DA-E598-48FA-A273-7E8B0956977C}"/>
                  </a:ext>
                </a:extLst>
              </p:cNvPr>
              <p:cNvSpPr/>
              <p:nvPr/>
            </p:nvSpPr>
            <p:spPr>
              <a:xfrm>
                <a:off x="2006546" y="4156905"/>
                <a:ext cx="1064141" cy="2496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2" name="Group 151">
                <a:extLst>
                  <a:ext uri="{FF2B5EF4-FFF2-40B4-BE49-F238E27FC236}">
                    <a16:creationId xmlns:a16="http://schemas.microsoft.com/office/drawing/2014/main" id="{E9A0D95B-5AAB-4A93-9BD3-7DEA77A0A0CF}"/>
                  </a:ext>
                </a:extLst>
              </p:cNvPr>
              <p:cNvGrpSpPr/>
              <p:nvPr/>
            </p:nvGrpSpPr>
            <p:grpSpPr>
              <a:xfrm>
                <a:off x="2664911" y="3459039"/>
                <a:ext cx="3456919" cy="1037139"/>
                <a:chOff x="2655386" y="3449514"/>
                <a:chExt cx="3456919" cy="1037139"/>
              </a:xfrm>
            </p:grpSpPr>
            <p:grpSp>
              <p:nvGrpSpPr>
                <p:cNvPr id="154" name="Group 153">
                  <a:extLst>
                    <a:ext uri="{FF2B5EF4-FFF2-40B4-BE49-F238E27FC236}">
                      <a16:creationId xmlns:a16="http://schemas.microsoft.com/office/drawing/2014/main" id="{986E3CDB-1595-4F55-9824-34AD1426FB41}"/>
                    </a:ext>
                  </a:extLst>
                </p:cNvPr>
                <p:cNvGrpSpPr/>
                <p:nvPr/>
              </p:nvGrpSpPr>
              <p:grpSpPr>
                <a:xfrm>
                  <a:off x="2655386" y="3519666"/>
                  <a:ext cx="3456919" cy="966987"/>
                  <a:chOff x="2655386" y="3519666"/>
                  <a:chExt cx="3456919" cy="966987"/>
                </a:xfrm>
              </p:grpSpPr>
              <p:sp>
                <p:nvSpPr>
                  <p:cNvPr id="156" name="Rectangular Callout 370">
                    <a:extLst>
                      <a:ext uri="{FF2B5EF4-FFF2-40B4-BE49-F238E27FC236}">
                        <a16:creationId xmlns:a16="http://schemas.microsoft.com/office/drawing/2014/main" id="{79D17863-98F1-46B1-B839-AA8ABCF2B3BB}"/>
                      </a:ext>
                    </a:extLst>
                  </p:cNvPr>
                  <p:cNvSpPr/>
                  <p:nvPr/>
                </p:nvSpPr>
                <p:spPr>
                  <a:xfrm>
                    <a:off x="3898791" y="3540932"/>
                    <a:ext cx="1114714" cy="408337"/>
                  </a:xfrm>
                  <a:prstGeom prst="wedgeRectCallout">
                    <a:avLst>
                      <a:gd name="adj1" fmla="val -20834"/>
                      <a:gd name="adj2" fmla="val 81162"/>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Content Integration Testing (CIT)</a:t>
                    </a:r>
                  </a:p>
                </p:txBody>
              </p:sp>
              <p:cxnSp>
                <p:nvCxnSpPr>
                  <p:cNvPr id="157" name="Straight Arrow Connector 156">
                    <a:extLst>
                      <a:ext uri="{FF2B5EF4-FFF2-40B4-BE49-F238E27FC236}">
                        <a16:creationId xmlns:a16="http://schemas.microsoft.com/office/drawing/2014/main" id="{9D635657-CD11-4DAA-A167-2087A0339994}"/>
                      </a:ext>
                    </a:extLst>
                  </p:cNvPr>
                  <p:cNvCxnSpPr/>
                  <p:nvPr/>
                </p:nvCxnSpPr>
                <p:spPr>
                  <a:xfrm>
                    <a:off x="4369863" y="4035444"/>
                    <a:ext cx="1737360" cy="0"/>
                  </a:xfrm>
                  <a:prstGeom prst="straightConnector1">
                    <a:avLst/>
                  </a:prstGeom>
                  <a:ln>
                    <a:solidFill>
                      <a:schemeClr val="accent1">
                        <a:lumMod val="60000"/>
                        <a:lumOff val="40000"/>
                      </a:schemeClr>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58" name="Straight Arrow Connector 157">
                    <a:extLst>
                      <a:ext uri="{FF2B5EF4-FFF2-40B4-BE49-F238E27FC236}">
                        <a16:creationId xmlns:a16="http://schemas.microsoft.com/office/drawing/2014/main" id="{42922380-9C00-4E34-B696-8461F797577B}"/>
                      </a:ext>
                    </a:extLst>
                  </p:cNvPr>
                  <p:cNvCxnSpPr/>
                  <p:nvPr/>
                </p:nvCxnSpPr>
                <p:spPr>
                  <a:xfrm flipH="1">
                    <a:off x="2655386" y="4035444"/>
                    <a:ext cx="731520" cy="0"/>
                  </a:xfrm>
                  <a:prstGeom prst="straightConnector1">
                    <a:avLst/>
                  </a:prstGeom>
                  <a:ln>
                    <a:solidFill>
                      <a:schemeClr val="accent1">
                        <a:lumMod val="60000"/>
                        <a:lumOff val="40000"/>
                      </a:schemeClr>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59" name="Straight Arrow Connector 158">
                    <a:extLst>
                      <a:ext uri="{FF2B5EF4-FFF2-40B4-BE49-F238E27FC236}">
                        <a16:creationId xmlns:a16="http://schemas.microsoft.com/office/drawing/2014/main" id="{B63F6B25-335D-4850-8DF4-20906D98568E}"/>
                      </a:ext>
                    </a:extLst>
                  </p:cNvPr>
                  <p:cNvCxnSpPr/>
                  <p:nvPr/>
                </p:nvCxnSpPr>
                <p:spPr>
                  <a:xfrm flipV="1">
                    <a:off x="3702212" y="4035444"/>
                    <a:ext cx="365760" cy="1"/>
                  </a:xfrm>
                  <a:prstGeom prst="straightConnector1">
                    <a:avLst/>
                  </a:prstGeom>
                  <a:ln>
                    <a:solidFill>
                      <a:schemeClr val="accent1">
                        <a:lumMod val="60000"/>
                        <a:lumOff val="40000"/>
                      </a:schemeClr>
                    </a:solidFill>
                    <a:tailEnd type="none"/>
                  </a:ln>
                  <a:effectLst/>
                </p:spPr>
                <p:style>
                  <a:lnRef idx="2">
                    <a:schemeClr val="accent2"/>
                  </a:lnRef>
                  <a:fillRef idx="0">
                    <a:schemeClr val="accent2"/>
                  </a:fillRef>
                  <a:effectRef idx="1">
                    <a:schemeClr val="accent2"/>
                  </a:effectRef>
                  <a:fontRef idx="minor">
                    <a:schemeClr val="tx1"/>
                  </a:fontRef>
                </p:style>
              </p:cxnSp>
              <p:sp>
                <p:nvSpPr>
                  <p:cNvPr id="160" name="5-Point Star 374">
                    <a:extLst>
                      <a:ext uri="{FF2B5EF4-FFF2-40B4-BE49-F238E27FC236}">
                        <a16:creationId xmlns:a16="http://schemas.microsoft.com/office/drawing/2014/main" id="{FB4F9D14-44AD-426F-BE31-90E270760C3D}"/>
                      </a:ext>
                    </a:extLst>
                  </p:cNvPr>
                  <p:cNvSpPr/>
                  <p:nvPr/>
                </p:nvSpPr>
                <p:spPr>
                  <a:xfrm>
                    <a:off x="3892179" y="3519666"/>
                    <a:ext cx="173154" cy="20416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a:extLst>
                      <a:ext uri="{FF2B5EF4-FFF2-40B4-BE49-F238E27FC236}">
                        <a16:creationId xmlns:a16="http://schemas.microsoft.com/office/drawing/2014/main" id="{6413FF06-9FF7-41B5-A747-CF1D797A0305}"/>
                      </a:ext>
                    </a:extLst>
                  </p:cNvPr>
                  <p:cNvSpPr/>
                  <p:nvPr/>
                </p:nvSpPr>
                <p:spPr>
                  <a:xfrm>
                    <a:off x="2672683" y="4132873"/>
                    <a:ext cx="3439622" cy="34747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 3 to 4 Weeks Int; 1 Week in Cert.</a:t>
                    </a:r>
                  </a:p>
                  <a:p>
                    <a:pPr algn="ctr"/>
                    <a:r>
                      <a:rPr lang="en-US" sz="1200" b="1" dirty="0">
                        <a:solidFill>
                          <a:srgbClr val="FFFF00"/>
                        </a:solidFill>
                      </a:rPr>
                      <a:t>~ 70%</a:t>
                    </a:r>
                    <a:r>
                      <a:rPr lang="en-US" sz="1050" b="1" dirty="0">
                        <a:solidFill>
                          <a:srgbClr val="FFFF00"/>
                        </a:solidFill>
                      </a:rPr>
                      <a:t> of Content Testing</a:t>
                    </a:r>
                  </a:p>
                </p:txBody>
              </p:sp>
              <p:cxnSp>
                <p:nvCxnSpPr>
                  <p:cNvPr id="162" name="Straight Connector 161">
                    <a:extLst>
                      <a:ext uri="{FF2B5EF4-FFF2-40B4-BE49-F238E27FC236}">
                        <a16:creationId xmlns:a16="http://schemas.microsoft.com/office/drawing/2014/main" id="{10682761-A1A2-43DD-BA6E-390CE8696391}"/>
                      </a:ext>
                    </a:extLst>
                  </p:cNvPr>
                  <p:cNvCxnSpPr/>
                  <p:nvPr/>
                </p:nvCxnSpPr>
                <p:spPr>
                  <a:xfrm>
                    <a:off x="5270129" y="4110274"/>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163" name="Straight Connector 162">
                    <a:extLst>
                      <a:ext uri="{FF2B5EF4-FFF2-40B4-BE49-F238E27FC236}">
                        <a16:creationId xmlns:a16="http://schemas.microsoft.com/office/drawing/2014/main" id="{6F7B2FF0-363F-4F6C-BA96-B205E03256AA}"/>
                      </a:ext>
                    </a:extLst>
                  </p:cNvPr>
                  <p:cNvCxnSpPr/>
                  <p:nvPr/>
                </p:nvCxnSpPr>
                <p:spPr>
                  <a:xfrm>
                    <a:off x="4362064" y="4120893"/>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155" name="Picture 2" descr="C:\Testing\Shift Left\xml.png">
                  <a:extLst>
                    <a:ext uri="{FF2B5EF4-FFF2-40B4-BE49-F238E27FC236}">
                      <a16:creationId xmlns:a16="http://schemas.microsoft.com/office/drawing/2014/main" id="{BA909B72-9C9A-40AE-8CD1-652B2DF081D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39263" y="3449514"/>
                  <a:ext cx="298895"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153" name="TextBox 152">
                <a:extLst>
                  <a:ext uri="{FF2B5EF4-FFF2-40B4-BE49-F238E27FC236}">
                    <a16:creationId xmlns:a16="http://schemas.microsoft.com/office/drawing/2014/main" id="{06B564D4-9055-4DAC-9981-AEAD22810A33}"/>
                  </a:ext>
                </a:extLst>
              </p:cNvPr>
              <p:cNvSpPr txBox="1"/>
              <p:nvPr/>
            </p:nvSpPr>
            <p:spPr>
              <a:xfrm>
                <a:off x="1898855" y="4186619"/>
                <a:ext cx="1386327" cy="246221"/>
              </a:xfrm>
              <a:prstGeom prst="rect">
                <a:avLst/>
              </a:prstGeom>
              <a:noFill/>
            </p:spPr>
            <p:txBody>
              <a:bodyPr wrap="square" rtlCol="0">
                <a:spAutoFit/>
              </a:bodyPr>
              <a:lstStyle/>
              <a:p>
                <a:pPr algn="ctr"/>
                <a:r>
                  <a:rPr lang="en-US" sz="1000" b="1" dirty="0">
                    <a:solidFill>
                      <a:schemeClr val="bg1"/>
                    </a:solidFill>
                    <a:cs typeface="Arial" pitchFamily="34" charset="0"/>
                  </a:rPr>
                  <a:t>App Development</a:t>
                </a:r>
              </a:p>
            </p:txBody>
          </p:sp>
        </p:grpSp>
        <p:cxnSp>
          <p:nvCxnSpPr>
            <p:cNvPr id="150" name="Straight Connector 149">
              <a:extLst>
                <a:ext uri="{FF2B5EF4-FFF2-40B4-BE49-F238E27FC236}">
                  <a16:creationId xmlns:a16="http://schemas.microsoft.com/office/drawing/2014/main" id="{EA33B0EE-4607-401B-A5B6-A07D37341DCB}"/>
                </a:ext>
              </a:extLst>
            </p:cNvPr>
            <p:cNvCxnSpPr/>
            <p:nvPr/>
          </p:nvCxnSpPr>
          <p:spPr>
            <a:xfrm>
              <a:off x="3486116" y="4129698"/>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grpSp>
        <p:nvGrpSpPr>
          <p:cNvPr id="164" name="Group 163">
            <a:extLst>
              <a:ext uri="{FF2B5EF4-FFF2-40B4-BE49-F238E27FC236}">
                <a16:creationId xmlns:a16="http://schemas.microsoft.com/office/drawing/2014/main" id="{5EBF323F-ECC1-4D49-84EA-DC5CC2923D40}"/>
              </a:ext>
            </a:extLst>
          </p:cNvPr>
          <p:cNvGrpSpPr/>
          <p:nvPr/>
        </p:nvGrpSpPr>
        <p:grpSpPr>
          <a:xfrm>
            <a:off x="3510208" y="4569576"/>
            <a:ext cx="2745413" cy="261610"/>
            <a:chOff x="3514233" y="4901195"/>
            <a:chExt cx="2745413" cy="261610"/>
          </a:xfrm>
        </p:grpSpPr>
        <p:sp>
          <p:nvSpPr>
            <p:cNvPr id="165" name="TextBox 164">
              <a:extLst>
                <a:ext uri="{FF2B5EF4-FFF2-40B4-BE49-F238E27FC236}">
                  <a16:creationId xmlns:a16="http://schemas.microsoft.com/office/drawing/2014/main" id="{5393A8BB-1C78-4B95-B18A-835DC88DE4CC}"/>
                </a:ext>
              </a:extLst>
            </p:cNvPr>
            <p:cNvSpPr txBox="1"/>
            <p:nvPr/>
          </p:nvSpPr>
          <p:spPr>
            <a:xfrm>
              <a:off x="3597587" y="4901195"/>
              <a:ext cx="2662059" cy="261610"/>
            </a:xfrm>
            <a:prstGeom prst="rect">
              <a:avLst/>
            </a:prstGeom>
            <a:noFill/>
          </p:spPr>
          <p:txBody>
            <a:bodyPr wrap="square" rtlCol="0">
              <a:spAutoFit/>
            </a:bodyPr>
            <a:lstStyle/>
            <a:p>
              <a:r>
                <a:rPr lang="en-US" sz="1100" b="1" dirty="0">
                  <a:solidFill>
                    <a:schemeClr val="accent6"/>
                  </a:solidFill>
                  <a:cs typeface="Arial" pitchFamily="34" charset="0"/>
                </a:rPr>
                <a:t>reduced dependency on LA</a:t>
              </a:r>
            </a:p>
          </p:txBody>
        </p:sp>
        <p:pic>
          <p:nvPicPr>
            <p:cNvPr id="166" name="Picture 165">
              <a:extLst>
                <a:ext uri="{FF2B5EF4-FFF2-40B4-BE49-F238E27FC236}">
                  <a16:creationId xmlns:a16="http://schemas.microsoft.com/office/drawing/2014/main" id="{92809DB3-4089-438A-BEA5-0DA5A502A52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4233" y="4940176"/>
              <a:ext cx="159249" cy="182880"/>
            </a:xfrm>
            <a:prstGeom prst="rect">
              <a:avLst/>
            </a:prstGeom>
          </p:spPr>
        </p:pic>
      </p:grpSp>
      <p:grpSp>
        <p:nvGrpSpPr>
          <p:cNvPr id="167" name="Group 166">
            <a:extLst>
              <a:ext uri="{FF2B5EF4-FFF2-40B4-BE49-F238E27FC236}">
                <a16:creationId xmlns:a16="http://schemas.microsoft.com/office/drawing/2014/main" id="{0B576D5F-5A10-473D-8A83-8351405020BF}"/>
              </a:ext>
            </a:extLst>
          </p:cNvPr>
          <p:cNvGrpSpPr/>
          <p:nvPr/>
        </p:nvGrpSpPr>
        <p:grpSpPr>
          <a:xfrm>
            <a:off x="6678479" y="4575673"/>
            <a:ext cx="1486535" cy="261610"/>
            <a:chOff x="3500819" y="4901195"/>
            <a:chExt cx="1486535" cy="261610"/>
          </a:xfrm>
        </p:grpSpPr>
        <p:sp>
          <p:nvSpPr>
            <p:cNvPr id="168" name="TextBox 167">
              <a:extLst>
                <a:ext uri="{FF2B5EF4-FFF2-40B4-BE49-F238E27FC236}">
                  <a16:creationId xmlns:a16="http://schemas.microsoft.com/office/drawing/2014/main" id="{FA55ED91-9022-4D18-B3B8-3A59A8F980D2}"/>
                </a:ext>
              </a:extLst>
            </p:cNvPr>
            <p:cNvSpPr txBox="1"/>
            <p:nvPr/>
          </p:nvSpPr>
          <p:spPr>
            <a:xfrm>
              <a:off x="3597588" y="4901195"/>
              <a:ext cx="1389766" cy="261610"/>
            </a:xfrm>
            <a:prstGeom prst="rect">
              <a:avLst/>
            </a:prstGeom>
            <a:noFill/>
          </p:spPr>
          <p:txBody>
            <a:bodyPr wrap="square" rtlCol="0">
              <a:spAutoFit/>
            </a:bodyPr>
            <a:lstStyle/>
            <a:p>
              <a:r>
                <a:rPr lang="en-US" sz="1100" b="1" dirty="0">
                  <a:solidFill>
                    <a:schemeClr val="accent6"/>
                  </a:solidFill>
                  <a:cs typeface="Arial" pitchFamily="34" charset="0"/>
                </a:rPr>
                <a:t>reduced by 50%</a:t>
              </a:r>
            </a:p>
          </p:txBody>
        </p:sp>
        <p:pic>
          <p:nvPicPr>
            <p:cNvPr id="169" name="Picture 168">
              <a:extLst>
                <a:ext uri="{FF2B5EF4-FFF2-40B4-BE49-F238E27FC236}">
                  <a16:creationId xmlns:a16="http://schemas.microsoft.com/office/drawing/2014/main" id="{7C4E4BCD-F6A8-4974-AE0B-61655E632BA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00819" y="4953901"/>
              <a:ext cx="159249" cy="182880"/>
            </a:xfrm>
            <a:prstGeom prst="rect">
              <a:avLst/>
            </a:prstGeom>
          </p:spPr>
        </p:pic>
      </p:grpSp>
    </p:spTree>
    <p:extLst>
      <p:ext uri="{BB962C8B-B14F-4D97-AF65-F5344CB8AC3E}">
        <p14:creationId xmlns:p14="http://schemas.microsoft.com/office/powerpoint/2010/main" val="424968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64"/>
                                        </p:tgtEl>
                                        <p:attrNameLst>
                                          <p:attrName>style.visibility</p:attrName>
                                        </p:attrNameLst>
                                      </p:cBhvr>
                                      <p:to>
                                        <p:strVal val="visible"/>
                                      </p:to>
                                    </p:set>
                                  </p:childTnLst>
                                </p:cTn>
                              </p:par>
                            </p:childTnLst>
                          </p:cTn>
                        </p:par>
                        <p:par>
                          <p:cTn id="26" fill="hold">
                            <p:stCondLst>
                              <p:cond delay="0"/>
                            </p:stCondLst>
                            <p:childTnLst>
                              <p:par>
                                <p:cTn id="27" presetID="32" presetClass="emph" presetSubtype="0" fill="hold" nodeType="afterEffect">
                                  <p:stCondLst>
                                    <p:cond delay="0"/>
                                  </p:stCondLst>
                                  <p:childTnLst>
                                    <p:animRot by="120000">
                                      <p:cBhvr>
                                        <p:cTn id="28" dur="300" fill="hold">
                                          <p:stCondLst>
                                            <p:cond delay="0"/>
                                          </p:stCondLst>
                                        </p:cTn>
                                        <p:tgtEl>
                                          <p:spTgt spid="164"/>
                                        </p:tgtEl>
                                        <p:attrNameLst>
                                          <p:attrName>r</p:attrName>
                                        </p:attrNameLst>
                                      </p:cBhvr>
                                    </p:animRot>
                                    <p:animRot by="-240000">
                                      <p:cBhvr>
                                        <p:cTn id="29" dur="600" fill="hold">
                                          <p:stCondLst>
                                            <p:cond delay="600"/>
                                          </p:stCondLst>
                                        </p:cTn>
                                        <p:tgtEl>
                                          <p:spTgt spid="164"/>
                                        </p:tgtEl>
                                        <p:attrNameLst>
                                          <p:attrName>r</p:attrName>
                                        </p:attrNameLst>
                                      </p:cBhvr>
                                    </p:animRot>
                                    <p:animRot by="240000">
                                      <p:cBhvr>
                                        <p:cTn id="30" dur="600" fill="hold">
                                          <p:stCondLst>
                                            <p:cond delay="1200"/>
                                          </p:stCondLst>
                                        </p:cTn>
                                        <p:tgtEl>
                                          <p:spTgt spid="164"/>
                                        </p:tgtEl>
                                        <p:attrNameLst>
                                          <p:attrName>r</p:attrName>
                                        </p:attrNameLst>
                                      </p:cBhvr>
                                    </p:animRot>
                                    <p:animRot by="-240000">
                                      <p:cBhvr>
                                        <p:cTn id="31" dur="600" fill="hold">
                                          <p:stCondLst>
                                            <p:cond delay="1800"/>
                                          </p:stCondLst>
                                        </p:cTn>
                                        <p:tgtEl>
                                          <p:spTgt spid="164"/>
                                        </p:tgtEl>
                                        <p:attrNameLst>
                                          <p:attrName>r</p:attrName>
                                        </p:attrNameLst>
                                      </p:cBhvr>
                                    </p:animRot>
                                    <p:animRot by="120000">
                                      <p:cBhvr>
                                        <p:cTn id="32" dur="600" fill="hold">
                                          <p:stCondLst>
                                            <p:cond delay="2400"/>
                                          </p:stCondLst>
                                        </p:cTn>
                                        <p:tgtEl>
                                          <p:spTgt spid="164"/>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67"/>
                                        </p:tgtEl>
                                        <p:attrNameLst>
                                          <p:attrName>style.visibility</p:attrName>
                                        </p:attrNameLst>
                                      </p:cBhvr>
                                      <p:to>
                                        <p:strVal val="visible"/>
                                      </p:to>
                                    </p:set>
                                  </p:childTnLst>
                                </p:cTn>
                              </p:par>
                            </p:childTnLst>
                          </p:cTn>
                        </p:par>
                        <p:par>
                          <p:cTn id="40" fill="hold">
                            <p:stCondLst>
                              <p:cond delay="0"/>
                            </p:stCondLst>
                            <p:childTnLst>
                              <p:par>
                                <p:cTn id="41" presetID="32" presetClass="emph" presetSubtype="0" fill="hold" nodeType="afterEffect">
                                  <p:stCondLst>
                                    <p:cond delay="0"/>
                                  </p:stCondLst>
                                  <p:childTnLst>
                                    <p:animRot by="120000">
                                      <p:cBhvr>
                                        <p:cTn id="42" dur="300" fill="hold">
                                          <p:stCondLst>
                                            <p:cond delay="0"/>
                                          </p:stCondLst>
                                        </p:cTn>
                                        <p:tgtEl>
                                          <p:spTgt spid="167"/>
                                        </p:tgtEl>
                                        <p:attrNameLst>
                                          <p:attrName>r</p:attrName>
                                        </p:attrNameLst>
                                      </p:cBhvr>
                                    </p:animRot>
                                    <p:animRot by="-240000">
                                      <p:cBhvr>
                                        <p:cTn id="43" dur="600" fill="hold">
                                          <p:stCondLst>
                                            <p:cond delay="600"/>
                                          </p:stCondLst>
                                        </p:cTn>
                                        <p:tgtEl>
                                          <p:spTgt spid="167"/>
                                        </p:tgtEl>
                                        <p:attrNameLst>
                                          <p:attrName>r</p:attrName>
                                        </p:attrNameLst>
                                      </p:cBhvr>
                                    </p:animRot>
                                    <p:animRot by="240000">
                                      <p:cBhvr>
                                        <p:cTn id="44" dur="600" fill="hold">
                                          <p:stCondLst>
                                            <p:cond delay="1200"/>
                                          </p:stCondLst>
                                        </p:cTn>
                                        <p:tgtEl>
                                          <p:spTgt spid="167"/>
                                        </p:tgtEl>
                                        <p:attrNameLst>
                                          <p:attrName>r</p:attrName>
                                        </p:attrNameLst>
                                      </p:cBhvr>
                                    </p:animRot>
                                    <p:animRot by="-240000">
                                      <p:cBhvr>
                                        <p:cTn id="45" dur="600" fill="hold">
                                          <p:stCondLst>
                                            <p:cond delay="1800"/>
                                          </p:stCondLst>
                                        </p:cTn>
                                        <p:tgtEl>
                                          <p:spTgt spid="167"/>
                                        </p:tgtEl>
                                        <p:attrNameLst>
                                          <p:attrName>r</p:attrName>
                                        </p:attrNameLst>
                                      </p:cBhvr>
                                    </p:animRot>
                                    <p:animRot by="120000">
                                      <p:cBhvr>
                                        <p:cTn id="46" dur="600" fill="hold">
                                          <p:stCondLst>
                                            <p:cond delay="2400"/>
                                          </p:stCondLst>
                                        </p:cTn>
                                        <p:tgtEl>
                                          <p:spTgt spid="167"/>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E5BF74D8-1283-4957-AF39-3D898C92A5E7}"/>
              </a:ext>
            </a:extLst>
          </p:cNvPr>
          <p:cNvGrpSpPr/>
          <p:nvPr/>
        </p:nvGrpSpPr>
        <p:grpSpPr>
          <a:xfrm>
            <a:off x="368392" y="707831"/>
            <a:ext cx="11732564" cy="5560195"/>
            <a:chOff x="368392" y="707831"/>
            <a:chExt cx="11732564" cy="5560195"/>
          </a:xfrm>
        </p:grpSpPr>
        <p:grpSp>
          <p:nvGrpSpPr>
            <p:cNvPr id="42" name="Group 41">
              <a:extLst>
                <a:ext uri="{FF2B5EF4-FFF2-40B4-BE49-F238E27FC236}">
                  <a16:creationId xmlns:a16="http://schemas.microsoft.com/office/drawing/2014/main" id="{B46DE22D-6D0A-41C1-87D7-320B27E07A86}"/>
                </a:ext>
              </a:extLst>
            </p:cNvPr>
            <p:cNvGrpSpPr/>
            <p:nvPr/>
          </p:nvGrpSpPr>
          <p:grpSpPr>
            <a:xfrm>
              <a:off x="368392" y="707831"/>
              <a:ext cx="11457390" cy="5560195"/>
              <a:chOff x="368392" y="722461"/>
              <a:chExt cx="11457390" cy="5560195"/>
            </a:xfrm>
          </p:grpSpPr>
          <p:grpSp>
            <p:nvGrpSpPr>
              <p:cNvPr id="47" name="Group 46">
                <a:extLst>
                  <a:ext uri="{FF2B5EF4-FFF2-40B4-BE49-F238E27FC236}">
                    <a16:creationId xmlns:a16="http://schemas.microsoft.com/office/drawing/2014/main" id="{249DB7F8-8E4D-4D78-8A38-B50FB6BA6902}"/>
                  </a:ext>
                </a:extLst>
              </p:cNvPr>
              <p:cNvGrpSpPr/>
              <p:nvPr/>
            </p:nvGrpSpPr>
            <p:grpSpPr>
              <a:xfrm>
                <a:off x="368392" y="5849633"/>
                <a:ext cx="8062908" cy="433023"/>
                <a:chOff x="368392" y="5849633"/>
                <a:chExt cx="8062908" cy="433023"/>
              </a:xfrm>
            </p:grpSpPr>
            <p:pic>
              <p:nvPicPr>
                <p:cNvPr id="68" name="Picture 67">
                  <a:extLst>
                    <a:ext uri="{FF2B5EF4-FFF2-40B4-BE49-F238E27FC236}">
                      <a16:creationId xmlns:a16="http://schemas.microsoft.com/office/drawing/2014/main" id="{61C46AD4-ACA2-44B9-84A9-F21719F52A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392" y="5854756"/>
                  <a:ext cx="274320" cy="274320"/>
                </a:xfrm>
                <a:prstGeom prst="rect">
                  <a:avLst/>
                </a:prstGeom>
              </p:spPr>
            </p:pic>
            <p:pic>
              <p:nvPicPr>
                <p:cNvPr id="69" name="Picture 68">
                  <a:extLst>
                    <a:ext uri="{FF2B5EF4-FFF2-40B4-BE49-F238E27FC236}">
                      <a16:creationId xmlns:a16="http://schemas.microsoft.com/office/drawing/2014/main" id="{278ED2E0-A103-48A2-B425-F2D8A51636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3432" y="5849633"/>
                  <a:ext cx="274320" cy="274320"/>
                </a:xfrm>
                <a:prstGeom prst="rect">
                  <a:avLst/>
                </a:prstGeom>
              </p:spPr>
            </p:pic>
            <p:pic>
              <p:nvPicPr>
                <p:cNvPr id="70" name="Picture 69">
                  <a:extLst>
                    <a:ext uri="{FF2B5EF4-FFF2-40B4-BE49-F238E27FC236}">
                      <a16:creationId xmlns:a16="http://schemas.microsoft.com/office/drawing/2014/main" id="{4C67EE37-4295-4553-80A2-3AA2D9A19F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6246" y="5854756"/>
                  <a:ext cx="274320" cy="274320"/>
                </a:xfrm>
                <a:prstGeom prst="rect">
                  <a:avLst/>
                </a:prstGeom>
              </p:spPr>
            </p:pic>
            <p:pic>
              <p:nvPicPr>
                <p:cNvPr id="71" name="Picture 70">
                  <a:extLst>
                    <a:ext uri="{FF2B5EF4-FFF2-40B4-BE49-F238E27FC236}">
                      <a16:creationId xmlns:a16="http://schemas.microsoft.com/office/drawing/2014/main" id="{8D6300E8-76AB-4D04-B86D-0A67D9BF38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2742" y="5849633"/>
                  <a:ext cx="274320" cy="274320"/>
                </a:xfrm>
                <a:prstGeom prst="rect">
                  <a:avLst/>
                </a:prstGeom>
              </p:spPr>
            </p:pic>
            <p:sp>
              <p:nvSpPr>
                <p:cNvPr id="72" name="TextBox 71">
                  <a:extLst>
                    <a:ext uri="{FF2B5EF4-FFF2-40B4-BE49-F238E27FC236}">
                      <a16:creationId xmlns:a16="http://schemas.microsoft.com/office/drawing/2014/main" id="{F7C1AFAF-0C08-4AAE-A484-29F31D8394CE}"/>
                    </a:ext>
                  </a:extLst>
                </p:cNvPr>
                <p:cNvSpPr txBox="1"/>
                <p:nvPr/>
              </p:nvSpPr>
              <p:spPr>
                <a:xfrm>
                  <a:off x="601654" y="5881943"/>
                  <a:ext cx="2004419" cy="246221"/>
                </a:xfrm>
                <a:prstGeom prst="rect">
                  <a:avLst/>
                </a:prstGeom>
                <a:noFill/>
              </p:spPr>
              <p:txBody>
                <a:bodyPr wrap="square" rtlCol="0">
                  <a:spAutoFit/>
                </a:bodyPr>
                <a:lstStyle/>
                <a:p>
                  <a:r>
                    <a:rPr lang="en-US" sz="1000" b="1" dirty="0">
                      <a:latin typeface="Arial Nova" panose="020B0504020202020204" pitchFamily="34" charset="0"/>
                      <a:cs typeface="Arial" pitchFamily="34" charset="0"/>
                    </a:rPr>
                    <a:t>Content Releases  </a:t>
                  </a:r>
                </a:p>
              </p:txBody>
            </p:sp>
            <p:sp>
              <p:nvSpPr>
                <p:cNvPr id="73" name="TextBox 72">
                  <a:extLst>
                    <a:ext uri="{FF2B5EF4-FFF2-40B4-BE49-F238E27FC236}">
                      <a16:creationId xmlns:a16="http://schemas.microsoft.com/office/drawing/2014/main" id="{40A187A8-2690-425B-BE4C-A61BD252118F}"/>
                    </a:ext>
                  </a:extLst>
                </p:cNvPr>
                <p:cNvSpPr txBox="1"/>
                <p:nvPr/>
              </p:nvSpPr>
              <p:spPr>
                <a:xfrm>
                  <a:off x="2961909" y="5881942"/>
                  <a:ext cx="2080741" cy="400110"/>
                </a:xfrm>
                <a:prstGeom prst="rect">
                  <a:avLst/>
                </a:prstGeom>
                <a:noFill/>
              </p:spPr>
              <p:txBody>
                <a:bodyPr wrap="square" rtlCol="0">
                  <a:spAutoFit/>
                </a:bodyPr>
                <a:lstStyle/>
                <a:p>
                  <a:r>
                    <a:rPr lang="en-US" sz="1000" b="1" dirty="0">
                      <a:latin typeface="Arial Nova" panose="020B0504020202020204" pitchFamily="34" charset="0"/>
                      <a:cs typeface="Arial" pitchFamily="34" charset="0"/>
                    </a:rPr>
                    <a:t>App/PSS/Content Code Complete</a:t>
                  </a:r>
                </a:p>
              </p:txBody>
            </p:sp>
            <p:sp>
              <p:nvSpPr>
                <p:cNvPr id="74" name="TextBox 73">
                  <a:extLst>
                    <a:ext uri="{FF2B5EF4-FFF2-40B4-BE49-F238E27FC236}">
                      <a16:creationId xmlns:a16="http://schemas.microsoft.com/office/drawing/2014/main" id="{6475C2F1-F2E4-4D1E-B475-B9D69B003278}"/>
                    </a:ext>
                  </a:extLst>
                </p:cNvPr>
                <p:cNvSpPr txBox="1"/>
                <p:nvPr/>
              </p:nvSpPr>
              <p:spPr>
                <a:xfrm>
                  <a:off x="5261350" y="5880478"/>
                  <a:ext cx="1398790" cy="400110"/>
                </a:xfrm>
                <a:prstGeom prst="rect">
                  <a:avLst/>
                </a:prstGeom>
                <a:noFill/>
              </p:spPr>
              <p:txBody>
                <a:bodyPr wrap="square" rtlCol="0">
                  <a:spAutoFit/>
                </a:bodyPr>
                <a:lstStyle/>
                <a:p>
                  <a:r>
                    <a:rPr lang="en-US" sz="1000" b="1" dirty="0">
                      <a:latin typeface="Arial Nova" panose="020B0504020202020204" pitchFamily="34" charset="0"/>
                      <a:cs typeface="Arial" pitchFamily="34" charset="0"/>
                    </a:rPr>
                    <a:t>App/PSS Code Freeze</a:t>
                  </a:r>
                </a:p>
              </p:txBody>
            </p:sp>
            <p:sp>
              <p:nvSpPr>
                <p:cNvPr id="75" name="TextBox 74">
                  <a:extLst>
                    <a:ext uri="{FF2B5EF4-FFF2-40B4-BE49-F238E27FC236}">
                      <a16:creationId xmlns:a16="http://schemas.microsoft.com/office/drawing/2014/main" id="{C16B0CFB-40CF-4EAE-B85C-2F4B1770B23D}"/>
                    </a:ext>
                  </a:extLst>
                </p:cNvPr>
                <p:cNvSpPr txBox="1"/>
                <p:nvPr/>
              </p:nvSpPr>
              <p:spPr>
                <a:xfrm>
                  <a:off x="7032510" y="5882546"/>
                  <a:ext cx="1398790" cy="400110"/>
                </a:xfrm>
                <a:prstGeom prst="rect">
                  <a:avLst/>
                </a:prstGeom>
                <a:noFill/>
              </p:spPr>
              <p:txBody>
                <a:bodyPr wrap="square" rtlCol="0">
                  <a:spAutoFit/>
                </a:bodyPr>
                <a:lstStyle/>
                <a:p>
                  <a:r>
                    <a:rPr lang="en-US" sz="1000" b="1" dirty="0">
                      <a:latin typeface="Arial Nova" panose="020B0504020202020204" pitchFamily="34" charset="0"/>
                      <a:cs typeface="Arial" pitchFamily="34" charset="0"/>
                    </a:rPr>
                    <a:t>Lexis Advance Release</a:t>
                  </a:r>
                </a:p>
              </p:txBody>
            </p:sp>
          </p:grpSp>
          <p:grpSp>
            <p:nvGrpSpPr>
              <p:cNvPr id="48" name="Group 47">
                <a:extLst>
                  <a:ext uri="{FF2B5EF4-FFF2-40B4-BE49-F238E27FC236}">
                    <a16:creationId xmlns:a16="http://schemas.microsoft.com/office/drawing/2014/main" id="{88CBAD54-1BEB-44E3-AA26-B4AFE1640E6B}"/>
                  </a:ext>
                </a:extLst>
              </p:cNvPr>
              <p:cNvGrpSpPr/>
              <p:nvPr/>
            </p:nvGrpSpPr>
            <p:grpSpPr>
              <a:xfrm>
                <a:off x="382287" y="722461"/>
                <a:ext cx="11443495" cy="2269692"/>
                <a:chOff x="382287" y="722461"/>
                <a:chExt cx="11443495" cy="2269692"/>
              </a:xfrm>
            </p:grpSpPr>
            <p:sp>
              <p:nvSpPr>
                <p:cNvPr id="49" name="TextBox 48">
                  <a:extLst>
                    <a:ext uri="{FF2B5EF4-FFF2-40B4-BE49-F238E27FC236}">
                      <a16:creationId xmlns:a16="http://schemas.microsoft.com/office/drawing/2014/main" id="{8B4FBDC4-ACBA-4822-A1EA-29BDA517A792}"/>
                    </a:ext>
                  </a:extLst>
                </p:cNvPr>
                <p:cNvSpPr txBox="1"/>
                <p:nvPr/>
              </p:nvSpPr>
              <p:spPr>
                <a:xfrm>
                  <a:off x="382287" y="722461"/>
                  <a:ext cx="2380882" cy="369332"/>
                </a:xfrm>
                <a:prstGeom prst="rect">
                  <a:avLst/>
                </a:prstGeom>
                <a:noFill/>
              </p:spPr>
              <p:txBody>
                <a:bodyPr wrap="square" rtlCol="0">
                  <a:spAutoFit/>
                </a:bodyPr>
                <a:lstStyle/>
                <a:p>
                  <a:r>
                    <a:rPr lang="en-US" sz="1800" b="1" dirty="0">
                      <a:latin typeface="Arial Nova" panose="020B0504020202020204" pitchFamily="34" charset="0"/>
                      <a:cs typeface="Arial" pitchFamily="34" charset="0"/>
                    </a:rPr>
                    <a:t>As Is</a:t>
                  </a:r>
                </a:p>
              </p:txBody>
            </p:sp>
            <p:sp>
              <p:nvSpPr>
                <p:cNvPr id="50" name="Rectangle 49">
                  <a:extLst>
                    <a:ext uri="{FF2B5EF4-FFF2-40B4-BE49-F238E27FC236}">
                      <a16:creationId xmlns:a16="http://schemas.microsoft.com/office/drawing/2014/main" id="{F0D012E5-9284-48F7-A083-FBA2F7438E16}"/>
                    </a:ext>
                  </a:extLst>
                </p:cNvPr>
                <p:cNvSpPr/>
                <p:nvPr/>
              </p:nvSpPr>
              <p:spPr>
                <a:xfrm>
                  <a:off x="395782" y="1071913"/>
                  <a:ext cx="11430000" cy="1920240"/>
                </a:xfrm>
                <a:prstGeom prst="rect">
                  <a:avLst/>
                </a:prstGeom>
                <a:solidFill>
                  <a:srgbClr val="F1F9FD"/>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sp>
              <p:nvSpPr>
                <p:cNvPr id="51" name="Striped Right Arrow 257">
                  <a:extLst>
                    <a:ext uri="{FF2B5EF4-FFF2-40B4-BE49-F238E27FC236}">
                      <a16:creationId xmlns:a16="http://schemas.microsoft.com/office/drawing/2014/main" id="{39EB15F8-BD5F-4762-9D04-98208FAF0D2E}"/>
                    </a:ext>
                  </a:extLst>
                </p:cNvPr>
                <p:cNvSpPr/>
                <p:nvPr/>
              </p:nvSpPr>
              <p:spPr>
                <a:xfrm>
                  <a:off x="642712" y="1603522"/>
                  <a:ext cx="6624084" cy="731341"/>
                </a:xfrm>
                <a:prstGeom prst="stripedRightArrow">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sp>
              <p:nvSpPr>
                <p:cNvPr id="52" name="Striped Right Arrow 263">
                  <a:extLst>
                    <a:ext uri="{FF2B5EF4-FFF2-40B4-BE49-F238E27FC236}">
                      <a16:creationId xmlns:a16="http://schemas.microsoft.com/office/drawing/2014/main" id="{B34BA0EF-6713-4BA3-9BB3-6B159AB9C694}"/>
                    </a:ext>
                  </a:extLst>
                </p:cNvPr>
                <p:cNvSpPr/>
                <p:nvPr/>
              </p:nvSpPr>
              <p:spPr>
                <a:xfrm rot="10800000">
                  <a:off x="6416189" y="1603522"/>
                  <a:ext cx="5213499" cy="731341"/>
                </a:xfrm>
                <a:prstGeom prst="stripedRightArrow">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cxnSp>
              <p:nvCxnSpPr>
                <p:cNvPr id="53" name="Straight Connector 52">
                  <a:extLst>
                    <a:ext uri="{FF2B5EF4-FFF2-40B4-BE49-F238E27FC236}">
                      <a16:creationId xmlns:a16="http://schemas.microsoft.com/office/drawing/2014/main" id="{C1E281DA-C7A9-4AE8-8AC3-8EE5F30C7014}"/>
                    </a:ext>
                  </a:extLst>
                </p:cNvPr>
                <p:cNvCxnSpPr/>
                <p:nvPr/>
              </p:nvCxnSpPr>
              <p:spPr>
                <a:xfrm>
                  <a:off x="1667430" y="1792411"/>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FC9C59DC-DB9D-4AEA-8DD9-E89E43FB79A0}"/>
                    </a:ext>
                  </a:extLst>
                </p:cNvPr>
                <p:cNvCxnSpPr/>
                <p:nvPr/>
              </p:nvCxnSpPr>
              <p:spPr>
                <a:xfrm>
                  <a:off x="10648065" y="1792411"/>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E35C4D47-695F-42C5-8CB9-DCD5D49AEC94}"/>
                    </a:ext>
                  </a:extLst>
                </p:cNvPr>
                <p:cNvCxnSpPr/>
                <p:nvPr/>
              </p:nvCxnSpPr>
              <p:spPr>
                <a:xfrm>
                  <a:off x="3473416" y="1788658"/>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8F07BCED-EB97-496B-B492-62CC22C583A0}"/>
                    </a:ext>
                  </a:extLst>
                </p:cNvPr>
                <p:cNvCxnSpPr/>
                <p:nvPr/>
              </p:nvCxnSpPr>
              <p:spPr>
                <a:xfrm>
                  <a:off x="5261953" y="1782660"/>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57" name="Straight Connector 56">
                  <a:extLst>
                    <a:ext uri="{FF2B5EF4-FFF2-40B4-BE49-F238E27FC236}">
                      <a16:creationId xmlns:a16="http://schemas.microsoft.com/office/drawing/2014/main" id="{BD4AAED8-DEE4-4E1E-AC70-BD0587379BD0}"/>
                    </a:ext>
                  </a:extLst>
                </p:cNvPr>
                <p:cNvCxnSpPr/>
                <p:nvPr/>
              </p:nvCxnSpPr>
              <p:spPr>
                <a:xfrm>
                  <a:off x="9829895" y="1788659"/>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pic>
              <p:nvPicPr>
                <p:cNvPr id="58" name="Picture 57">
                  <a:extLst>
                    <a:ext uri="{FF2B5EF4-FFF2-40B4-BE49-F238E27FC236}">
                      <a16:creationId xmlns:a16="http://schemas.microsoft.com/office/drawing/2014/main" id="{D0160389-CE7A-4ACD-A0F7-3E77A192FF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4862" y="1548263"/>
                  <a:ext cx="274320" cy="274320"/>
                </a:xfrm>
                <a:prstGeom prst="rect">
                  <a:avLst/>
                </a:prstGeom>
              </p:spPr>
            </p:pic>
            <p:pic>
              <p:nvPicPr>
                <p:cNvPr id="59" name="Picture 58">
                  <a:extLst>
                    <a:ext uri="{FF2B5EF4-FFF2-40B4-BE49-F238E27FC236}">
                      <a16:creationId xmlns:a16="http://schemas.microsoft.com/office/drawing/2014/main" id="{00A5CB24-1091-426D-878E-A951F6A926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6369" y="1548930"/>
                  <a:ext cx="274320" cy="274320"/>
                </a:xfrm>
                <a:prstGeom prst="rect">
                  <a:avLst/>
                </a:prstGeom>
              </p:spPr>
            </p:pic>
            <p:pic>
              <p:nvPicPr>
                <p:cNvPr id="60" name="Picture 59">
                  <a:extLst>
                    <a:ext uri="{FF2B5EF4-FFF2-40B4-BE49-F238E27FC236}">
                      <a16:creationId xmlns:a16="http://schemas.microsoft.com/office/drawing/2014/main" id="{FDB1F351-6F93-4DE3-B42E-ECD0E40A77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633" y="1548139"/>
                  <a:ext cx="274320" cy="274320"/>
                </a:xfrm>
                <a:prstGeom prst="rect">
                  <a:avLst/>
                </a:prstGeom>
              </p:spPr>
            </p:pic>
            <p:pic>
              <p:nvPicPr>
                <p:cNvPr id="61" name="Picture 60">
                  <a:extLst>
                    <a:ext uri="{FF2B5EF4-FFF2-40B4-BE49-F238E27FC236}">
                      <a16:creationId xmlns:a16="http://schemas.microsoft.com/office/drawing/2014/main" id="{8CAA5A68-68F3-4999-95F1-B3C190F428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5986" y="1552035"/>
                  <a:ext cx="274320" cy="274320"/>
                </a:xfrm>
                <a:prstGeom prst="rect">
                  <a:avLst/>
                </a:prstGeom>
              </p:spPr>
            </p:pic>
            <p:sp>
              <p:nvSpPr>
                <p:cNvPr id="62" name="TextBox 61">
                  <a:extLst>
                    <a:ext uri="{FF2B5EF4-FFF2-40B4-BE49-F238E27FC236}">
                      <a16:creationId xmlns:a16="http://schemas.microsoft.com/office/drawing/2014/main" id="{40C26B5A-39A2-4761-85DD-1FA5E93DFFAF}"/>
                    </a:ext>
                  </a:extLst>
                </p:cNvPr>
                <p:cNvSpPr txBox="1"/>
                <p:nvPr/>
              </p:nvSpPr>
              <p:spPr>
                <a:xfrm>
                  <a:off x="9911271" y="1760480"/>
                  <a:ext cx="681716" cy="400110"/>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Code Freeze</a:t>
                  </a:r>
                </a:p>
              </p:txBody>
            </p:sp>
            <p:sp>
              <p:nvSpPr>
                <p:cNvPr id="63" name="TextBox 62">
                  <a:extLst>
                    <a:ext uri="{FF2B5EF4-FFF2-40B4-BE49-F238E27FC236}">
                      <a16:creationId xmlns:a16="http://schemas.microsoft.com/office/drawing/2014/main" id="{CB1C5479-7AEB-4E17-A28A-A042A56E21BA}"/>
                    </a:ext>
                  </a:extLst>
                </p:cNvPr>
                <p:cNvSpPr txBox="1"/>
                <p:nvPr/>
              </p:nvSpPr>
              <p:spPr>
                <a:xfrm>
                  <a:off x="10749870" y="1831910"/>
                  <a:ext cx="681716" cy="246221"/>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Go Live</a:t>
                  </a:r>
                </a:p>
              </p:txBody>
            </p:sp>
            <p:sp>
              <p:nvSpPr>
                <p:cNvPr id="64" name="TextBox 63">
                  <a:extLst>
                    <a:ext uri="{FF2B5EF4-FFF2-40B4-BE49-F238E27FC236}">
                      <a16:creationId xmlns:a16="http://schemas.microsoft.com/office/drawing/2014/main" id="{1967634F-19EA-444E-A901-2F881448351E}"/>
                    </a:ext>
                  </a:extLst>
                </p:cNvPr>
                <p:cNvSpPr txBox="1"/>
                <p:nvPr/>
              </p:nvSpPr>
              <p:spPr>
                <a:xfrm>
                  <a:off x="6641685" y="1837393"/>
                  <a:ext cx="2256661" cy="246221"/>
                </a:xfrm>
                <a:prstGeom prst="rect">
                  <a:avLst/>
                </a:prstGeom>
                <a:noFill/>
              </p:spPr>
              <p:txBody>
                <a:bodyPr wrap="square" rtlCol="0">
                  <a:spAutoFit/>
                </a:bodyPr>
                <a:lstStyle/>
                <a:p>
                  <a:r>
                    <a:rPr lang="en-US" sz="1000" b="1" dirty="0">
                      <a:solidFill>
                        <a:schemeClr val="bg1"/>
                      </a:solidFill>
                      <a:latin typeface="Arial Nova" panose="020B0504020202020204" pitchFamily="34" charset="0"/>
                      <a:cs typeface="Arial" pitchFamily="34" charset="0"/>
                    </a:rPr>
                    <a:t>Certification Phase (6 Weeks)</a:t>
                  </a:r>
                </a:p>
              </p:txBody>
            </p:sp>
            <p:sp>
              <p:nvSpPr>
                <p:cNvPr id="65" name="TextBox 64">
                  <a:extLst>
                    <a:ext uri="{FF2B5EF4-FFF2-40B4-BE49-F238E27FC236}">
                      <a16:creationId xmlns:a16="http://schemas.microsoft.com/office/drawing/2014/main" id="{DA032F62-2039-4A3B-BE8A-92B0332FF648}"/>
                    </a:ext>
                  </a:extLst>
                </p:cNvPr>
                <p:cNvSpPr txBox="1"/>
                <p:nvPr/>
              </p:nvSpPr>
              <p:spPr>
                <a:xfrm>
                  <a:off x="3638413" y="1758444"/>
                  <a:ext cx="1409837" cy="400110"/>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Integration Phase </a:t>
                  </a:r>
                </a:p>
                <a:p>
                  <a:pPr algn="ctr"/>
                  <a:r>
                    <a:rPr lang="en-US" sz="1000" b="1" dirty="0">
                      <a:solidFill>
                        <a:schemeClr val="bg1"/>
                      </a:solidFill>
                      <a:latin typeface="Arial Nova" panose="020B0504020202020204" pitchFamily="34" charset="0"/>
                      <a:cs typeface="Arial" pitchFamily="34" charset="0"/>
                    </a:rPr>
                    <a:t>(2 Weeks)</a:t>
                  </a:r>
                </a:p>
              </p:txBody>
            </p:sp>
            <p:sp>
              <p:nvSpPr>
                <p:cNvPr id="66" name="TextBox 65">
                  <a:extLst>
                    <a:ext uri="{FF2B5EF4-FFF2-40B4-BE49-F238E27FC236}">
                      <a16:creationId xmlns:a16="http://schemas.microsoft.com/office/drawing/2014/main" id="{818F3A1F-16CC-41DA-9788-D18E0FEF7155}"/>
                    </a:ext>
                  </a:extLst>
                </p:cNvPr>
                <p:cNvSpPr txBox="1"/>
                <p:nvPr/>
              </p:nvSpPr>
              <p:spPr>
                <a:xfrm>
                  <a:off x="1751048" y="1839693"/>
                  <a:ext cx="1681286" cy="246221"/>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App Development</a:t>
                  </a:r>
                </a:p>
              </p:txBody>
            </p:sp>
            <p:sp>
              <p:nvSpPr>
                <p:cNvPr id="67" name="TextBox 66">
                  <a:extLst>
                    <a:ext uri="{FF2B5EF4-FFF2-40B4-BE49-F238E27FC236}">
                      <a16:creationId xmlns:a16="http://schemas.microsoft.com/office/drawing/2014/main" id="{3490B1B3-5F7E-48CC-BAA6-EE7CF5AF15B1}"/>
                    </a:ext>
                  </a:extLst>
                </p:cNvPr>
                <p:cNvSpPr txBox="1"/>
                <p:nvPr/>
              </p:nvSpPr>
              <p:spPr>
                <a:xfrm>
                  <a:off x="683656" y="1749026"/>
                  <a:ext cx="983773" cy="400110"/>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Content</a:t>
                  </a:r>
                </a:p>
                <a:p>
                  <a:pPr algn="ctr"/>
                  <a:r>
                    <a:rPr lang="en-US" sz="1000" b="1" dirty="0">
                      <a:solidFill>
                        <a:schemeClr val="bg1"/>
                      </a:solidFill>
                      <a:latin typeface="Arial Nova" panose="020B0504020202020204" pitchFamily="34" charset="0"/>
                      <a:cs typeface="Arial" pitchFamily="34" charset="0"/>
                    </a:rPr>
                    <a:t>Development</a:t>
                  </a:r>
                </a:p>
              </p:txBody>
            </p:sp>
          </p:grpSp>
        </p:grpSp>
        <p:pic>
          <p:nvPicPr>
            <p:cNvPr id="43" name="Picture 2" descr="C:\Testing\Shift Left\xml.png">
              <a:extLst>
                <a:ext uri="{FF2B5EF4-FFF2-40B4-BE49-F238E27FC236}">
                  <a16:creationId xmlns:a16="http://schemas.microsoft.com/office/drawing/2014/main" id="{692D7678-D139-4497-A0BD-0017A964F0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48898" y="5815404"/>
              <a:ext cx="298895" cy="27432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7" descr="C:\Testing\Shift Left\browser-icon-chrome.png">
              <a:extLst>
                <a:ext uri="{FF2B5EF4-FFF2-40B4-BE49-F238E27FC236}">
                  <a16:creationId xmlns:a16="http://schemas.microsoft.com/office/drawing/2014/main" id="{179377AD-7FF9-4CE1-A4B4-D5B386A32C4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64359" y="5833622"/>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CD590694-5124-4D3A-82A8-B6C3DACC5B71}"/>
                </a:ext>
              </a:extLst>
            </p:cNvPr>
            <p:cNvSpPr txBox="1"/>
            <p:nvPr/>
          </p:nvSpPr>
          <p:spPr>
            <a:xfrm>
              <a:off x="9119005" y="5854175"/>
              <a:ext cx="941301" cy="246221"/>
            </a:xfrm>
            <a:prstGeom prst="rect">
              <a:avLst/>
            </a:prstGeom>
            <a:noFill/>
          </p:spPr>
          <p:txBody>
            <a:bodyPr wrap="square" rtlCol="0">
              <a:spAutoFit/>
            </a:bodyPr>
            <a:lstStyle/>
            <a:p>
              <a:r>
                <a:rPr lang="en-US" sz="1000" b="1" dirty="0">
                  <a:latin typeface="Arial Nova" panose="020B0504020202020204" pitchFamily="34" charset="0"/>
                  <a:cs typeface="Arial" pitchFamily="34" charset="0"/>
                </a:rPr>
                <a:t>XML Testing</a:t>
              </a:r>
            </a:p>
          </p:txBody>
        </p:sp>
        <p:sp>
          <p:nvSpPr>
            <p:cNvPr id="46" name="TextBox 45">
              <a:extLst>
                <a:ext uri="{FF2B5EF4-FFF2-40B4-BE49-F238E27FC236}">
                  <a16:creationId xmlns:a16="http://schemas.microsoft.com/office/drawing/2014/main" id="{909C25D9-7BD4-4545-9A74-97337C745A34}"/>
                </a:ext>
              </a:extLst>
            </p:cNvPr>
            <p:cNvSpPr txBox="1"/>
            <p:nvPr/>
          </p:nvSpPr>
          <p:spPr>
            <a:xfrm>
              <a:off x="10334176" y="5854174"/>
              <a:ext cx="1766780" cy="400110"/>
            </a:xfrm>
            <a:prstGeom prst="rect">
              <a:avLst/>
            </a:prstGeom>
            <a:noFill/>
          </p:spPr>
          <p:txBody>
            <a:bodyPr wrap="square" rtlCol="0">
              <a:spAutoFit/>
            </a:bodyPr>
            <a:lstStyle/>
            <a:p>
              <a:r>
                <a:rPr lang="en-US" sz="1000" b="1" dirty="0">
                  <a:latin typeface="Arial Nova" panose="020B0504020202020204" pitchFamily="34" charset="0"/>
                  <a:cs typeface="Arial" pitchFamily="34" charset="0"/>
                </a:rPr>
                <a:t>Lexis Advance App  Testing</a:t>
              </a:r>
            </a:p>
          </p:txBody>
        </p:sp>
      </p:grpSp>
      <p:grpSp>
        <p:nvGrpSpPr>
          <p:cNvPr id="76" name="Group 75">
            <a:extLst>
              <a:ext uri="{FF2B5EF4-FFF2-40B4-BE49-F238E27FC236}">
                <a16:creationId xmlns:a16="http://schemas.microsoft.com/office/drawing/2014/main" id="{479535C1-2595-4B4A-9AAB-20D145BCC47F}"/>
              </a:ext>
            </a:extLst>
          </p:cNvPr>
          <p:cNvGrpSpPr/>
          <p:nvPr/>
        </p:nvGrpSpPr>
        <p:grpSpPr>
          <a:xfrm>
            <a:off x="3510208" y="1097357"/>
            <a:ext cx="1746885" cy="1043519"/>
            <a:chOff x="3503858" y="1097357"/>
            <a:chExt cx="1746885" cy="1043519"/>
          </a:xfrm>
        </p:grpSpPr>
        <p:grpSp>
          <p:nvGrpSpPr>
            <p:cNvPr id="77" name="Group 76">
              <a:extLst>
                <a:ext uri="{FF2B5EF4-FFF2-40B4-BE49-F238E27FC236}">
                  <a16:creationId xmlns:a16="http://schemas.microsoft.com/office/drawing/2014/main" id="{4CC41E68-04B2-49FC-B847-94C8AC40828C}"/>
                </a:ext>
              </a:extLst>
            </p:cNvPr>
            <p:cNvGrpSpPr/>
            <p:nvPr/>
          </p:nvGrpSpPr>
          <p:grpSpPr>
            <a:xfrm>
              <a:off x="3503858" y="1197890"/>
              <a:ext cx="1746885" cy="942986"/>
              <a:chOff x="3473416" y="738643"/>
              <a:chExt cx="1746885" cy="942986"/>
            </a:xfrm>
          </p:grpSpPr>
          <p:grpSp>
            <p:nvGrpSpPr>
              <p:cNvPr id="79" name="Group 78">
                <a:extLst>
                  <a:ext uri="{FF2B5EF4-FFF2-40B4-BE49-F238E27FC236}">
                    <a16:creationId xmlns:a16="http://schemas.microsoft.com/office/drawing/2014/main" id="{F94F23DD-60BC-473B-B12B-DA971D63C788}"/>
                  </a:ext>
                </a:extLst>
              </p:cNvPr>
              <p:cNvGrpSpPr/>
              <p:nvPr/>
            </p:nvGrpSpPr>
            <p:grpSpPr>
              <a:xfrm>
                <a:off x="3473416" y="738643"/>
                <a:ext cx="1746885" cy="941284"/>
                <a:chOff x="3499733" y="1200762"/>
                <a:chExt cx="1746885" cy="941284"/>
              </a:xfrm>
            </p:grpSpPr>
            <p:sp>
              <p:nvSpPr>
                <p:cNvPr id="81" name="Rectangle 80">
                  <a:extLst>
                    <a:ext uri="{FF2B5EF4-FFF2-40B4-BE49-F238E27FC236}">
                      <a16:creationId xmlns:a16="http://schemas.microsoft.com/office/drawing/2014/main" id="{FAE41EF8-8B73-4B17-B469-E8A77D3A2643}"/>
                    </a:ext>
                  </a:extLst>
                </p:cNvPr>
                <p:cNvSpPr/>
                <p:nvPr/>
              </p:nvSpPr>
              <p:spPr>
                <a:xfrm>
                  <a:off x="3499733" y="1776286"/>
                  <a:ext cx="1728216" cy="36576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Nova" panose="020B0504020202020204" pitchFamily="34" charset="0"/>
                    </a:rPr>
                    <a:t>2 Weeks  Integration</a:t>
                  </a:r>
                </a:p>
                <a:p>
                  <a:pPr algn="ctr"/>
                  <a:r>
                    <a:rPr lang="en-US" sz="1000" b="1" dirty="0">
                      <a:solidFill>
                        <a:srgbClr val="FFFF00"/>
                      </a:solidFill>
                      <a:latin typeface="Arial Nova" panose="020B0504020202020204" pitchFamily="34" charset="0"/>
                    </a:rPr>
                    <a:t>~ 10% of Content Testing</a:t>
                  </a:r>
                </a:p>
              </p:txBody>
            </p:sp>
            <p:sp>
              <p:nvSpPr>
                <p:cNvPr id="82" name="Rectangular Callout 315">
                  <a:extLst>
                    <a:ext uri="{FF2B5EF4-FFF2-40B4-BE49-F238E27FC236}">
                      <a16:creationId xmlns:a16="http://schemas.microsoft.com/office/drawing/2014/main" id="{51EB3176-0C29-4DF9-976B-08B375486982}"/>
                    </a:ext>
                  </a:extLst>
                </p:cNvPr>
                <p:cNvSpPr/>
                <p:nvPr/>
              </p:nvSpPr>
              <p:spPr>
                <a:xfrm>
                  <a:off x="3952586" y="1200762"/>
                  <a:ext cx="1114714" cy="408337"/>
                </a:xfrm>
                <a:prstGeom prst="wedgeRectCallout">
                  <a:avLst>
                    <a:gd name="adj1" fmla="val -20834"/>
                    <a:gd name="adj2" fmla="val 81162"/>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Arial Nova" panose="020B0504020202020204" pitchFamily="34" charset="0"/>
                    </a:rPr>
                    <a:t>Content Integration Testing</a:t>
                  </a:r>
                </a:p>
              </p:txBody>
            </p:sp>
            <p:cxnSp>
              <p:nvCxnSpPr>
                <p:cNvPr id="83" name="Straight Arrow Connector 82">
                  <a:extLst>
                    <a:ext uri="{FF2B5EF4-FFF2-40B4-BE49-F238E27FC236}">
                      <a16:creationId xmlns:a16="http://schemas.microsoft.com/office/drawing/2014/main" id="{2D8CA0ED-89BA-42E1-89BB-9FE14BF43FCD}"/>
                    </a:ext>
                  </a:extLst>
                </p:cNvPr>
                <p:cNvCxnSpPr/>
                <p:nvPr/>
              </p:nvCxnSpPr>
              <p:spPr>
                <a:xfrm>
                  <a:off x="4423658" y="1687656"/>
                  <a:ext cx="822960" cy="0"/>
                </a:xfrm>
                <a:prstGeom prst="straightConnector1">
                  <a:avLst/>
                </a:prstGeom>
                <a:ln>
                  <a:solidFill>
                    <a:schemeClr val="accent1">
                      <a:lumMod val="60000"/>
                      <a:lumOff val="40000"/>
                    </a:schemeClr>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84" name="Straight Arrow Connector 83">
                  <a:extLst>
                    <a:ext uri="{FF2B5EF4-FFF2-40B4-BE49-F238E27FC236}">
                      <a16:creationId xmlns:a16="http://schemas.microsoft.com/office/drawing/2014/main" id="{0D797CC3-EC8E-4EFA-B4FB-5DA3E7D5A467}"/>
                    </a:ext>
                  </a:extLst>
                </p:cNvPr>
                <p:cNvCxnSpPr/>
                <p:nvPr/>
              </p:nvCxnSpPr>
              <p:spPr>
                <a:xfrm flipH="1">
                  <a:off x="3706653" y="1687656"/>
                  <a:ext cx="453766" cy="0"/>
                </a:xfrm>
                <a:prstGeom prst="straightConnector1">
                  <a:avLst/>
                </a:prstGeom>
                <a:ln>
                  <a:solidFill>
                    <a:schemeClr val="accent1">
                      <a:lumMod val="60000"/>
                      <a:lumOff val="40000"/>
                    </a:schemeClr>
                  </a:solidFill>
                  <a:tailEnd type="arrow"/>
                </a:ln>
                <a:effectLst/>
              </p:spPr>
              <p:style>
                <a:lnRef idx="2">
                  <a:schemeClr val="accent2"/>
                </a:lnRef>
                <a:fillRef idx="0">
                  <a:schemeClr val="accent2"/>
                </a:fillRef>
                <a:effectRef idx="1">
                  <a:schemeClr val="accent2"/>
                </a:effectRef>
                <a:fontRef idx="minor">
                  <a:schemeClr val="tx1"/>
                </a:fontRef>
              </p:style>
            </p:cxnSp>
          </p:grpSp>
          <p:cxnSp>
            <p:nvCxnSpPr>
              <p:cNvPr id="80" name="Straight Connector 79">
                <a:extLst>
                  <a:ext uri="{FF2B5EF4-FFF2-40B4-BE49-F238E27FC236}">
                    <a16:creationId xmlns:a16="http://schemas.microsoft.com/office/drawing/2014/main" id="{677B0436-16EB-4462-9F19-19977E504486}"/>
                  </a:ext>
                </a:extLst>
              </p:cNvPr>
              <p:cNvCxnSpPr/>
              <p:nvPr/>
            </p:nvCxnSpPr>
            <p:spPr>
              <a:xfrm>
                <a:off x="4332986" y="1315869"/>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78" name="Picture 2" descr="C:\Testing\Shift Left\xml.png">
              <a:extLst>
                <a:ext uri="{FF2B5EF4-FFF2-40B4-BE49-F238E27FC236}">
                  <a16:creationId xmlns:a16="http://schemas.microsoft.com/office/drawing/2014/main" id="{B06E81E2-7B4F-42EE-AEAD-528B8EB486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03294" y="1097357"/>
              <a:ext cx="298895"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5" name="Group 84">
            <a:extLst>
              <a:ext uri="{FF2B5EF4-FFF2-40B4-BE49-F238E27FC236}">
                <a16:creationId xmlns:a16="http://schemas.microsoft.com/office/drawing/2014/main" id="{C0E0DF18-BA82-4956-B7D2-D5D73A57333F}"/>
              </a:ext>
            </a:extLst>
          </p:cNvPr>
          <p:cNvGrpSpPr/>
          <p:nvPr/>
        </p:nvGrpSpPr>
        <p:grpSpPr>
          <a:xfrm>
            <a:off x="5276639" y="1060234"/>
            <a:ext cx="4541761" cy="1084301"/>
            <a:chOff x="5276639" y="1060234"/>
            <a:chExt cx="4541761" cy="1084301"/>
          </a:xfrm>
        </p:grpSpPr>
        <p:grpSp>
          <p:nvGrpSpPr>
            <p:cNvPr id="86" name="Group 85">
              <a:extLst>
                <a:ext uri="{FF2B5EF4-FFF2-40B4-BE49-F238E27FC236}">
                  <a16:creationId xmlns:a16="http://schemas.microsoft.com/office/drawing/2014/main" id="{EA1246BA-8999-4C5B-8A2D-6782D40D0A8F}"/>
                </a:ext>
              </a:extLst>
            </p:cNvPr>
            <p:cNvGrpSpPr/>
            <p:nvPr/>
          </p:nvGrpSpPr>
          <p:grpSpPr>
            <a:xfrm>
              <a:off x="5276639" y="1186247"/>
              <a:ext cx="4541761" cy="958288"/>
              <a:chOff x="5276639" y="1186247"/>
              <a:chExt cx="4541761" cy="958288"/>
            </a:xfrm>
          </p:grpSpPr>
          <p:sp>
            <p:nvSpPr>
              <p:cNvPr id="88" name="Rectangle 87">
                <a:extLst>
                  <a:ext uri="{FF2B5EF4-FFF2-40B4-BE49-F238E27FC236}">
                    <a16:creationId xmlns:a16="http://schemas.microsoft.com/office/drawing/2014/main" id="{E1004F2E-12BE-44B6-9DB9-2A6E84032B82}"/>
                  </a:ext>
                </a:extLst>
              </p:cNvPr>
              <p:cNvSpPr/>
              <p:nvPr/>
            </p:nvSpPr>
            <p:spPr>
              <a:xfrm>
                <a:off x="5292120" y="1763475"/>
                <a:ext cx="452628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Nova" panose="020B0504020202020204" pitchFamily="34" charset="0"/>
                  </a:rPr>
                  <a:t>6 Weeks Certification</a:t>
                </a:r>
              </a:p>
              <a:p>
                <a:pPr algn="ctr"/>
                <a:r>
                  <a:rPr lang="en-US" sz="1200" b="1" dirty="0">
                    <a:solidFill>
                      <a:srgbClr val="FFFF00"/>
                    </a:solidFill>
                    <a:latin typeface="Arial Nova" panose="020B0504020202020204" pitchFamily="34" charset="0"/>
                  </a:rPr>
                  <a:t>~ 90%</a:t>
                </a:r>
                <a:r>
                  <a:rPr lang="en-US" sz="1050" b="1" dirty="0">
                    <a:solidFill>
                      <a:srgbClr val="FFFF00"/>
                    </a:solidFill>
                    <a:latin typeface="Arial Nova" panose="020B0504020202020204" pitchFamily="34" charset="0"/>
                  </a:rPr>
                  <a:t> of Content Testing</a:t>
                </a:r>
              </a:p>
            </p:txBody>
          </p:sp>
          <p:sp>
            <p:nvSpPr>
              <p:cNvPr id="89" name="Rectangular Callout 322">
                <a:extLst>
                  <a:ext uri="{FF2B5EF4-FFF2-40B4-BE49-F238E27FC236}">
                    <a16:creationId xmlns:a16="http://schemas.microsoft.com/office/drawing/2014/main" id="{E0F8E61D-D006-4B91-B542-9645CF95EE48}"/>
                  </a:ext>
                </a:extLst>
              </p:cNvPr>
              <p:cNvSpPr/>
              <p:nvPr/>
            </p:nvSpPr>
            <p:spPr>
              <a:xfrm>
                <a:off x="5708028" y="1186247"/>
                <a:ext cx="1114714" cy="408337"/>
              </a:xfrm>
              <a:prstGeom prst="wedgeRectCallout">
                <a:avLst>
                  <a:gd name="adj1" fmla="val -20834"/>
                  <a:gd name="adj2" fmla="val 81162"/>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Nova" panose="020B0504020202020204" pitchFamily="34" charset="0"/>
                  </a:rPr>
                  <a:t>Content App Integration Testing (CAI)</a:t>
                </a:r>
              </a:p>
            </p:txBody>
          </p:sp>
          <p:cxnSp>
            <p:nvCxnSpPr>
              <p:cNvPr id="90" name="Straight Arrow Connector 89">
                <a:extLst>
                  <a:ext uri="{FF2B5EF4-FFF2-40B4-BE49-F238E27FC236}">
                    <a16:creationId xmlns:a16="http://schemas.microsoft.com/office/drawing/2014/main" id="{4E100499-A600-4C64-B22F-61B58A0C29A8}"/>
                  </a:ext>
                </a:extLst>
              </p:cNvPr>
              <p:cNvCxnSpPr/>
              <p:nvPr/>
            </p:nvCxnSpPr>
            <p:spPr>
              <a:xfrm>
                <a:off x="7121508" y="1683774"/>
                <a:ext cx="2679163" cy="0"/>
              </a:xfrm>
              <a:prstGeom prst="straightConnector1">
                <a:avLst/>
              </a:prstGeom>
              <a:ln>
                <a:solidFill>
                  <a:schemeClr val="accent1"/>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91" name="Straight Arrow Connector 90">
                <a:extLst>
                  <a:ext uri="{FF2B5EF4-FFF2-40B4-BE49-F238E27FC236}">
                    <a16:creationId xmlns:a16="http://schemas.microsoft.com/office/drawing/2014/main" id="{3CA3E408-A298-41AB-B374-4E00CFD56BCB}"/>
                  </a:ext>
                </a:extLst>
              </p:cNvPr>
              <p:cNvCxnSpPr/>
              <p:nvPr/>
            </p:nvCxnSpPr>
            <p:spPr>
              <a:xfrm flipH="1">
                <a:off x="5276639" y="1683774"/>
                <a:ext cx="624496" cy="0"/>
              </a:xfrm>
              <a:prstGeom prst="straightConnector1">
                <a:avLst/>
              </a:prstGeom>
              <a:ln>
                <a:solidFill>
                  <a:schemeClr val="accent1"/>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92" name="Straight Arrow Connector 91">
                <a:extLst>
                  <a:ext uri="{FF2B5EF4-FFF2-40B4-BE49-F238E27FC236}">
                    <a16:creationId xmlns:a16="http://schemas.microsoft.com/office/drawing/2014/main" id="{1B78B5DF-D811-4DE6-940D-4341500220CF}"/>
                  </a:ext>
                </a:extLst>
              </p:cNvPr>
              <p:cNvCxnSpPr/>
              <p:nvPr/>
            </p:nvCxnSpPr>
            <p:spPr>
              <a:xfrm flipH="1">
                <a:off x="6171989" y="1681308"/>
                <a:ext cx="624496" cy="0"/>
              </a:xfrm>
              <a:prstGeom prst="straightConnector1">
                <a:avLst/>
              </a:prstGeom>
              <a:ln>
                <a:solidFill>
                  <a:schemeClr val="accent1"/>
                </a:solidFill>
                <a:tailEnd type="none"/>
              </a:ln>
              <a:effectLst/>
            </p:spPr>
            <p:style>
              <a:lnRef idx="2">
                <a:schemeClr val="accent2"/>
              </a:lnRef>
              <a:fillRef idx="0">
                <a:schemeClr val="accent2"/>
              </a:fillRef>
              <a:effectRef idx="1">
                <a:schemeClr val="accent2"/>
              </a:effectRef>
              <a:fontRef idx="minor">
                <a:schemeClr val="tx1"/>
              </a:fontRef>
            </p:style>
          </p:cxnSp>
          <p:sp>
            <p:nvSpPr>
              <p:cNvPr id="93" name="Rectangular Callout 326">
                <a:extLst>
                  <a:ext uri="{FF2B5EF4-FFF2-40B4-BE49-F238E27FC236}">
                    <a16:creationId xmlns:a16="http://schemas.microsoft.com/office/drawing/2014/main" id="{2C6F0580-0438-45EA-8B04-E960E31998EF}"/>
                  </a:ext>
                </a:extLst>
              </p:cNvPr>
              <p:cNvSpPr/>
              <p:nvPr/>
            </p:nvSpPr>
            <p:spPr>
              <a:xfrm>
                <a:off x="6703262" y="1186248"/>
                <a:ext cx="1114714" cy="418200"/>
              </a:xfrm>
              <a:prstGeom prst="wedgeRectCallout">
                <a:avLst>
                  <a:gd name="adj1" fmla="val -20834"/>
                  <a:gd name="adj2" fmla="val 81162"/>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Nova" panose="020B0504020202020204" pitchFamily="34" charset="0"/>
                  </a:rPr>
                  <a:t>App – Functional</a:t>
                </a:r>
              </a:p>
              <a:p>
                <a:pPr algn="ctr"/>
                <a:r>
                  <a:rPr lang="en-US" sz="1000" b="1" dirty="0">
                    <a:latin typeface="Arial Nova" panose="020B0504020202020204" pitchFamily="34" charset="0"/>
                  </a:rPr>
                  <a:t>Testing </a:t>
                </a:r>
              </a:p>
            </p:txBody>
          </p:sp>
          <p:sp>
            <p:nvSpPr>
              <p:cNvPr id="94" name="TextBox 93">
                <a:extLst>
                  <a:ext uri="{FF2B5EF4-FFF2-40B4-BE49-F238E27FC236}">
                    <a16:creationId xmlns:a16="http://schemas.microsoft.com/office/drawing/2014/main" id="{83E0AE0B-FA4A-4338-86B1-0FDD33D8C2E7}"/>
                  </a:ext>
                </a:extLst>
              </p:cNvPr>
              <p:cNvSpPr txBox="1"/>
              <p:nvPr/>
            </p:nvSpPr>
            <p:spPr>
              <a:xfrm>
                <a:off x="6575878" y="1209285"/>
                <a:ext cx="226828" cy="369332"/>
              </a:xfrm>
              <a:prstGeom prst="rect">
                <a:avLst/>
              </a:prstGeom>
              <a:noFill/>
            </p:spPr>
            <p:txBody>
              <a:bodyPr wrap="square" rtlCol="0">
                <a:spAutoFit/>
              </a:bodyPr>
              <a:lstStyle/>
              <a:p>
                <a:r>
                  <a:rPr lang="en-US" b="1" dirty="0">
                    <a:solidFill>
                      <a:schemeClr val="bg1"/>
                    </a:solidFill>
                    <a:latin typeface="Arial Nova" panose="020B0504020202020204" pitchFamily="34" charset="0"/>
                    <a:cs typeface="Arial" pitchFamily="34" charset="0"/>
                  </a:rPr>
                  <a:t>+</a:t>
                </a:r>
              </a:p>
            </p:txBody>
          </p:sp>
          <p:cxnSp>
            <p:nvCxnSpPr>
              <p:cNvPr id="95" name="Straight Connector 94">
                <a:extLst>
                  <a:ext uri="{FF2B5EF4-FFF2-40B4-BE49-F238E27FC236}">
                    <a16:creationId xmlns:a16="http://schemas.microsoft.com/office/drawing/2014/main" id="{96B9B3C3-DC36-4220-A45F-71CF3ED9E3E9}"/>
                  </a:ext>
                </a:extLst>
              </p:cNvPr>
              <p:cNvCxnSpPr/>
              <p:nvPr/>
            </p:nvCxnSpPr>
            <p:spPr>
              <a:xfrm>
                <a:off x="5975566" y="1778775"/>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96" name="Straight Connector 95">
                <a:extLst>
                  <a:ext uri="{FF2B5EF4-FFF2-40B4-BE49-F238E27FC236}">
                    <a16:creationId xmlns:a16="http://schemas.microsoft.com/office/drawing/2014/main" id="{AF0E5FE9-7D47-4D14-BFE6-2D9E1D5C3B77}"/>
                  </a:ext>
                </a:extLst>
              </p:cNvPr>
              <p:cNvCxnSpPr/>
              <p:nvPr/>
            </p:nvCxnSpPr>
            <p:spPr>
              <a:xfrm>
                <a:off x="6713485" y="1778775"/>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97" name="Straight Connector 96">
                <a:extLst>
                  <a:ext uri="{FF2B5EF4-FFF2-40B4-BE49-F238E27FC236}">
                    <a16:creationId xmlns:a16="http://schemas.microsoft.com/office/drawing/2014/main" id="{C8397D87-3ED1-4928-B917-9FA8CFD46764}"/>
                  </a:ext>
                </a:extLst>
              </p:cNvPr>
              <p:cNvCxnSpPr/>
              <p:nvPr/>
            </p:nvCxnSpPr>
            <p:spPr>
              <a:xfrm>
                <a:off x="9048257" y="1768030"/>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98" name="Straight Connector 97">
                <a:extLst>
                  <a:ext uri="{FF2B5EF4-FFF2-40B4-BE49-F238E27FC236}">
                    <a16:creationId xmlns:a16="http://schemas.microsoft.com/office/drawing/2014/main" id="{74689B73-2E41-4F39-98AA-F31595053505}"/>
                  </a:ext>
                </a:extLst>
              </p:cNvPr>
              <p:cNvCxnSpPr/>
              <p:nvPr/>
            </p:nvCxnSpPr>
            <p:spPr>
              <a:xfrm>
                <a:off x="8214682" y="1778775"/>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99" name="Straight Connector 98">
                <a:extLst>
                  <a:ext uri="{FF2B5EF4-FFF2-40B4-BE49-F238E27FC236}">
                    <a16:creationId xmlns:a16="http://schemas.microsoft.com/office/drawing/2014/main" id="{BEC9831A-74F0-4479-A9DB-7F942EE00C86}"/>
                  </a:ext>
                </a:extLst>
              </p:cNvPr>
              <p:cNvCxnSpPr/>
              <p:nvPr/>
            </p:nvCxnSpPr>
            <p:spPr>
              <a:xfrm>
                <a:off x="7450414" y="1768030"/>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87" name="Picture 7" descr="C:\Testing\Shift Left\browser-icon-chrome.png">
              <a:extLst>
                <a:ext uri="{FF2B5EF4-FFF2-40B4-BE49-F238E27FC236}">
                  <a16:creationId xmlns:a16="http://schemas.microsoft.com/office/drawing/2014/main" id="{B5C939E0-AA50-416E-8C62-B60CA93AF03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8205" y="106023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a:extLst>
              <a:ext uri="{FF2B5EF4-FFF2-40B4-BE49-F238E27FC236}">
                <a16:creationId xmlns:a16="http://schemas.microsoft.com/office/drawing/2014/main" id="{6D2F341C-83EF-4605-9EC2-822947F2A20D}"/>
              </a:ext>
            </a:extLst>
          </p:cNvPr>
          <p:cNvGrpSpPr/>
          <p:nvPr/>
        </p:nvGrpSpPr>
        <p:grpSpPr>
          <a:xfrm>
            <a:off x="399835" y="3066191"/>
            <a:ext cx="11430000" cy="2473372"/>
            <a:chOff x="399835" y="3066191"/>
            <a:chExt cx="11430000" cy="2473372"/>
          </a:xfrm>
        </p:grpSpPr>
        <p:sp>
          <p:nvSpPr>
            <p:cNvPr id="101" name="TextBox 100">
              <a:extLst>
                <a:ext uri="{FF2B5EF4-FFF2-40B4-BE49-F238E27FC236}">
                  <a16:creationId xmlns:a16="http://schemas.microsoft.com/office/drawing/2014/main" id="{30656F74-1CA1-4486-806F-1D6E6D1F9487}"/>
                </a:ext>
              </a:extLst>
            </p:cNvPr>
            <p:cNvSpPr txBox="1"/>
            <p:nvPr/>
          </p:nvSpPr>
          <p:spPr>
            <a:xfrm>
              <a:off x="410468" y="3066191"/>
              <a:ext cx="3697834" cy="369332"/>
            </a:xfrm>
            <a:prstGeom prst="rect">
              <a:avLst/>
            </a:prstGeom>
            <a:noFill/>
          </p:spPr>
          <p:txBody>
            <a:bodyPr wrap="square" rtlCol="0">
              <a:spAutoFit/>
            </a:bodyPr>
            <a:lstStyle/>
            <a:p>
              <a:r>
                <a:rPr lang="en-US" sz="1800" b="1" dirty="0">
                  <a:latin typeface="Arial Nova" panose="020B0504020202020204" pitchFamily="34" charset="0"/>
                  <a:cs typeface="Arial" pitchFamily="34" charset="0"/>
                </a:rPr>
                <a:t>Shift Left Approach</a:t>
              </a:r>
            </a:p>
          </p:txBody>
        </p:sp>
        <p:grpSp>
          <p:nvGrpSpPr>
            <p:cNvPr id="102" name="Group 101">
              <a:extLst>
                <a:ext uri="{FF2B5EF4-FFF2-40B4-BE49-F238E27FC236}">
                  <a16:creationId xmlns:a16="http://schemas.microsoft.com/office/drawing/2014/main" id="{F6D7CD67-58DB-463A-94B7-F8CFDD5D8479}"/>
                </a:ext>
              </a:extLst>
            </p:cNvPr>
            <p:cNvGrpSpPr/>
            <p:nvPr/>
          </p:nvGrpSpPr>
          <p:grpSpPr>
            <a:xfrm>
              <a:off x="399835" y="3412683"/>
              <a:ext cx="11430000" cy="2126880"/>
              <a:chOff x="352088" y="4079472"/>
              <a:chExt cx="11430000" cy="2126880"/>
            </a:xfrm>
          </p:grpSpPr>
          <p:sp>
            <p:nvSpPr>
              <p:cNvPr id="103" name="Rectangle 102">
                <a:extLst>
                  <a:ext uri="{FF2B5EF4-FFF2-40B4-BE49-F238E27FC236}">
                    <a16:creationId xmlns:a16="http://schemas.microsoft.com/office/drawing/2014/main" id="{F4E0BA2C-4337-4BC7-A942-A5ED3E2A0D03}"/>
                  </a:ext>
                </a:extLst>
              </p:cNvPr>
              <p:cNvSpPr/>
              <p:nvPr/>
            </p:nvSpPr>
            <p:spPr>
              <a:xfrm>
                <a:off x="352088" y="4079472"/>
                <a:ext cx="11430000" cy="2126880"/>
              </a:xfrm>
              <a:prstGeom prst="rect">
                <a:avLst/>
              </a:prstGeom>
              <a:solidFill>
                <a:srgbClr val="F1F9FD"/>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sp>
            <p:nvSpPr>
              <p:cNvPr id="104" name="Striped Right Arrow 339">
                <a:extLst>
                  <a:ext uri="{FF2B5EF4-FFF2-40B4-BE49-F238E27FC236}">
                    <a16:creationId xmlns:a16="http://schemas.microsoft.com/office/drawing/2014/main" id="{3DEADF54-A173-4CE5-8FE2-82EE89CE65BE}"/>
                  </a:ext>
                </a:extLst>
              </p:cNvPr>
              <p:cNvSpPr/>
              <p:nvPr/>
            </p:nvSpPr>
            <p:spPr>
              <a:xfrm>
                <a:off x="599018" y="4611081"/>
                <a:ext cx="6624084" cy="731341"/>
              </a:xfrm>
              <a:prstGeom prst="stripedRightArrow">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sp>
            <p:nvSpPr>
              <p:cNvPr id="105" name="Striped Right Arrow 340">
                <a:extLst>
                  <a:ext uri="{FF2B5EF4-FFF2-40B4-BE49-F238E27FC236}">
                    <a16:creationId xmlns:a16="http://schemas.microsoft.com/office/drawing/2014/main" id="{3D75335E-4D4C-41F3-92E0-CAB75281C54C}"/>
                  </a:ext>
                </a:extLst>
              </p:cNvPr>
              <p:cNvSpPr/>
              <p:nvPr/>
            </p:nvSpPr>
            <p:spPr>
              <a:xfrm rot="10800000">
                <a:off x="6372495" y="4611081"/>
                <a:ext cx="5213499" cy="731341"/>
              </a:xfrm>
              <a:prstGeom prst="stripedRightArrow">
                <a:avLst>
                  <a:gd name="adj1" fmla="val 50000"/>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cxnSp>
            <p:nvCxnSpPr>
              <p:cNvPr id="106" name="Straight Connector 105">
                <a:extLst>
                  <a:ext uri="{FF2B5EF4-FFF2-40B4-BE49-F238E27FC236}">
                    <a16:creationId xmlns:a16="http://schemas.microsoft.com/office/drawing/2014/main" id="{BD996C5B-57B6-4651-A96D-EC3D9FFCF109}"/>
                  </a:ext>
                </a:extLst>
              </p:cNvPr>
              <p:cNvCxnSpPr/>
              <p:nvPr/>
            </p:nvCxnSpPr>
            <p:spPr>
              <a:xfrm>
                <a:off x="1623736" y="4799970"/>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07" name="Straight Connector 106">
                <a:extLst>
                  <a:ext uri="{FF2B5EF4-FFF2-40B4-BE49-F238E27FC236}">
                    <a16:creationId xmlns:a16="http://schemas.microsoft.com/office/drawing/2014/main" id="{A33034A0-5F86-4103-AA54-3FDDD1CB189C}"/>
                  </a:ext>
                </a:extLst>
              </p:cNvPr>
              <p:cNvCxnSpPr/>
              <p:nvPr/>
            </p:nvCxnSpPr>
            <p:spPr>
              <a:xfrm>
                <a:off x="10604371" y="4799970"/>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08" name="Straight Connector 107">
                <a:extLst>
                  <a:ext uri="{FF2B5EF4-FFF2-40B4-BE49-F238E27FC236}">
                    <a16:creationId xmlns:a16="http://schemas.microsoft.com/office/drawing/2014/main" id="{B257BA6D-93FB-40EF-BC6B-1E7017C1A5F4}"/>
                  </a:ext>
                </a:extLst>
              </p:cNvPr>
              <p:cNvCxnSpPr/>
              <p:nvPr/>
            </p:nvCxnSpPr>
            <p:spPr>
              <a:xfrm>
                <a:off x="3429722" y="4796217"/>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09" name="Straight Connector 108">
                <a:extLst>
                  <a:ext uri="{FF2B5EF4-FFF2-40B4-BE49-F238E27FC236}">
                    <a16:creationId xmlns:a16="http://schemas.microsoft.com/office/drawing/2014/main" id="{F5D049C2-3C04-4588-A6D2-E63F33D0CD9F}"/>
                  </a:ext>
                </a:extLst>
              </p:cNvPr>
              <p:cNvCxnSpPr/>
              <p:nvPr/>
            </p:nvCxnSpPr>
            <p:spPr>
              <a:xfrm>
                <a:off x="5218259" y="4790219"/>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cxnSp>
            <p:nvCxnSpPr>
              <p:cNvPr id="110" name="Straight Connector 109">
                <a:extLst>
                  <a:ext uri="{FF2B5EF4-FFF2-40B4-BE49-F238E27FC236}">
                    <a16:creationId xmlns:a16="http://schemas.microsoft.com/office/drawing/2014/main" id="{4DFA0359-2672-43D3-8C71-A9FBB6A4155C}"/>
                  </a:ext>
                </a:extLst>
              </p:cNvPr>
              <p:cNvCxnSpPr/>
              <p:nvPr/>
            </p:nvCxnSpPr>
            <p:spPr>
              <a:xfrm>
                <a:off x="9786201" y="4796218"/>
                <a:ext cx="0" cy="365760"/>
              </a:xfrm>
              <a:prstGeom prst="line">
                <a:avLst/>
              </a:prstGeom>
              <a:ln>
                <a:solidFill>
                  <a:schemeClr val="bg1"/>
                </a:solidFill>
              </a:ln>
              <a:effectLst/>
            </p:spPr>
            <p:style>
              <a:lnRef idx="3">
                <a:schemeClr val="accent1"/>
              </a:lnRef>
              <a:fillRef idx="0">
                <a:schemeClr val="accent1"/>
              </a:fillRef>
              <a:effectRef idx="2">
                <a:schemeClr val="accent1"/>
              </a:effectRef>
              <a:fontRef idx="minor">
                <a:schemeClr val="tx1"/>
              </a:fontRef>
            </p:style>
          </p:cxnSp>
          <p:pic>
            <p:nvPicPr>
              <p:cNvPr id="111" name="Picture 110">
                <a:extLst>
                  <a:ext uri="{FF2B5EF4-FFF2-40B4-BE49-F238E27FC236}">
                    <a16:creationId xmlns:a16="http://schemas.microsoft.com/office/drawing/2014/main" id="{E3EA446F-0901-457C-9A26-0DB3054D9D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168" y="4555822"/>
                <a:ext cx="274320" cy="274320"/>
              </a:xfrm>
              <a:prstGeom prst="rect">
                <a:avLst/>
              </a:prstGeom>
            </p:spPr>
          </p:pic>
          <p:pic>
            <p:nvPicPr>
              <p:cNvPr id="112" name="Picture 111">
                <a:extLst>
                  <a:ext uri="{FF2B5EF4-FFF2-40B4-BE49-F238E27FC236}">
                    <a16:creationId xmlns:a16="http://schemas.microsoft.com/office/drawing/2014/main" id="{1E360E77-1DC6-4278-88FB-66FC352C86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75" y="4556489"/>
                <a:ext cx="274320" cy="274320"/>
              </a:xfrm>
              <a:prstGeom prst="rect">
                <a:avLst/>
              </a:prstGeom>
            </p:spPr>
          </p:pic>
          <p:pic>
            <p:nvPicPr>
              <p:cNvPr id="113" name="Picture 112">
                <a:extLst>
                  <a:ext uri="{FF2B5EF4-FFF2-40B4-BE49-F238E27FC236}">
                    <a16:creationId xmlns:a16="http://schemas.microsoft.com/office/drawing/2014/main" id="{CE171459-0363-4FA7-B502-17FF29F9C6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2292" y="4559594"/>
                <a:ext cx="274320" cy="274320"/>
              </a:xfrm>
              <a:prstGeom prst="rect">
                <a:avLst/>
              </a:prstGeom>
            </p:spPr>
          </p:pic>
          <p:sp>
            <p:nvSpPr>
              <p:cNvPr id="114" name="TextBox 113">
                <a:extLst>
                  <a:ext uri="{FF2B5EF4-FFF2-40B4-BE49-F238E27FC236}">
                    <a16:creationId xmlns:a16="http://schemas.microsoft.com/office/drawing/2014/main" id="{CC753D14-8930-4064-9833-244A8BFF1C56}"/>
                  </a:ext>
                </a:extLst>
              </p:cNvPr>
              <p:cNvSpPr txBox="1"/>
              <p:nvPr/>
            </p:nvSpPr>
            <p:spPr>
              <a:xfrm>
                <a:off x="9867577" y="4768039"/>
                <a:ext cx="681716" cy="400110"/>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Code Freeze</a:t>
                </a:r>
              </a:p>
            </p:txBody>
          </p:sp>
          <p:sp>
            <p:nvSpPr>
              <p:cNvPr id="115" name="TextBox 114">
                <a:extLst>
                  <a:ext uri="{FF2B5EF4-FFF2-40B4-BE49-F238E27FC236}">
                    <a16:creationId xmlns:a16="http://schemas.microsoft.com/office/drawing/2014/main" id="{00A8BA68-E933-47A5-ADA5-39B7AF13AE90}"/>
                  </a:ext>
                </a:extLst>
              </p:cNvPr>
              <p:cNvSpPr txBox="1"/>
              <p:nvPr/>
            </p:nvSpPr>
            <p:spPr>
              <a:xfrm>
                <a:off x="10706176" y="4839469"/>
                <a:ext cx="681716" cy="246221"/>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Go Live</a:t>
                </a:r>
              </a:p>
            </p:txBody>
          </p:sp>
          <p:sp>
            <p:nvSpPr>
              <p:cNvPr id="116" name="TextBox 115">
                <a:extLst>
                  <a:ext uri="{FF2B5EF4-FFF2-40B4-BE49-F238E27FC236}">
                    <a16:creationId xmlns:a16="http://schemas.microsoft.com/office/drawing/2014/main" id="{3E4FE794-9574-44EF-8986-DE21232FC047}"/>
                  </a:ext>
                </a:extLst>
              </p:cNvPr>
              <p:cNvSpPr txBox="1"/>
              <p:nvPr/>
            </p:nvSpPr>
            <p:spPr>
              <a:xfrm>
                <a:off x="6597991" y="4844952"/>
                <a:ext cx="2256661" cy="246221"/>
              </a:xfrm>
              <a:prstGeom prst="rect">
                <a:avLst/>
              </a:prstGeom>
              <a:noFill/>
            </p:spPr>
            <p:txBody>
              <a:bodyPr wrap="square" rtlCol="0">
                <a:spAutoFit/>
              </a:bodyPr>
              <a:lstStyle/>
              <a:p>
                <a:r>
                  <a:rPr lang="en-US" sz="1000" b="1" dirty="0">
                    <a:solidFill>
                      <a:schemeClr val="bg1"/>
                    </a:solidFill>
                    <a:latin typeface="Arial Nova" panose="020B0504020202020204" pitchFamily="34" charset="0"/>
                    <a:cs typeface="Arial" pitchFamily="34" charset="0"/>
                  </a:rPr>
                  <a:t>Certification Phase (6 Weeks)</a:t>
                </a:r>
              </a:p>
            </p:txBody>
          </p:sp>
          <p:sp>
            <p:nvSpPr>
              <p:cNvPr id="117" name="TextBox 116">
                <a:extLst>
                  <a:ext uri="{FF2B5EF4-FFF2-40B4-BE49-F238E27FC236}">
                    <a16:creationId xmlns:a16="http://schemas.microsoft.com/office/drawing/2014/main" id="{65BA3F83-D7B3-48E0-815B-6C9A4147E21F}"/>
                  </a:ext>
                </a:extLst>
              </p:cNvPr>
              <p:cNvSpPr txBox="1"/>
              <p:nvPr/>
            </p:nvSpPr>
            <p:spPr>
              <a:xfrm>
                <a:off x="3594719" y="4766003"/>
                <a:ext cx="1409837" cy="400110"/>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Integration Phase </a:t>
                </a:r>
              </a:p>
              <a:p>
                <a:pPr algn="ctr"/>
                <a:r>
                  <a:rPr lang="en-US" sz="1000" b="1" dirty="0">
                    <a:solidFill>
                      <a:schemeClr val="bg1"/>
                    </a:solidFill>
                    <a:latin typeface="Arial Nova" panose="020B0504020202020204" pitchFamily="34" charset="0"/>
                    <a:cs typeface="Arial" pitchFamily="34" charset="0"/>
                  </a:rPr>
                  <a:t>(2 Weeks)</a:t>
                </a:r>
              </a:p>
            </p:txBody>
          </p:sp>
          <p:sp>
            <p:nvSpPr>
              <p:cNvPr id="118" name="TextBox 117">
                <a:extLst>
                  <a:ext uri="{FF2B5EF4-FFF2-40B4-BE49-F238E27FC236}">
                    <a16:creationId xmlns:a16="http://schemas.microsoft.com/office/drawing/2014/main" id="{15E45AE1-FFF1-413F-BBE7-14C31CF15A1F}"/>
                  </a:ext>
                </a:extLst>
              </p:cNvPr>
              <p:cNvSpPr txBox="1"/>
              <p:nvPr/>
            </p:nvSpPr>
            <p:spPr>
              <a:xfrm>
                <a:off x="1588955" y="4852617"/>
                <a:ext cx="1901817" cy="246221"/>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App Development</a:t>
                </a:r>
              </a:p>
            </p:txBody>
          </p:sp>
          <p:sp>
            <p:nvSpPr>
              <p:cNvPr id="119" name="TextBox 118">
                <a:extLst>
                  <a:ext uri="{FF2B5EF4-FFF2-40B4-BE49-F238E27FC236}">
                    <a16:creationId xmlns:a16="http://schemas.microsoft.com/office/drawing/2014/main" id="{CC8914F5-38B8-401B-8A75-860CDF31F453}"/>
                  </a:ext>
                </a:extLst>
              </p:cNvPr>
              <p:cNvSpPr txBox="1"/>
              <p:nvPr/>
            </p:nvSpPr>
            <p:spPr>
              <a:xfrm>
                <a:off x="639962" y="4756585"/>
                <a:ext cx="1013041" cy="400110"/>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Content</a:t>
                </a:r>
              </a:p>
              <a:p>
                <a:pPr algn="ctr"/>
                <a:r>
                  <a:rPr lang="en-US" sz="1000" b="1" dirty="0">
                    <a:solidFill>
                      <a:schemeClr val="bg1"/>
                    </a:solidFill>
                    <a:latin typeface="Arial Nova" panose="020B0504020202020204" pitchFamily="34" charset="0"/>
                    <a:cs typeface="Arial" pitchFamily="34" charset="0"/>
                  </a:rPr>
                  <a:t>Development</a:t>
                </a:r>
              </a:p>
            </p:txBody>
          </p:sp>
          <p:pic>
            <p:nvPicPr>
              <p:cNvPr id="120" name="Picture 119">
                <a:extLst>
                  <a:ext uri="{FF2B5EF4-FFF2-40B4-BE49-F238E27FC236}">
                    <a16:creationId xmlns:a16="http://schemas.microsoft.com/office/drawing/2014/main" id="{CFC18F30-E7A1-4D06-86B1-E6CB25EC2B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8639" y="4555698"/>
                <a:ext cx="274320" cy="274320"/>
              </a:xfrm>
              <a:prstGeom prst="rect">
                <a:avLst/>
              </a:prstGeom>
            </p:spPr>
          </p:pic>
        </p:grpSp>
      </p:grpSp>
      <p:grpSp>
        <p:nvGrpSpPr>
          <p:cNvPr id="121" name="Group 120">
            <a:extLst>
              <a:ext uri="{FF2B5EF4-FFF2-40B4-BE49-F238E27FC236}">
                <a16:creationId xmlns:a16="http://schemas.microsoft.com/office/drawing/2014/main" id="{33D6EC12-0316-49D7-B3C8-E054F534203A}"/>
              </a:ext>
            </a:extLst>
          </p:cNvPr>
          <p:cNvGrpSpPr/>
          <p:nvPr/>
        </p:nvGrpSpPr>
        <p:grpSpPr>
          <a:xfrm>
            <a:off x="6131647" y="3428661"/>
            <a:ext cx="3686753" cy="1071931"/>
            <a:chOff x="6131647" y="3428661"/>
            <a:chExt cx="3686753" cy="1071931"/>
          </a:xfrm>
        </p:grpSpPr>
        <p:grpSp>
          <p:nvGrpSpPr>
            <p:cNvPr id="122" name="Group 121">
              <a:extLst>
                <a:ext uri="{FF2B5EF4-FFF2-40B4-BE49-F238E27FC236}">
                  <a16:creationId xmlns:a16="http://schemas.microsoft.com/office/drawing/2014/main" id="{81A2A0C8-9A2B-4B91-9C77-9176C97265CA}"/>
                </a:ext>
              </a:extLst>
            </p:cNvPr>
            <p:cNvGrpSpPr/>
            <p:nvPr/>
          </p:nvGrpSpPr>
          <p:grpSpPr>
            <a:xfrm>
              <a:off x="6131647" y="3541819"/>
              <a:ext cx="3686753" cy="958773"/>
              <a:chOff x="6131647" y="3541819"/>
              <a:chExt cx="3686753" cy="958773"/>
            </a:xfrm>
          </p:grpSpPr>
          <p:grpSp>
            <p:nvGrpSpPr>
              <p:cNvPr id="124" name="Group 123">
                <a:extLst>
                  <a:ext uri="{FF2B5EF4-FFF2-40B4-BE49-F238E27FC236}">
                    <a16:creationId xmlns:a16="http://schemas.microsoft.com/office/drawing/2014/main" id="{E923AB27-9F81-4995-85EA-9D7EEC74B7D3}"/>
                  </a:ext>
                </a:extLst>
              </p:cNvPr>
              <p:cNvGrpSpPr/>
              <p:nvPr/>
            </p:nvGrpSpPr>
            <p:grpSpPr>
              <a:xfrm>
                <a:off x="6131647" y="3552452"/>
                <a:ext cx="3686753" cy="942988"/>
                <a:chOff x="5273793" y="3565287"/>
                <a:chExt cx="3686753" cy="942988"/>
              </a:xfrm>
            </p:grpSpPr>
            <p:grpSp>
              <p:nvGrpSpPr>
                <p:cNvPr id="128" name="Group 127">
                  <a:extLst>
                    <a:ext uri="{FF2B5EF4-FFF2-40B4-BE49-F238E27FC236}">
                      <a16:creationId xmlns:a16="http://schemas.microsoft.com/office/drawing/2014/main" id="{6B852C0F-EDDA-428C-827A-1BF94F03A900}"/>
                    </a:ext>
                  </a:extLst>
                </p:cNvPr>
                <p:cNvGrpSpPr/>
                <p:nvPr/>
              </p:nvGrpSpPr>
              <p:grpSpPr>
                <a:xfrm>
                  <a:off x="5273793" y="3565287"/>
                  <a:ext cx="3686753" cy="942988"/>
                  <a:chOff x="5261954" y="1200762"/>
                  <a:chExt cx="3686753" cy="942988"/>
                </a:xfrm>
              </p:grpSpPr>
              <p:sp>
                <p:nvSpPr>
                  <p:cNvPr id="130" name="Rectangle 129">
                    <a:extLst>
                      <a:ext uri="{FF2B5EF4-FFF2-40B4-BE49-F238E27FC236}">
                        <a16:creationId xmlns:a16="http://schemas.microsoft.com/office/drawing/2014/main" id="{CF893E4D-7CFA-4E86-B956-8C1E167A7E2F}"/>
                      </a:ext>
                    </a:extLst>
                  </p:cNvPr>
                  <p:cNvSpPr/>
                  <p:nvPr/>
                </p:nvSpPr>
                <p:spPr>
                  <a:xfrm>
                    <a:off x="5277435" y="1777990"/>
                    <a:ext cx="3671272" cy="3657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latin typeface="Arial Nova" panose="020B0504020202020204" pitchFamily="34" charset="0"/>
                    </a:endParaRPr>
                  </a:p>
                </p:txBody>
              </p:sp>
              <p:sp>
                <p:nvSpPr>
                  <p:cNvPr id="131" name="Rectangular Callout 400">
                    <a:extLst>
                      <a:ext uri="{FF2B5EF4-FFF2-40B4-BE49-F238E27FC236}">
                        <a16:creationId xmlns:a16="http://schemas.microsoft.com/office/drawing/2014/main" id="{7AF117D7-022A-4EE4-9534-C414B0134F27}"/>
                      </a:ext>
                    </a:extLst>
                  </p:cNvPr>
                  <p:cNvSpPr/>
                  <p:nvPr/>
                </p:nvSpPr>
                <p:spPr>
                  <a:xfrm>
                    <a:off x="5693343" y="1200762"/>
                    <a:ext cx="1114714" cy="408337"/>
                  </a:xfrm>
                  <a:prstGeom prst="wedgeRectCallout">
                    <a:avLst>
                      <a:gd name="adj1" fmla="val -20834"/>
                      <a:gd name="adj2" fmla="val 81162"/>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Nova" panose="020B0504020202020204" pitchFamily="34" charset="0"/>
                      </a:rPr>
                      <a:t>Content App Integration Testing (CAI)</a:t>
                    </a:r>
                  </a:p>
                </p:txBody>
              </p:sp>
              <p:cxnSp>
                <p:nvCxnSpPr>
                  <p:cNvPr id="132" name="Straight Arrow Connector 131">
                    <a:extLst>
                      <a:ext uri="{FF2B5EF4-FFF2-40B4-BE49-F238E27FC236}">
                        <a16:creationId xmlns:a16="http://schemas.microsoft.com/office/drawing/2014/main" id="{C1130CB4-BD3D-4422-90A5-02D36150CB5C}"/>
                      </a:ext>
                    </a:extLst>
                  </p:cNvPr>
                  <p:cNvCxnSpPr/>
                  <p:nvPr/>
                </p:nvCxnSpPr>
                <p:spPr>
                  <a:xfrm>
                    <a:off x="6165111" y="1698289"/>
                    <a:ext cx="1371600" cy="0"/>
                  </a:xfrm>
                  <a:prstGeom prst="straightConnector1">
                    <a:avLst/>
                  </a:prstGeom>
                  <a:ln>
                    <a:solidFill>
                      <a:schemeClr val="accent1"/>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33" name="Straight Arrow Connector 132">
                    <a:extLst>
                      <a:ext uri="{FF2B5EF4-FFF2-40B4-BE49-F238E27FC236}">
                        <a16:creationId xmlns:a16="http://schemas.microsoft.com/office/drawing/2014/main" id="{FA93FC4E-B58F-4342-94A0-9E10C0F6F825}"/>
                      </a:ext>
                    </a:extLst>
                  </p:cNvPr>
                  <p:cNvCxnSpPr/>
                  <p:nvPr/>
                </p:nvCxnSpPr>
                <p:spPr>
                  <a:xfrm flipH="1">
                    <a:off x="5261954" y="1698289"/>
                    <a:ext cx="624496" cy="0"/>
                  </a:xfrm>
                  <a:prstGeom prst="straightConnector1">
                    <a:avLst/>
                  </a:prstGeom>
                  <a:ln>
                    <a:solidFill>
                      <a:schemeClr val="accent1"/>
                    </a:solidFill>
                    <a:tailEnd type="arrow"/>
                  </a:ln>
                  <a:effectLst/>
                </p:spPr>
                <p:style>
                  <a:lnRef idx="2">
                    <a:schemeClr val="accent2"/>
                  </a:lnRef>
                  <a:fillRef idx="0">
                    <a:schemeClr val="accent2"/>
                  </a:fillRef>
                  <a:effectRef idx="1">
                    <a:schemeClr val="accent2"/>
                  </a:effectRef>
                  <a:fontRef idx="minor">
                    <a:schemeClr val="tx1"/>
                  </a:fontRef>
                </p:style>
              </p:cxnSp>
            </p:grpSp>
            <p:sp>
              <p:nvSpPr>
                <p:cNvPr id="129" name="Rectangle 128">
                  <a:extLst>
                    <a:ext uri="{FF2B5EF4-FFF2-40B4-BE49-F238E27FC236}">
                      <a16:creationId xmlns:a16="http://schemas.microsoft.com/office/drawing/2014/main" id="{ECA24D11-660F-40E8-A2D7-4FA9B3069FC1}"/>
                    </a:ext>
                  </a:extLst>
                </p:cNvPr>
                <p:cNvSpPr/>
                <p:nvPr/>
              </p:nvSpPr>
              <p:spPr>
                <a:xfrm>
                  <a:off x="5287513" y="4139509"/>
                  <a:ext cx="226314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latin typeface="Arial Nova" panose="020B0504020202020204" pitchFamily="34" charset="0"/>
                    </a:rPr>
                    <a:t>3 Weeks; </a:t>
                  </a:r>
                  <a:r>
                    <a:rPr lang="en-US" sz="1200" b="1" dirty="0">
                      <a:solidFill>
                        <a:srgbClr val="FFFF00"/>
                      </a:solidFill>
                      <a:latin typeface="Arial Nova" panose="020B0504020202020204" pitchFamily="34" charset="0"/>
                    </a:rPr>
                    <a:t>~ 30%</a:t>
                  </a:r>
                  <a:r>
                    <a:rPr lang="en-US" sz="1050" b="1" dirty="0">
                      <a:solidFill>
                        <a:srgbClr val="FFFF00"/>
                      </a:solidFill>
                      <a:latin typeface="Arial Nova" panose="020B0504020202020204" pitchFamily="34" charset="0"/>
                    </a:rPr>
                    <a:t> of Content  Testing</a:t>
                  </a:r>
                </a:p>
                <a:p>
                  <a:endParaRPr lang="en-US" sz="1050" b="1" dirty="0">
                    <a:solidFill>
                      <a:srgbClr val="FFFF00"/>
                    </a:solidFill>
                    <a:latin typeface="Arial Nova" panose="020B0504020202020204" pitchFamily="34" charset="0"/>
                  </a:endParaRPr>
                </a:p>
              </p:txBody>
            </p:sp>
          </p:grpSp>
          <p:sp>
            <p:nvSpPr>
              <p:cNvPr id="125" name="5-Point Star 394">
                <a:extLst>
                  <a:ext uri="{FF2B5EF4-FFF2-40B4-BE49-F238E27FC236}">
                    <a16:creationId xmlns:a16="http://schemas.microsoft.com/office/drawing/2014/main" id="{3DDCE6F5-2EC0-47EF-8B08-811DF4152332}"/>
                  </a:ext>
                </a:extLst>
              </p:cNvPr>
              <p:cNvSpPr/>
              <p:nvPr/>
            </p:nvSpPr>
            <p:spPr>
              <a:xfrm>
                <a:off x="6552477" y="3541819"/>
                <a:ext cx="173154" cy="20416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cxnSp>
            <p:nvCxnSpPr>
              <p:cNvPr id="126" name="Straight Connector 125">
                <a:extLst>
                  <a:ext uri="{FF2B5EF4-FFF2-40B4-BE49-F238E27FC236}">
                    <a16:creationId xmlns:a16="http://schemas.microsoft.com/office/drawing/2014/main" id="{4A7F1BA8-D0CF-4272-A7B5-29D6920A7723}"/>
                  </a:ext>
                </a:extLst>
              </p:cNvPr>
              <p:cNvCxnSpPr/>
              <p:nvPr/>
            </p:nvCxnSpPr>
            <p:spPr>
              <a:xfrm>
                <a:off x="6822742" y="4134832"/>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127" name="Straight Connector 126">
                <a:extLst>
                  <a:ext uri="{FF2B5EF4-FFF2-40B4-BE49-F238E27FC236}">
                    <a16:creationId xmlns:a16="http://schemas.microsoft.com/office/drawing/2014/main" id="{667F3527-7456-47E6-AE81-517ABD5A0D54}"/>
                  </a:ext>
                </a:extLst>
              </p:cNvPr>
              <p:cNvCxnSpPr/>
              <p:nvPr/>
            </p:nvCxnSpPr>
            <p:spPr>
              <a:xfrm>
                <a:off x="7555260" y="4124687"/>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123" name="Picture 7" descr="C:\Testing\Shift Left\browser-icon-chrome.png">
              <a:extLst>
                <a:ext uri="{FF2B5EF4-FFF2-40B4-BE49-F238E27FC236}">
                  <a16:creationId xmlns:a16="http://schemas.microsoft.com/office/drawing/2014/main" id="{14FC85C0-61FE-4FE4-986A-04E5769F3D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55260" y="3428661"/>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4" name="Group 133">
            <a:extLst>
              <a:ext uri="{FF2B5EF4-FFF2-40B4-BE49-F238E27FC236}">
                <a16:creationId xmlns:a16="http://schemas.microsoft.com/office/drawing/2014/main" id="{D7A17FFD-00AC-4ED5-AC82-EFC99D1F54D5}"/>
              </a:ext>
            </a:extLst>
          </p:cNvPr>
          <p:cNvGrpSpPr/>
          <p:nvPr/>
        </p:nvGrpSpPr>
        <p:grpSpPr>
          <a:xfrm>
            <a:off x="8427579" y="3461023"/>
            <a:ext cx="1475166" cy="1033135"/>
            <a:chOff x="8427579" y="3461023"/>
            <a:chExt cx="1475166" cy="1033135"/>
          </a:xfrm>
        </p:grpSpPr>
        <p:grpSp>
          <p:nvGrpSpPr>
            <p:cNvPr id="135" name="Group 134">
              <a:extLst>
                <a:ext uri="{FF2B5EF4-FFF2-40B4-BE49-F238E27FC236}">
                  <a16:creationId xmlns:a16="http://schemas.microsoft.com/office/drawing/2014/main" id="{B63CBCFA-6115-49C8-B773-384E33CD07A6}"/>
                </a:ext>
              </a:extLst>
            </p:cNvPr>
            <p:cNvGrpSpPr/>
            <p:nvPr/>
          </p:nvGrpSpPr>
          <p:grpSpPr>
            <a:xfrm>
              <a:off x="8427579" y="3532405"/>
              <a:ext cx="1383726" cy="961753"/>
              <a:chOff x="8427579" y="3532405"/>
              <a:chExt cx="1383726" cy="961753"/>
            </a:xfrm>
          </p:grpSpPr>
          <p:grpSp>
            <p:nvGrpSpPr>
              <p:cNvPr id="137" name="Group 136">
                <a:extLst>
                  <a:ext uri="{FF2B5EF4-FFF2-40B4-BE49-F238E27FC236}">
                    <a16:creationId xmlns:a16="http://schemas.microsoft.com/office/drawing/2014/main" id="{4C35D818-F471-49BD-A6B3-9BB1B9990C49}"/>
                  </a:ext>
                </a:extLst>
              </p:cNvPr>
              <p:cNvGrpSpPr/>
              <p:nvPr/>
            </p:nvGrpSpPr>
            <p:grpSpPr>
              <a:xfrm>
                <a:off x="8427579" y="3553673"/>
                <a:ext cx="1383726" cy="940485"/>
                <a:chOff x="8423526" y="3565287"/>
                <a:chExt cx="1383726" cy="940485"/>
              </a:xfrm>
            </p:grpSpPr>
            <p:grpSp>
              <p:nvGrpSpPr>
                <p:cNvPr id="140" name="Group 139">
                  <a:extLst>
                    <a:ext uri="{FF2B5EF4-FFF2-40B4-BE49-F238E27FC236}">
                      <a16:creationId xmlns:a16="http://schemas.microsoft.com/office/drawing/2014/main" id="{2BF7C816-DC86-44C9-B892-028F472079BE}"/>
                    </a:ext>
                  </a:extLst>
                </p:cNvPr>
                <p:cNvGrpSpPr/>
                <p:nvPr/>
              </p:nvGrpSpPr>
              <p:grpSpPr>
                <a:xfrm>
                  <a:off x="8457036" y="3565287"/>
                  <a:ext cx="1350216" cy="922902"/>
                  <a:chOff x="4398785" y="1200762"/>
                  <a:chExt cx="1350216" cy="922902"/>
                </a:xfrm>
              </p:grpSpPr>
              <p:sp>
                <p:nvSpPr>
                  <p:cNvPr id="142" name="Rectangle 141">
                    <a:extLst>
                      <a:ext uri="{FF2B5EF4-FFF2-40B4-BE49-F238E27FC236}">
                        <a16:creationId xmlns:a16="http://schemas.microsoft.com/office/drawing/2014/main" id="{9569B21B-CEB4-4297-9F59-80B5FF599346}"/>
                      </a:ext>
                    </a:extLst>
                  </p:cNvPr>
                  <p:cNvSpPr/>
                  <p:nvPr/>
                </p:nvSpPr>
                <p:spPr>
                  <a:xfrm>
                    <a:off x="4398785" y="1776286"/>
                    <a:ext cx="1350216" cy="34737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Nova" panose="020B0504020202020204" pitchFamily="34" charset="0"/>
                      </a:rPr>
                      <a:t>2 Weeks</a:t>
                    </a:r>
                  </a:p>
                </p:txBody>
              </p:sp>
              <p:sp>
                <p:nvSpPr>
                  <p:cNvPr id="143" name="Rectangular Callout 424">
                    <a:extLst>
                      <a:ext uri="{FF2B5EF4-FFF2-40B4-BE49-F238E27FC236}">
                        <a16:creationId xmlns:a16="http://schemas.microsoft.com/office/drawing/2014/main" id="{8A4C04FA-A256-4C7E-A475-43FBF68FB5CE}"/>
                      </a:ext>
                    </a:extLst>
                  </p:cNvPr>
                  <p:cNvSpPr/>
                  <p:nvPr/>
                </p:nvSpPr>
                <p:spPr>
                  <a:xfrm>
                    <a:off x="4416157" y="1200762"/>
                    <a:ext cx="1292651" cy="408337"/>
                  </a:xfrm>
                  <a:prstGeom prst="wedgeRectCallout">
                    <a:avLst>
                      <a:gd name="adj1" fmla="val -20834"/>
                      <a:gd name="adj2" fmla="val 81162"/>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Nova" panose="020B0504020202020204" pitchFamily="34" charset="0"/>
                      </a:rPr>
                      <a:t>Limited to Content Defect Retest</a:t>
                    </a:r>
                  </a:p>
                </p:txBody>
              </p:sp>
              <p:cxnSp>
                <p:nvCxnSpPr>
                  <p:cNvPr id="144" name="Straight Arrow Connector 143">
                    <a:extLst>
                      <a:ext uri="{FF2B5EF4-FFF2-40B4-BE49-F238E27FC236}">
                        <a16:creationId xmlns:a16="http://schemas.microsoft.com/office/drawing/2014/main" id="{A4A6875F-21A4-44EB-977C-EA1F9079A833}"/>
                      </a:ext>
                    </a:extLst>
                  </p:cNvPr>
                  <p:cNvCxnSpPr/>
                  <p:nvPr/>
                </p:nvCxnSpPr>
                <p:spPr>
                  <a:xfrm>
                    <a:off x="4964687" y="1687658"/>
                    <a:ext cx="739131" cy="0"/>
                  </a:xfrm>
                  <a:prstGeom prst="straightConnector1">
                    <a:avLst/>
                  </a:prstGeom>
                  <a:ln>
                    <a:solidFill>
                      <a:schemeClr val="accent1">
                        <a:lumMod val="75000"/>
                      </a:schemeClr>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45" name="Straight Arrow Connector 144">
                    <a:extLst>
                      <a:ext uri="{FF2B5EF4-FFF2-40B4-BE49-F238E27FC236}">
                        <a16:creationId xmlns:a16="http://schemas.microsoft.com/office/drawing/2014/main" id="{AA578B5B-98D0-4C9E-B26F-B3D00481011B}"/>
                      </a:ext>
                    </a:extLst>
                  </p:cNvPr>
                  <p:cNvCxnSpPr/>
                  <p:nvPr/>
                </p:nvCxnSpPr>
                <p:spPr>
                  <a:xfrm flipH="1">
                    <a:off x="4398785" y="1699035"/>
                    <a:ext cx="274320" cy="0"/>
                  </a:xfrm>
                  <a:prstGeom prst="straightConnector1">
                    <a:avLst/>
                  </a:prstGeom>
                  <a:ln>
                    <a:solidFill>
                      <a:schemeClr val="accent1">
                        <a:lumMod val="75000"/>
                      </a:schemeClr>
                    </a:solidFill>
                    <a:tailEnd type="arrow"/>
                  </a:ln>
                  <a:effectLst/>
                </p:spPr>
                <p:style>
                  <a:lnRef idx="2">
                    <a:schemeClr val="accent2"/>
                  </a:lnRef>
                  <a:fillRef idx="0">
                    <a:schemeClr val="accent2"/>
                  </a:fillRef>
                  <a:effectRef idx="1">
                    <a:schemeClr val="accent2"/>
                  </a:effectRef>
                  <a:fontRef idx="minor">
                    <a:schemeClr val="tx1"/>
                  </a:fontRef>
                </p:style>
              </p:cxnSp>
            </p:grpSp>
            <p:cxnSp>
              <p:nvCxnSpPr>
                <p:cNvPr id="141" name="Straight Connector 140">
                  <a:extLst>
                    <a:ext uri="{FF2B5EF4-FFF2-40B4-BE49-F238E27FC236}">
                      <a16:creationId xmlns:a16="http://schemas.microsoft.com/office/drawing/2014/main" id="{530B9D6E-2D90-4ABF-9A80-6363ABF497E7}"/>
                    </a:ext>
                  </a:extLst>
                </p:cNvPr>
                <p:cNvCxnSpPr/>
                <p:nvPr/>
              </p:nvCxnSpPr>
              <p:spPr>
                <a:xfrm>
                  <a:off x="8423526" y="4140012"/>
                  <a:ext cx="0" cy="365760"/>
                </a:xfrm>
                <a:prstGeom prst="line">
                  <a:avLst/>
                </a:prstGeom>
                <a:ln w="12700">
                  <a:solidFill>
                    <a:schemeClr val="bg1"/>
                  </a:solidFill>
                </a:ln>
                <a:effectLst/>
              </p:spPr>
              <p:style>
                <a:lnRef idx="3">
                  <a:schemeClr val="accent1"/>
                </a:lnRef>
                <a:fillRef idx="0">
                  <a:schemeClr val="accent1"/>
                </a:fillRef>
                <a:effectRef idx="2">
                  <a:schemeClr val="accent1"/>
                </a:effectRef>
                <a:fontRef idx="minor">
                  <a:schemeClr val="tx1"/>
                </a:fontRef>
              </p:style>
            </p:cxnSp>
          </p:grpSp>
          <p:sp>
            <p:nvSpPr>
              <p:cNvPr id="138" name="5-Point Star 419">
                <a:extLst>
                  <a:ext uri="{FF2B5EF4-FFF2-40B4-BE49-F238E27FC236}">
                    <a16:creationId xmlns:a16="http://schemas.microsoft.com/office/drawing/2014/main" id="{940818BC-A85A-4432-8CCD-250DD36AAF35}"/>
                  </a:ext>
                </a:extLst>
              </p:cNvPr>
              <p:cNvSpPr/>
              <p:nvPr/>
            </p:nvSpPr>
            <p:spPr>
              <a:xfrm>
                <a:off x="8464009" y="3532405"/>
                <a:ext cx="173154" cy="20416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cxnSp>
            <p:nvCxnSpPr>
              <p:cNvPr id="139" name="Straight Connector 138">
                <a:extLst>
                  <a:ext uri="{FF2B5EF4-FFF2-40B4-BE49-F238E27FC236}">
                    <a16:creationId xmlns:a16="http://schemas.microsoft.com/office/drawing/2014/main" id="{8693C0A3-FE03-4213-A556-31B5F3D2C010}"/>
                  </a:ext>
                </a:extLst>
              </p:cNvPr>
              <p:cNvCxnSpPr/>
              <p:nvPr/>
            </p:nvCxnSpPr>
            <p:spPr>
              <a:xfrm>
                <a:off x="9136197" y="4128398"/>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136" name="Picture 7" descr="C:\Testing\Shift Left\browser-icon-chrome.png">
              <a:extLst>
                <a:ext uri="{FF2B5EF4-FFF2-40B4-BE49-F238E27FC236}">
                  <a16:creationId xmlns:a16="http://schemas.microsoft.com/office/drawing/2014/main" id="{518FB573-CB5D-4D02-8B8B-347462756F1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28425" y="3461023"/>
              <a:ext cx="274320"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TextBox 145">
            <a:extLst>
              <a:ext uri="{FF2B5EF4-FFF2-40B4-BE49-F238E27FC236}">
                <a16:creationId xmlns:a16="http://schemas.microsoft.com/office/drawing/2014/main" id="{EC1AE40B-A126-4FFC-AA49-611894E687E5}"/>
              </a:ext>
            </a:extLst>
          </p:cNvPr>
          <p:cNvSpPr txBox="1"/>
          <p:nvPr/>
        </p:nvSpPr>
        <p:spPr>
          <a:xfrm>
            <a:off x="10953860" y="6089724"/>
            <a:ext cx="1239866" cy="215444"/>
          </a:xfrm>
          <a:prstGeom prst="rect">
            <a:avLst/>
          </a:prstGeom>
          <a:noFill/>
        </p:spPr>
        <p:txBody>
          <a:bodyPr wrap="square" rtlCol="0">
            <a:spAutoFit/>
          </a:bodyPr>
          <a:lstStyle/>
          <a:p>
            <a:r>
              <a:rPr lang="en-US" sz="800" b="1" dirty="0">
                <a:solidFill>
                  <a:srgbClr val="FF0000"/>
                </a:solidFill>
                <a:latin typeface="Arial Nova" panose="020B0504020202020204" pitchFamily="34" charset="0"/>
                <a:cs typeface="Arial" pitchFamily="34" charset="0"/>
              </a:rPr>
              <a:t>*Slide has animations</a:t>
            </a:r>
          </a:p>
        </p:txBody>
      </p:sp>
      <p:grpSp>
        <p:nvGrpSpPr>
          <p:cNvPr id="148" name="Group 147">
            <a:extLst>
              <a:ext uri="{FF2B5EF4-FFF2-40B4-BE49-F238E27FC236}">
                <a16:creationId xmlns:a16="http://schemas.microsoft.com/office/drawing/2014/main" id="{95C3C54E-E471-4D56-AC87-C736194308E9}"/>
              </a:ext>
            </a:extLst>
          </p:cNvPr>
          <p:cNvGrpSpPr/>
          <p:nvPr/>
        </p:nvGrpSpPr>
        <p:grpSpPr>
          <a:xfrm>
            <a:off x="1898855" y="3459039"/>
            <a:ext cx="4222975" cy="1037139"/>
            <a:chOff x="1898855" y="3459039"/>
            <a:chExt cx="4222975" cy="1037139"/>
          </a:xfrm>
        </p:grpSpPr>
        <p:grpSp>
          <p:nvGrpSpPr>
            <p:cNvPr id="149" name="Group 148">
              <a:extLst>
                <a:ext uri="{FF2B5EF4-FFF2-40B4-BE49-F238E27FC236}">
                  <a16:creationId xmlns:a16="http://schemas.microsoft.com/office/drawing/2014/main" id="{57FE8768-7810-466A-8588-94C14396FE4D}"/>
                </a:ext>
              </a:extLst>
            </p:cNvPr>
            <p:cNvGrpSpPr/>
            <p:nvPr/>
          </p:nvGrpSpPr>
          <p:grpSpPr>
            <a:xfrm>
              <a:off x="1898855" y="3459039"/>
              <a:ext cx="4222975" cy="1037139"/>
              <a:chOff x="1898855" y="3459039"/>
              <a:chExt cx="4222975" cy="1037139"/>
            </a:xfrm>
          </p:grpSpPr>
          <p:sp>
            <p:nvSpPr>
              <p:cNvPr id="151" name="Rectangle 150">
                <a:extLst>
                  <a:ext uri="{FF2B5EF4-FFF2-40B4-BE49-F238E27FC236}">
                    <a16:creationId xmlns:a16="http://schemas.microsoft.com/office/drawing/2014/main" id="{8D39B9DA-E598-48FA-A273-7E8B0956977C}"/>
                  </a:ext>
                </a:extLst>
              </p:cNvPr>
              <p:cNvSpPr/>
              <p:nvPr/>
            </p:nvSpPr>
            <p:spPr>
              <a:xfrm>
                <a:off x="2006546" y="4156905"/>
                <a:ext cx="1064141" cy="2496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grpSp>
            <p:nvGrpSpPr>
              <p:cNvPr id="152" name="Group 151">
                <a:extLst>
                  <a:ext uri="{FF2B5EF4-FFF2-40B4-BE49-F238E27FC236}">
                    <a16:creationId xmlns:a16="http://schemas.microsoft.com/office/drawing/2014/main" id="{E9A0D95B-5AAB-4A93-9BD3-7DEA77A0A0CF}"/>
                  </a:ext>
                </a:extLst>
              </p:cNvPr>
              <p:cNvGrpSpPr/>
              <p:nvPr/>
            </p:nvGrpSpPr>
            <p:grpSpPr>
              <a:xfrm>
                <a:off x="2081746" y="3459039"/>
                <a:ext cx="4040084" cy="1037139"/>
                <a:chOff x="2072221" y="3449514"/>
                <a:chExt cx="4040084" cy="1037139"/>
              </a:xfrm>
            </p:grpSpPr>
            <p:grpSp>
              <p:nvGrpSpPr>
                <p:cNvPr id="154" name="Group 153">
                  <a:extLst>
                    <a:ext uri="{FF2B5EF4-FFF2-40B4-BE49-F238E27FC236}">
                      <a16:creationId xmlns:a16="http://schemas.microsoft.com/office/drawing/2014/main" id="{986E3CDB-1595-4F55-9824-34AD1426FB41}"/>
                    </a:ext>
                  </a:extLst>
                </p:cNvPr>
                <p:cNvGrpSpPr/>
                <p:nvPr/>
              </p:nvGrpSpPr>
              <p:grpSpPr>
                <a:xfrm>
                  <a:off x="2072221" y="3519666"/>
                  <a:ext cx="4040084" cy="966987"/>
                  <a:chOff x="2072221" y="3519666"/>
                  <a:chExt cx="4040084" cy="966987"/>
                </a:xfrm>
              </p:grpSpPr>
              <p:sp>
                <p:nvSpPr>
                  <p:cNvPr id="156" name="Rectangular Callout 370">
                    <a:extLst>
                      <a:ext uri="{FF2B5EF4-FFF2-40B4-BE49-F238E27FC236}">
                        <a16:creationId xmlns:a16="http://schemas.microsoft.com/office/drawing/2014/main" id="{79D17863-98F1-46B1-B839-AA8ABCF2B3BB}"/>
                      </a:ext>
                    </a:extLst>
                  </p:cNvPr>
                  <p:cNvSpPr/>
                  <p:nvPr/>
                </p:nvSpPr>
                <p:spPr>
                  <a:xfrm>
                    <a:off x="3898791" y="3540932"/>
                    <a:ext cx="1114714" cy="408337"/>
                  </a:xfrm>
                  <a:prstGeom prst="wedgeRectCallout">
                    <a:avLst>
                      <a:gd name="adj1" fmla="val -20834"/>
                      <a:gd name="adj2" fmla="val 81162"/>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Arial Nova" panose="020B0504020202020204" pitchFamily="34" charset="0"/>
                      </a:rPr>
                      <a:t>Content Integration Testing </a:t>
                    </a:r>
                  </a:p>
                </p:txBody>
              </p:sp>
              <p:cxnSp>
                <p:nvCxnSpPr>
                  <p:cNvPr id="157" name="Straight Arrow Connector 156">
                    <a:extLst>
                      <a:ext uri="{FF2B5EF4-FFF2-40B4-BE49-F238E27FC236}">
                        <a16:creationId xmlns:a16="http://schemas.microsoft.com/office/drawing/2014/main" id="{9D635657-CD11-4DAA-A167-2087A0339994}"/>
                      </a:ext>
                    </a:extLst>
                  </p:cNvPr>
                  <p:cNvCxnSpPr/>
                  <p:nvPr/>
                </p:nvCxnSpPr>
                <p:spPr>
                  <a:xfrm>
                    <a:off x="4369863" y="4035444"/>
                    <a:ext cx="1737360" cy="0"/>
                  </a:xfrm>
                  <a:prstGeom prst="straightConnector1">
                    <a:avLst/>
                  </a:prstGeom>
                  <a:ln>
                    <a:solidFill>
                      <a:schemeClr val="accent1">
                        <a:lumMod val="60000"/>
                        <a:lumOff val="40000"/>
                      </a:schemeClr>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58" name="Straight Arrow Connector 157">
                    <a:extLst>
                      <a:ext uri="{FF2B5EF4-FFF2-40B4-BE49-F238E27FC236}">
                        <a16:creationId xmlns:a16="http://schemas.microsoft.com/office/drawing/2014/main" id="{42922380-9C00-4E34-B696-8461F797577B}"/>
                      </a:ext>
                    </a:extLst>
                  </p:cNvPr>
                  <p:cNvCxnSpPr>
                    <a:cxnSpLocks/>
                  </p:cNvCxnSpPr>
                  <p:nvPr/>
                </p:nvCxnSpPr>
                <p:spPr>
                  <a:xfrm flipH="1" flipV="1">
                    <a:off x="2072221" y="4031044"/>
                    <a:ext cx="1314685" cy="4400"/>
                  </a:xfrm>
                  <a:prstGeom prst="straightConnector1">
                    <a:avLst/>
                  </a:prstGeom>
                  <a:ln>
                    <a:solidFill>
                      <a:schemeClr val="accent1">
                        <a:lumMod val="60000"/>
                        <a:lumOff val="40000"/>
                      </a:schemeClr>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159" name="Straight Arrow Connector 158">
                    <a:extLst>
                      <a:ext uri="{FF2B5EF4-FFF2-40B4-BE49-F238E27FC236}">
                        <a16:creationId xmlns:a16="http://schemas.microsoft.com/office/drawing/2014/main" id="{B63F6B25-335D-4850-8DF4-20906D98568E}"/>
                      </a:ext>
                    </a:extLst>
                  </p:cNvPr>
                  <p:cNvCxnSpPr/>
                  <p:nvPr/>
                </p:nvCxnSpPr>
                <p:spPr>
                  <a:xfrm flipV="1">
                    <a:off x="3702212" y="4035444"/>
                    <a:ext cx="365760" cy="1"/>
                  </a:xfrm>
                  <a:prstGeom prst="straightConnector1">
                    <a:avLst/>
                  </a:prstGeom>
                  <a:ln>
                    <a:solidFill>
                      <a:schemeClr val="accent1">
                        <a:lumMod val="60000"/>
                        <a:lumOff val="40000"/>
                      </a:schemeClr>
                    </a:solidFill>
                    <a:tailEnd type="none"/>
                  </a:ln>
                  <a:effectLst/>
                </p:spPr>
                <p:style>
                  <a:lnRef idx="2">
                    <a:schemeClr val="accent2"/>
                  </a:lnRef>
                  <a:fillRef idx="0">
                    <a:schemeClr val="accent2"/>
                  </a:fillRef>
                  <a:effectRef idx="1">
                    <a:schemeClr val="accent2"/>
                  </a:effectRef>
                  <a:fontRef idx="minor">
                    <a:schemeClr val="tx1"/>
                  </a:fontRef>
                </p:style>
              </p:cxnSp>
              <p:sp>
                <p:nvSpPr>
                  <p:cNvPr id="160" name="5-Point Star 374">
                    <a:extLst>
                      <a:ext uri="{FF2B5EF4-FFF2-40B4-BE49-F238E27FC236}">
                        <a16:creationId xmlns:a16="http://schemas.microsoft.com/office/drawing/2014/main" id="{FB4F9D14-44AD-426F-BE31-90E270760C3D}"/>
                      </a:ext>
                    </a:extLst>
                  </p:cNvPr>
                  <p:cNvSpPr/>
                  <p:nvPr/>
                </p:nvSpPr>
                <p:spPr>
                  <a:xfrm>
                    <a:off x="3892179" y="3519666"/>
                    <a:ext cx="173154" cy="204168"/>
                  </a:xfrm>
                  <a:prstGeom prst="star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ova" panose="020B0504020202020204" pitchFamily="34" charset="0"/>
                    </a:endParaRPr>
                  </a:p>
                </p:txBody>
              </p:sp>
              <p:sp>
                <p:nvSpPr>
                  <p:cNvPr id="161" name="Rectangle 160">
                    <a:extLst>
                      <a:ext uri="{FF2B5EF4-FFF2-40B4-BE49-F238E27FC236}">
                        <a16:creationId xmlns:a16="http://schemas.microsoft.com/office/drawing/2014/main" id="{6413FF06-9FF7-41B5-A747-CF1D797A0305}"/>
                      </a:ext>
                    </a:extLst>
                  </p:cNvPr>
                  <p:cNvSpPr/>
                  <p:nvPr/>
                </p:nvSpPr>
                <p:spPr>
                  <a:xfrm>
                    <a:off x="2072221" y="4132873"/>
                    <a:ext cx="4040084" cy="34747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latin typeface="Arial Nova" panose="020B0504020202020204" pitchFamily="34" charset="0"/>
                      </a:rPr>
                      <a:t>~ 3 to 4 Weeks Int; 1 Week in Cert.</a:t>
                    </a:r>
                  </a:p>
                  <a:p>
                    <a:pPr algn="ctr"/>
                    <a:r>
                      <a:rPr lang="en-US" sz="900" b="1" dirty="0">
                        <a:solidFill>
                          <a:srgbClr val="FFFF00"/>
                        </a:solidFill>
                        <a:latin typeface="Arial Nova" panose="020B0504020202020204" pitchFamily="34" charset="0"/>
                      </a:rPr>
                      <a:t>~ 70% of Content Testing</a:t>
                    </a:r>
                  </a:p>
                </p:txBody>
              </p:sp>
              <p:cxnSp>
                <p:nvCxnSpPr>
                  <p:cNvPr id="162" name="Straight Connector 161">
                    <a:extLst>
                      <a:ext uri="{FF2B5EF4-FFF2-40B4-BE49-F238E27FC236}">
                        <a16:creationId xmlns:a16="http://schemas.microsoft.com/office/drawing/2014/main" id="{10682761-A1A2-43DD-BA6E-390CE8696391}"/>
                      </a:ext>
                    </a:extLst>
                  </p:cNvPr>
                  <p:cNvCxnSpPr/>
                  <p:nvPr/>
                </p:nvCxnSpPr>
                <p:spPr>
                  <a:xfrm>
                    <a:off x="5270129" y="4110274"/>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cxnSp>
                <p:nvCxnSpPr>
                  <p:cNvPr id="163" name="Straight Connector 162">
                    <a:extLst>
                      <a:ext uri="{FF2B5EF4-FFF2-40B4-BE49-F238E27FC236}">
                        <a16:creationId xmlns:a16="http://schemas.microsoft.com/office/drawing/2014/main" id="{6F7B2FF0-363F-4F6C-BA96-B205E03256AA}"/>
                      </a:ext>
                    </a:extLst>
                  </p:cNvPr>
                  <p:cNvCxnSpPr/>
                  <p:nvPr/>
                </p:nvCxnSpPr>
                <p:spPr>
                  <a:xfrm>
                    <a:off x="4362064" y="4120893"/>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pic>
              <p:nvPicPr>
                <p:cNvPr id="155" name="Picture 2" descr="C:\Testing\Shift Left\xml.png">
                  <a:extLst>
                    <a:ext uri="{FF2B5EF4-FFF2-40B4-BE49-F238E27FC236}">
                      <a16:creationId xmlns:a16="http://schemas.microsoft.com/office/drawing/2014/main" id="{BA909B72-9C9A-40AE-8CD1-652B2DF081D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39263" y="3449514"/>
                  <a:ext cx="298895" cy="274320"/>
                </a:xfrm>
                <a:prstGeom prst="rect">
                  <a:avLst/>
                </a:prstGeom>
                <a:noFill/>
                <a:extLst>
                  <a:ext uri="{909E8E84-426E-40DD-AFC4-6F175D3DCCD1}">
                    <a14:hiddenFill xmlns:a14="http://schemas.microsoft.com/office/drawing/2010/main">
                      <a:solidFill>
                        <a:srgbClr val="FFFFFF"/>
                      </a:solidFill>
                    </a14:hiddenFill>
                  </a:ext>
                </a:extLst>
              </p:spPr>
            </p:pic>
          </p:grpSp>
          <p:sp>
            <p:nvSpPr>
              <p:cNvPr id="153" name="TextBox 152">
                <a:extLst>
                  <a:ext uri="{FF2B5EF4-FFF2-40B4-BE49-F238E27FC236}">
                    <a16:creationId xmlns:a16="http://schemas.microsoft.com/office/drawing/2014/main" id="{06B564D4-9055-4DAC-9981-AEAD22810A33}"/>
                  </a:ext>
                </a:extLst>
              </p:cNvPr>
              <p:cNvSpPr txBox="1"/>
              <p:nvPr/>
            </p:nvSpPr>
            <p:spPr>
              <a:xfrm>
                <a:off x="1898855" y="4186619"/>
                <a:ext cx="1386327" cy="246221"/>
              </a:xfrm>
              <a:prstGeom prst="rect">
                <a:avLst/>
              </a:prstGeom>
              <a:noFill/>
            </p:spPr>
            <p:txBody>
              <a:bodyPr wrap="square" rtlCol="0">
                <a:spAutoFit/>
              </a:bodyPr>
              <a:lstStyle/>
              <a:p>
                <a:pPr algn="ctr"/>
                <a:r>
                  <a:rPr lang="en-US" sz="1000" b="1" dirty="0">
                    <a:solidFill>
                      <a:schemeClr val="bg1"/>
                    </a:solidFill>
                    <a:latin typeface="Arial Nova" panose="020B0504020202020204" pitchFamily="34" charset="0"/>
                    <a:cs typeface="Arial" pitchFamily="34" charset="0"/>
                  </a:rPr>
                  <a:t>App Development</a:t>
                </a:r>
              </a:p>
            </p:txBody>
          </p:sp>
        </p:grpSp>
        <p:cxnSp>
          <p:nvCxnSpPr>
            <p:cNvPr id="150" name="Straight Connector 149">
              <a:extLst>
                <a:ext uri="{FF2B5EF4-FFF2-40B4-BE49-F238E27FC236}">
                  <a16:creationId xmlns:a16="http://schemas.microsoft.com/office/drawing/2014/main" id="{EA33B0EE-4607-401B-A5B6-A07D37341DCB}"/>
                </a:ext>
              </a:extLst>
            </p:cNvPr>
            <p:cNvCxnSpPr/>
            <p:nvPr/>
          </p:nvCxnSpPr>
          <p:spPr>
            <a:xfrm>
              <a:off x="3486116" y="4129698"/>
              <a:ext cx="0" cy="365760"/>
            </a:xfrm>
            <a:prstGeom prst="line">
              <a:avLst/>
            </a:prstGeom>
            <a:ln w="19050">
              <a:solidFill>
                <a:schemeClr val="bg1"/>
              </a:solidFill>
              <a:prstDash val="sysDot"/>
            </a:ln>
            <a:effectLst/>
          </p:spPr>
          <p:style>
            <a:lnRef idx="3">
              <a:schemeClr val="accent1"/>
            </a:lnRef>
            <a:fillRef idx="0">
              <a:schemeClr val="accent1"/>
            </a:fillRef>
            <a:effectRef idx="2">
              <a:schemeClr val="accent1"/>
            </a:effectRef>
            <a:fontRef idx="minor">
              <a:schemeClr val="tx1"/>
            </a:fontRef>
          </p:style>
        </p:cxnSp>
      </p:grpSp>
      <p:grpSp>
        <p:nvGrpSpPr>
          <p:cNvPr id="164" name="Group 163">
            <a:extLst>
              <a:ext uri="{FF2B5EF4-FFF2-40B4-BE49-F238E27FC236}">
                <a16:creationId xmlns:a16="http://schemas.microsoft.com/office/drawing/2014/main" id="{5EBF323F-ECC1-4D49-84EA-DC5CC2923D40}"/>
              </a:ext>
            </a:extLst>
          </p:cNvPr>
          <p:cNvGrpSpPr/>
          <p:nvPr/>
        </p:nvGrpSpPr>
        <p:grpSpPr>
          <a:xfrm>
            <a:off x="3510208" y="4569576"/>
            <a:ext cx="2745413" cy="261610"/>
            <a:chOff x="3514233" y="4901195"/>
            <a:chExt cx="2745413" cy="261610"/>
          </a:xfrm>
        </p:grpSpPr>
        <p:sp>
          <p:nvSpPr>
            <p:cNvPr id="165" name="TextBox 164">
              <a:extLst>
                <a:ext uri="{FF2B5EF4-FFF2-40B4-BE49-F238E27FC236}">
                  <a16:creationId xmlns:a16="http://schemas.microsoft.com/office/drawing/2014/main" id="{5393A8BB-1C78-4B95-B18A-835DC88DE4CC}"/>
                </a:ext>
              </a:extLst>
            </p:cNvPr>
            <p:cNvSpPr txBox="1"/>
            <p:nvPr/>
          </p:nvSpPr>
          <p:spPr>
            <a:xfrm>
              <a:off x="3597587" y="4901195"/>
              <a:ext cx="2662059" cy="261610"/>
            </a:xfrm>
            <a:prstGeom prst="rect">
              <a:avLst/>
            </a:prstGeom>
            <a:noFill/>
          </p:spPr>
          <p:txBody>
            <a:bodyPr wrap="square" rtlCol="0">
              <a:spAutoFit/>
            </a:bodyPr>
            <a:lstStyle/>
            <a:p>
              <a:r>
                <a:rPr lang="en-US" sz="1100" b="1" dirty="0">
                  <a:solidFill>
                    <a:schemeClr val="accent6"/>
                  </a:solidFill>
                  <a:latin typeface="Arial Nova" panose="020B0504020202020204" pitchFamily="34" charset="0"/>
                  <a:cs typeface="Arial" pitchFamily="34" charset="0"/>
                </a:rPr>
                <a:t>reduced dependency on LA</a:t>
              </a:r>
            </a:p>
          </p:txBody>
        </p:sp>
        <p:pic>
          <p:nvPicPr>
            <p:cNvPr id="166" name="Picture 165">
              <a:extLst>
                <a:ext uri="{FF2B5EF4-FFF2-40B4-BE49-F238E27FC236}">
                  <a16:creationId xmlns:a16="http://schemas.microsoft.com/office/drawing/2014/main" id="{92809DB3-4089-438A-BEA5-0DA5A502A52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4233" y="4940176"/>
              <a:ext cx="159249" cy="182880"/>
            </a:xfrm>
            <a:prstGeom prst="rect">
              <a:avLst/>
            </a:prstGeom>
          </p:spPr>
        </p:pic>
      </p:grpSp>
      <p:grpSp>
        <p:nvGrpSpPr>
          <p:cNvPr id="167" name="Group 166">
            <a:extLst>
              <a:ext uri="{FF2B5EF4-FFF2-40B4-BE49-F238E27FC236}">
                <a16:creationId xmlns:a16="http://schemas.microsoft.com/office/drawing/2014/main" id="{0B576D5F-5A10-473D-8A83-8351405020BF}"/>
              </a:ext>
            </a:extLst>
          </p:cNvPr>
          <p:cNvGrpSpPr/>
          <p:nvPr/>
        </p:nvGrpSpPr>
        <p:grpSpPr>
          <a:xfrm>
            <a:off x="6678479" y="4575673"/>
            <a:ext cx="1486535" cy="261610"/>
            <a:chOff x="3500819" y="4901195"/>
            <a:chExt cx="1486535" cy="261610"/>
          </a:xfrm>
        </p:grpSpPr>
        <p:sp>
          <p:nvSpPr>
            <p:cNvPr id="168" name="TextBox 167">
              <a:extLst>
                <a:ext uri="{FF2B5EF4-FFF2-40B4-BE49-F238E27FC236}">
                  <a16:creationId xmlns:a16="http://schemas.microsoft.com/office/drawing/2014/main" id="{FA55ED91-9022-4D18-B3B8-3A59A8F980D2}"/>
                </a:ext>
              </a:extLst>
            </p:cNvPr>
            <p:cNvSpPr txBox="1"/>
            <p:nvPr/>
          </p:nvSpPr>
          <p:spPr>
            <a:xfrm>
              <a:off x="3597588" y="4901195"/>
              <a:ext cx="1389766" cy="261610"/>
            </a:xfrm>
            <a:prstGeom prst="rect">
              <a:avLst/>
            </a:prstGeom>
            <a:noFill/>
          </p:spPr>
          <p:txBody>
            <a:bodyPr wrap="square" rtlCol="0">
              <a:spAutoFit/>
            </a:bodyPr>
            <a:lstStyle/>
            <a:p>
              <a:r>
                <a:rPr lang="en-US" sz="1100" b="1" dirty="0">
                  <a:solidFill>
                    <a:schemeClr val="accent6"/>
                  </a:solidFill>
                  <a:latin typeface="Arial Nova" panose="020B0504020202020204" pitchFamily="34" charset="0"/>
                  <a:cs typeface="Arial" pitchFamily="34" charset="0"/>
                </a:rPr>
                <a:t>reduced by 50%</a:t>
              </a:r>
            </a:p>
          </p:txBody>
        </p:sp>
        <p:pic>
          <p:nvPicPr>
            <p:cNvPr id="169" name="Picture 168">
              <a:extLst>
                <a:ext uri="{FF2B5EF4-FFF2-40B4-BE49-F238E27FC236}">
                  <a16:creationId xmlns:a16="http://schemas.microsoft.com/office/drawing/2014/main" id="{7C4E4BCD-F6A8-4974-AE0B-61655E632BA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00819" y="4953901"/>
              <a:ext cx="159249" cy="182880"/>
            </a:xfrm>
            <a:prstGeom prst="rect">
              <a:avLst/>
            </a:prstGeom>
          </p:spPr>
        </p:pic>
      </p:grpSp>
    </p:spTree>
    <p:extLst>
      <p:ext uri="{BB962C8B-B14F-4D97-AF65-F5344CB8AC3E}">
        <p14:creationId xmlns:p14="http://schemas.microsoft.com/office/powerpoint/2010/main" val="14129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64"/>
                                        </p:tgtEl>
                                        <p:attrNameLst>
                                          <p:attrName>style.visibility</p:attrName>
                                        </p:attrNameLst>
                                      </p:cBhvr>
                                      <p:to>
                                        <p:strVal val="visible"/>
                                      </p:to>
                                    </p:set>
                                  </p:childTnLst>
                                </p:cTn>
                              </p:par>
                            </p:childTnLst>
                          </p:cTn>
                        </p:par>
                        <p:par>
                          <p:cTn id="26" fill="hold">
                            <p:stCondLst>
                              <p:cond delay="0"/>
                            </p:stCondLst>
                            <p:childTnLst>
                              <p:par>
                                <p:cTn id="27" presetID="32" presetClass="emph" presetSubtype="0" fill="hold" nodeType="afterEffect">
                                  <p:stCondLst>
                                    <p:cond delay="0"/>
                                  </p:stCondLst>
                                  <p:childTnLst>
                                    <p:animRot by="120000">
                                      <p:cBhvr>
                                        <p:cTn id="28" dur="300" fill="hold">
                                          <p:stCondLst>
                                            <p:cond delay="0"/>
                                          </p:stCondLst>
                                        </p:cTn>
                                        <p:tgtEl>
                                          <p:spTgt spid="164"/>
                                        </p:tgtEl>
                                        <p:attrNameLst>
                                          <p:attrName>r</p:attrName>
                                        </p:attrNameLst>
                                      </p:cBhvr>
                                    </p:animRot>
                                    <p:animRot by="-240000">
                                      <p:cBhvr>
                                        <p:cTn id="29" dur="600" fill="hold">
                                          <p:stCondLst>
                                            <p:cond delay="600"/>
                                          </p:stCondLst>
                                        </p:cTn>
                                        <p:tgtEl>
                                          <p:spTgt spid="164"/>
                                        </p:tgtEl>
                                        <p:attrNameLst>
                                          <p:attrName>r</p:attrName>
                                        </p:attrNameLst>
                                      </p:cBhvr>
                                    </p:animRot>
                                    <p:animRot by="240000">
                                      <p:cBhvr>
                                        <p:cTn id="30" dur="600" fill="hold">
                                          <p:stCondLst>
                                            <p:cond delay="1200"/>
                                          </p:stCondLst>
                                        </p:cTn>
                                        <p:tgtEl>
                                          <p:spTgt spid="164"/>
                                        </p:tgtEl>
                                        <p:attrNameLst>
                                          <p:attrName>r</p:attrName>
                                        </p:attrNameLst>
                                      </p:cBhvr>
                                    </p:animRot>
                                    <p:animRot by="-240000">
                                      <p:cBhvr>
                                        <p:cTn id="31" dur="600" fill="hold">
                                          <p:stCondLst>
                                            <p:cond delay="1800"/>
                                          </p:stCondLst>
                                        </p:cTn>
                                        <p:tgtEl>
                                          <p:spTgt spid="164"/>
                                        </p:tgtEl>
                                        <p:attrNameLst>
                                          <p:attrName>r</p:attrName>
                                        </p:attrNameLst>
                                      </p:cBhvr>
                                    </p:animRot>
                                    <p:animRot by="120000">
                                      <p:cBhvr>
                                        <p:cTn id="32" dur="600" fill="hold">
                                          <p:stCondLst>
                                            <p:cond delay="2400"/>
                                          </p:stCondLst>
                                        </p:cTn>
                                        <p:tgtEl>
                                          <p:spTgt spid="164"/>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1"/>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67"/>
                                        </p:tgtEl>
                                        <p:attrNameLst>
                                          <p:attrName>style.visibility</p:attrName>
                                        </p:attrNameLst>
                                      </p:cBhvr>
                                      <p:to>
                                        <p:strVal val="visible"/>
                                      </p:to>
                                    </p:set>
                                  </p:childTnLst>
                                </p:cTn>
                              </p:par>
                            </p:childTnLst>
                          </p:cTn>
                        </p:par>
                        <p:par>
                          <p:cTn id="40" fill="hold">
                            <p:stCondLst>
                              <p:cond delay="0"/>
                            </p:stCondLst>
                            <p:childTnLst>
                              <p:par>
                                <p:cTn id="41" presetID="32" presetClass="emph" presetSubtype="0" fill="hold" nodeType="afterEffect">
                                  <p:stCondLst>
                                    <p:cond delay="0"/>
                                  </p:stCondLst>
                                  <p:childTnLst>
                                    <p:animRot by="120000">
                                      <p:cBhvr>
                                        <p:cTn id="42" dur="300" fill="hold">
                                          <p:stCondLst>
                                            <p:cond delay="0"/>
                                          </p:stCondLst>
                                        </p:cTn>
                                        <p:tgtEl>
                                          <p:spTgt spid="167"/>
                                        </p:tgtEl>
                                        <p:attrNameLst>
                                          <p:attrName>r</p:attrName>
                                        </p:attrNameLst>
                                      </p:cBhvr>
                                    </p:animRot>
                                    <p:animRot by="-240000">
                                      <p:cBhvr>
                                        <p:cTn id="43" dur="600" fill="hold">
                                          <p:stCondLst>
                                            <p:cond delay="600"/>
                                          </p:stCondLst>
                                        </p:cTn>
                                        <p:tgtEl>
                                          <p:spTgt spid="167"/>
                                        </p:tgtEl>
                                        <p:attrNameLst>
                                          <p:attrName>r</p:attrName>
                                        </p:attrNameLst>
                                      </p:cBhvr>
                                    </p:animRot>
                                    <p:animRot by="240000">
                                      <p:cBhvr>
                                        <p:cTn id="44" dur="600" fill="hold">
                                          <p:stCondLst>
                                            <p:cond delay="1200"/>
                                          </p:stCondLst>
                                        </p:cTn>
                                        <p:tgtEl>
                                          <p:spTgt spid="167"/>
                                        </p:tgtEl>
                                        <p:attrNameLst>
                                          <p:attrName>r</p:attrName>
                                        </p:attrNameLst>
                                      </p:cBhvr>
                                    </p:animRot>
                                    <p:animRot by="-240000">
                                      <p:cBhvr>
                                        <p:cTn id="45" dur="600" fill="hold">
                                          <p:stCondLst>
                                            <p:cond delay="1800"/>
                                          </p:stCondLst>
                                        </p:cTn>
                                        <p:tgtEl>
                                          <p:spTgt spid="167"/>
                                        </p:tgtEl>
                                        <p:attrNameLst>
                                          <p:attrName>r</p:attrName>
                                        </p:attrNameLst>
                                      </p:cBhvr>
                                    </p:animRot>
                                    <p:animRot by="120000">
                                      <p:cBhvr>
                                        <p:cTn id="46" dur="600" fill="hold">
                                          <p:stCondLst>
                                            <p:cond delay="2400"/>
                                          </p:stCondLst>
                                        </p:cTn>
                                        <p:tgtEl>
                                          <p:spTgt spid="167"/>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029DB4-4E17-4156-9937-FF77C0735CA8}"/>
              </a:ext>
            </a:extLst>
          </p:cNvPr>
          <p:cNvGraphicFramePr>
            <a:graphicFrameLocks noGrp="1"/>
          </p:cNvGraphicFramePr>
          <p:nvPr>
            <p:extLst/>
          </p:nvPr>
        </p:nvGraphicFramePr>
        <p:xfrm>
          <a:off x="0" y="680149"/>
          <a:ext cx="12192000" cy="5428846"/>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5428846">
                <a:tc>
                  <a:txBody>
                    <a:bodyPr/>
                    <a:lstStyle/>
                    <a:p>
                      <a:pPr marL="457200" marR="0" lvl="2"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2000" b="0" kern="1200" baseline="0" dirty="0">
                        <a:solidFill>
                          <a:srgbClr val="030509"/>
                        </a:solidFill>
                        <a:latin typeface="Segoe UI Light" panose="020B0502040204020203" pitchFamily="34" charset="0"/>
                        <a:ea typeface="+mn-ea"/>
                        <a:cs typeface="+mn-cs"/>
                      </a:endParaRPr>
                    </a:p>
                  </a:txBody>
                  <a:tcPr/>
                </a:tc>
                <a:extLst>
                  <a:ext uri="{0D108BD9-81ED-4DB2-BD59-A6C34878D82A}">
                    <a16:rowId xmlns:a16="http://schemas.microsoft.com/office/drawing/2014/main" val="10000"/>
                  </a:ext>
                </a:extLst>
              </a:tr>
            </a:tbl>
          </a:graphicData>
        </a:graphic>
      </p:graphicFrame>
      <p:grpSp>
        <p:nvGrpSpPr>
          <p:cNvPr id="5" name="Group 4">
            <a:extLst>
              <a:ext uri="{FF2B5EF4-FFF2-40B4-BE49-F238E27FC236}">
                <a16:creationId xmlns:a16="http://schemas.microsoft.com/office/drawing/2014/main" id="{99CF3477-8C79-4F11-AC7A-4AA6C7650C2D}"/>
              </a:ext>
            </a:extLst>
          </p:cNvPr>
          <p:cNvGrpSpPr/>
          <p:nvPr/>
        </p:nvGrpSpPr>
        <p:grpSpPr>
          <a:xfrm>
            <a:off x="113310" y="907719"/>
            <a:ext cx="2726840" cy="2302405"/>
            <a:chOff x="309800" y="2993464"/>
            <a:chExt cx="2726840" cy="2302405"/>
          </a:xfrm>
        </p:grpSpPr>
        <p:sp>
          <p:nvSpPr>
            <p:cNvPr id="6" name="Oval 5">
              <a:extLst>
                <a:ext uri="{FF2B5EF4-FFF2-40B4-BE49-F238E27FC236}">
                  <a16:creationId xmlns:a16="http://schemas.microsoft.com/office/drawing/2014/main" id="{F4CC3305-C264-4F63-BC03-CC65E5F087B8}"/>
                </a:ext>
              </a:extLst>
            </p:cNvPr>
            <p:cNvSpPr/>
            <p:nvPr/>
          </p:nvSpPr>
          <p:spPr>
            <a:xfrm>
              <a:off x="657194" y="3658820"/>
              <a:ext cx="1422400" cy="1422400"/>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7" name="Chevron 28">
              <a:extLst>
                <a:ext uri="{FF2B5EF4-FFF2-40B4-BE49-F238E27FC236}">
                  <a16:creationId xmlns:a16="http://schemas.microsoft.com/office/drawing/2014/main" id="{0A848E7A-4B6F-44E4-8688-32509A74C073}"/>
                </a:ext>
              </a:extLst>
            </p:cNvPr>
            <p:cNvSpPr/>
            <p:nvPr/>
          </p:nvSpPr>
          <p:spPr>
            <a:xfrm rot="1470254">
              <a:off x="989775" y="4910283"/>
              <a:ext cx="132465" cy="203711"/>
            </a:xfrm>
            <a:prstGeom prst="chevron">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6D6E71"/>
                </a:solidFill>
              </a:endParaRPr>
            </a:p>
          </p:txBody>
        </p:sp>
        <p:grpSp>
          <p:nvGrpSpPr>
            <p:cNvPr id="8" name="Group 7">
              <a:extLst>
                <a:ext uri="{FF2B5EF4-FFF2-40B4-BE49-F238E27FC236}">
                  <a16:creationId xmlns:a16="http://schemas.microsoft.com/office/drawing/2014/main" id="{30C0BCAD-8505-4E30-88CC-D35473C4C337}"/>
                </a:ext>
              </a:extLst>
            </p:cNvPr>
            <p:cNvGrpSpPr/>
            <p:nvPr/>
          </p:nvGrpSpPr>
          <p:grpSpPr>
            <a:xfrm>
              <a:off x="1149408" y="3328052"/>
              <a:ext cx="580375" cy="838461"/>
              <a:chOff x="1965325" y="3582988"/>
              <a:chExt cx="717550" cy="1036637"/>
            </a:xfrm>
          </p:grpSpPr>
          <p:sp>
            <p:nvSpPr>
              <p:cNvPr id="22" name="Freeform 101">
                <a:extLst>
                  <a:ext uri="{FF2B5EF4-FFF2-40B4-BE49-F238E27FC236}">
                    <a16:creationId xmlns:a16="http://schemas.microsoft.com/office/drawing/2014/main" id="{2B0E5FB5-4D55-4BA4-9C1D-5A7FAB8B8468}"/>
                  </a:ext>
                </a:extLst>
              </p:cNvPr>
              <p:cNvSpPr>
                <a:spLocks/>
              </p:cNvSpPr>
              <p:nvPr/>
            </p:nvSpPr>
            <p:spPr bwMode="auto">
              <a:xfrm>
                <a:off x="2160588" y="3582988"/>
                <a:ext cx="341313" cy="428625"/>
              </a:xfrm>
              <a:custGeom>
                <a:avLst/>
                <a:gdLst>
                  <a:gd name="T0" fmla="*/ 73 w 91"/>
                  <a:gd name="T1" fmla="*/ 46 h 114"/>
                  <a:gd name="T2" fmla="*/ 73 w 91"/>
                  <a:gd name="T3" fmla="*/ 33 h 114"/>
                  <a:gd name="T4" fmla="*/ 66 w 91"/>
                  <a:gd name="T5" fmla="*/ 32 h 114"/>
                  <a:gd name="T6" fmla="*/ 5 w 91"/>
                  <a:gd name="T7" fmla="*/ 35 h 114"/>
                  <a:gd name="T8" fmla="*/ 27 w 91"/>
                  <a:gd name="T9" fmla="*/ 114 h 114"/>
                  <a:gd name="T10" fmla="*/ 62 w 91"/>
                  <a:gd name="T11" fmla="*/ 114 h 114"/>
                  <a:gd name="T12" fmla="*/ 84 w 91"/>
                  <a:gd name="T13" fmla="*/ 55 h 114"/>
                  <a:gd name="T14" fmla="*/ 91 w 91"/>
                  <a:gd name="T15" fmla="*/ 36 h 114"/>
                  <a:gd name="T16" fmla="*/ 84 w 91"/>
                  <a:gd name="T17" fmla="*/ 34 h 114"/>
                  <a:gd name="T18" fmla="*/ 73 w 91"/>
                  <a:gd name="T19" fmla="*/ 4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14">
                    <a:moveTo>
                      <a:pt x="73" y="46"/>
                    </a:moveTo>
                    <a:cubicBezTo>
                      <a:pt x="73" y="33"/>
                      <a:pt x="73" y="33"/>
                      <a:pt x="73" y="33"/>
                    </a:cubicBezTo>
                    <a:cubicBezTo>
                      <a:pt x="66" y="32"/>
                      <a:pt x="66" y="32"/>
                      <a:pt x="66" y="32"/>
                    </a:cubicBezTo>
                    <a:cubicBezTo>
                      <a:pt x="66" y="32"/>
                      <a:pt x="25" y="0"/>
                      <a:pt x="5" y="35"/>
                    </a:cubicBezTo>
                    <a:cubicBezTo>
                      <a:pt x="5" y="35"/>
                      <a:pt x="0" y="90"/>
                      <a:pt x="27" y="114"/>
                    </a:cubicBezTo>
                    <a:cubicBezTo>
                      <a:pt x="62" y="114"/>
                      <a:pt x="62" y="114"/>
                      <a:pt x="62" y="114"/>
                    </a:cubicBezTo>
                    <a:cubicBezTo>
                      <a:pt x="62" y="114"/>
                      <a:pt x="84" y="101"/>
                      <a:pt x="84" y="55"/>
                    </a:cubicBezTo>
                    <a:cubicBezTo>
                      <a:pt x="91" y="36"/>
                      <a:pt x="91" y="36"/>
                      <a:pt x="91" y="36"/>
                    </a:cubicBezTo>
                    <a:cubicBezTo>
                      <a:pt x="84" y="34"/>
                      <a:pt x="84" y="34"/>
                      <a:pt x="84" y="34"/>
                    </a:cubicBezTo>
                    <a:lnTo>
                      <a:pt x="73" y="46"/>
                    </a:lnTo>
                    <a:close/>
                  </a:path>
                </a:pathLst>
              </a:custGeom>
              <a:solidFill>
                <a:srgbClr val="0F7D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sp>
            <p:nvSpPr>
              <p:cNvPr id="23" name="Freeform 102">
                <a:extLst>
                  <a:ext uri="{FF2B5EF4-FFF2-40B4-BE49-F238E27FC236}">
                    <a16:creationId xmlns:a16="http://schemas.microsoft.com/office/drawing/2014/main" id="{AAEACAE5-4A2C-4935-A130-2852B8067DFD}"/>
                  </a:ext>
                </a:extLst>
              </p:cNvPr>
              <p:cNvSpPr>
                <a:spLocks/>
              </p:cNvSpPr>
              <p:nvPr/>
            </p:nvSpPr>
            <p:spPr bwMode="auto">
              <a:xfrm>
                <a:off x="2224088" y="3789363"/>
                <a:ext cx="222250" cy="195263"/>
              </a:xfrm>
              <a:custGeom>
                <a:avLst/>
                <a:gdLst>
                  <a:gd name="T0" fmla="*/ 1 w 59"/>
                  <a:gd name="T1" fmla="*/ 6 h 52"/>
                  <a:gd name="T2" fmla="*/ 37 w 59"/>
                  <a:gd name="T3" fmla="*/ 6 h 52"/>
                  <a:gd name="T4" fmla="*/ 32 w 59"/>
                  <a:gd name="T5" fmla="*/ 14 h 52"/>
                  <a:gd name="T6" fmla="*/ 55 w 59"/>
                  <a:gd name="T7" fmla="*/ 0 h 52"/>
                  <a:gd name="T8" fmla="*/ 59 w 59"/>
                  <a:gd name="T9" fmla="*/ 0 h 52"/>
                  <a:gd name="T10" fmla="*/ 42 w 59"/>
                  <a:gd name="T11" fmla="*/ 52 h 52"/>
                  <a:gd name="T12" fmla="*/ 16 w 59"/>
                  <a:gd name="T13" fmla="*/ 52 h 52"/>
                  <a:gd name="T14" fmla="*/ 1 w 59"/>
                  <a:gd name="T15" fmla="*/ 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52">
                    <a:moveTo>
                      <a:pt x="1" y="6"/>
                    </a:moveTo>
                    <a:cubicBezTo>
                      <a:pt x="1" y="6"/>
                      <a:pt x="32" y="11"/>
                      <a:pt x="37" y="6"/>
                    </a:cubicBezTo>
                    <a:cubicBezTo>
                      <a:pt x="32" y="14"/>
                      <a:pt x="32" y="14"/>
                      <a:pt x="32" y="14"/>
                    </a:cubicBezTo>
                    <a:cubicBezTo>
                      <a:pt x="32" y="14"/>
                      <a:pt x="47" y="13"/>
                      <a:pt x="55" y="0"/>
                    </a:cubicBezTo>
                    <a:cubicBezTo>
                      <a:pt x="59" y="0"/>
                      <a:pt x="59" y="0"/>
                      <a:pt x="59" y="0"/>
                    </a:cubicBezTo>
                    <a:cubicBezTo>
                      <a:pt x="59" y="0"/>
                      <a:pt x="55" y="39"/>
                      <a:pt x="42" y="52"/>
                    </a:cubicBezTo>
                    <a:cubicBezTo>
                      <a:pt x="16" y="52"/>
                      <a:pt x="16" y="52"/>
                      <a:pt x="16" y="52"/>
                    </a:cubicBezTo>
                    <a:cubicBezTo>
                      <a:pt x="16" y="52"/>
                      <a:pt x="0" y="39"/>
                      <a:pt x="1"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sp>
            <p:nvSpPr>
              <p:cNvPr id="24" name="Freeform 103">
                <a:extLst>
                  <a:ext uri="{FF2B5EF4-FFF2-40B4-BE49-F238E27FC236}">
                    <a16:creationId xmlns:a16="http://schemas.microsoft.com/office/drawing/2014/main" id="{61525AEE-52C4-4BD3-9588-C0C1A187A7B5}"/>
                  </a:ext>
                </a:extLst>
              </p:cNvPr>
              <p:cNvSpPr>
                <a:spLocks/>
              </p:cNvSpPr>
              <p:nvPr/>
            </p:nvSpPr>
            <p:spPr bwMode="auto">
              <a:xfrm>
                <a:off x="2070100" y="4049713"/>
                <a:ext cx="508000" cy="214313"/>
              </a:xfrm>
              <a:custGeom>
                <a:avLst/>
                <a:gdLst>
                  <a:gd name="T0" fmla="*/ 137 w 320"/>
                  <a:gd name="T1" fmla="*/ 59 h 135"/>
                  <a:gd name="T2" fmla="*/ 93 w 320"/>
                  <a:gd name="T3" fmla="*/ 0 h 135"/>
                  <a:gd name="T4" fmla="*/ 0 w 320"/>
                  <a:gd name="T5" fmla="*/ 42 h 135"/>
                  <a:gd name="T6" fmla="*/ 0 w 320"/>
                  <a:gd name="T7" fmla="*/ 135 h 135"/>
                  <a:gd name="T8" fmla="*/ 320 w 320"/>
                  <a:gd name="T9" fmla="*/ 135 h 135"/>
                  <a:gd name="T10" fmla="*/ 320 w 320"/>
                  <a:gd name="T11" fmla="*/ 42 h 135"/>
                  <a:gd name="T12" fmla="*/ 234 w 320"/>
                  <a:gd name="T13" fmla="*/ 0 h 135"/>
                  <a:gd name="T14" fmla="*/ 190 w 320"/>
                  <a:gd name="T15" fmla="*/ 59 h 135"/>
                  <a:gd name="T16" fmla="*/ 178 w 320"/>
                  <a:gd name="T17" fmla="*/ 30 h 135"/>
                  <a:gd name="T18" fmla="*/ 185 w 320"/>
                  <a:gd name="T19" fmla="*/ 0 h 135"/>
                  <a:gd name="T20" fmla="*/ 147 w 320"/>
                  <a:gd name="T21" fmla="*/ 0 h 135"/>
                  <a:gd name="T22" fmla="*/ 154 w 320"/>
                  <a:gd name="T23" fmla="*/ 26 h 135"/>
                  <a:gd name="T24" fmla="*/ 137 w 320"/>
                  <a:gd name="T25" fmla="*/ 5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 h="135">
                    <a:moveTo>
                      <a:pt x="137" y="59"/>
                    </a:moveTo>
                    <a:lnTo>
                      <a:pt x="93" y="0"/>
                    </a:lnTo>
                    <a:lnTo>
                      <a:pt x="0" y="42"/>
                    </a:lnTo>
                    <a:lnTo>
                      <a:pt x="0" y="135"/>
                    </a:lnTo>
                    <a:lnTo>
                      <a:pt x="320" y="135"/>
                    </a:lnTo>
                    <a:lnTo>
                      <a:pt x="320" y="42"/>
                    </a:lnTo>
                    <a:lnTo>
                      <a:pt x="234" y="0"/>
                    </a:lnTo>
                    <a:lnTo>
                      <a:pt x="190" y="59"/>
                    </a:lnTo>
                    <a:lnTo>
                      <a:pt x="178" y="30"/>
                    </a:lnTo>
                    <a:lnTo>
                      <a:pt x="185" y="0"/>
                    </a:lnTo>
                    <a:lnTo>
                      <a:pt x="147" y="0"/>
                    </a:lnTo>
                    <a:lnTo>
                      <a:pt x="154" y="26"/>
                    </a:lnTo>
                    <a:lnTo>
                      <a:pt x="137" y="59"/>
                    </a:lnTo>
                    <a:close/>
                  </a:path>
                </a:pathLst>
              </a:custGeom>
              <a:solidFill>
                <a:srgbClr val="0F7D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sp>
            <p:nvSpPr>
              <p:cNvPr id="25" name="Rectangle 104">
                <a:extLst>
                  <a:ext uri="{FF2B5EF4-FFF2-40B4-BE49-F238E27FC236}">
                    <a16:creationId xmlns:a16="http://schemas.microsoft.com/office/drawing/2014/main" id="{F360084D-5E07-4963-BA98-A8B51A61A2E7}"/>
                  </a:ext>
                </a:extLst>
              </p:cNvPr>
              <p:cNvSpPr>
                <a:spLocks noChangeArrowheads="1"/>
              </p:cNvSpPr>
              <p:nvPr/>
            </p:nvSpPr>
            <p:spPr bwMode="auto">
              <a:xfrm>
                <a:off x="2413000" y="4173538"/>
                <a:ext cx="112713" cy="3333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sp>
            <p:nvSpPr>
              <p:cNvPr id="26" name="Freeform 105">
                <a:extLst>
                  <a:ext uri="{FF2B5EF4-FFF2-40B4-BE49-F238E27FC236}">
                    <a16:creationId xmlns:a16="http://schemas.microsoft.com/office/drawing/2014/main" id="{550C52BC-4097-4522-9F73-BC37C427EDBC}"/>
                  </a:ext>
                </a:extLst>
              </p:cNvPr>
              <p:cNvSpPr>
                <a:spLocks/>
              </p:cNvSpPr>
              <p:nvPr/>
            </p:nvSpPr>
            <p:spPr bwMode="auto">
              <a:xfrm>
                <a:off x="1965325" y="4305300"/>
                <a:ext cx="717550" cy="190500"/>
              </a:xfrm>
              <a:custGeom>
                <a:avLst/>
                <a:gdLst>
                  <a:gd name="T0" fmla="*/ 47 w 452"/>
                  <a:gd name="T1" fmla="*/ 120 h 120"/>
                  <a:gd name="T2" fmla="*/ 0 w 452"/>
                  <a:gd name="T3" fmla="*/ 0 h 120"/>
                  <a:gd name="T4" fmla="*/ 452 w 452"/>
                  <a:gd name="T5" fmla="*/ 0 h 120"/>
                  <a:gd name="T6" fmla="*/ 414 w 452"/>
                  <a:gd name="T7" fmla="*/ 120 h 120"/>
                  <a:gd name="T8" fmla="*/ 402 w 452"/>
                  <a:gd name="T9" fmla="*/ 33 h 120"/>
                  <a:gd name="T10" fmla="*/ 47 w 452"/>
                  <a:gd name="T11" fmla="*/ 33 h 120"/>
                  <a:gd name="T12" fmla="*/ 47 w 452"/>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452" h="120">
                    <a:moveTo>
                      <a:pt x="47" y="120"/>
                    </a:moveTo>
                    <a:lnTo>
                      <a:pt x="0" y="0"/>
                    </a:lnTo>
                    <a:lnTo>
                      <a:pt x="452" y="0"/>
                    </a:lnTo>
                    <a:lnTo>
                      <a:pt x="414" y="120"/>
                    </a:lnTo>
                    <a:lnTo>
                      <a:pt x="402" y="33"/>
                    </a:lnTo>
                    <a:lnTo>
                      <a:pt x="47" y="33"/>
                    </a:lnTo>
                    <a:lnTo>
                      <a:pt x="47" y="120"/>
                    </a:lnTo>
                    <a:close/>
                  </a:path>
                </a:pathLst>
              </a:custGeom>
              <a:solidFill>
                <a:srgbClr val="0F7D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sp>
            <p:nvSpPr>
              <p:cNvPr id="27" name="Rectangle 106">
                <a:extLst>
                  <a:ext uri="{FF2B5EF4-FFF2-40B4-BE49-F238E27FC236}">
                    <a16:creationId xmlns:a16="http://schemas.microsoft.com/office/drawing/2014/main" id="{5957A8C5-D19A-4019-8866-4D203360BCDE}"/>
                  </a:ext>
                </a:extLst>
              </p:cNvPr>
              <p:cNvSpPr>
                <a:spLocks noChangeArrowheads="1"/>
              </p:cNvSpPr>
              <p:nvPr/>
            </p:nvSpPr>
            <p:spPr bwMode="auto">
              <a:xfrm>
                <a:off x="2055813" y="4371975"/>
                <a:ext cx="539750" cy="247650"/>
              </a:xfrm>
              <a:prstGeom prst="rect">
                <a:avLst/>
              </a:prstGeom>
              <a:solidFill>
                <a:srgbClr val="0F7DC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grpSp>
        <p:grpSp>
          <p:nvGrpSpPr>
            <p:cNvPr id="9" name="Group 8">
              <a:extLst>
                <a:ext uri="{FF2B5EF4-FFF2-40B4-BE49-F238E27FC236}">
                  <a16:creationId xmlns:a16="http://schemas.microsoft.com/office/drawing/2014/main" id="{FBCD0D4D-20D5-432D-889C-8965B923B3F5}"/>
                </a:ext>
              </a:extLst>
            </p:cNvPr>
            <p:cNvGrpSpPr/>
            <p:nvPr/>
          </p:nvGrpSpPr>
          <p:grpSpPr>
            <a:xfrm>
              <a:off x="441400" y="4105018"/>
              <a:ext cx="691256" cy="595345"/>
              <a:chOff x="8064187" y="3752850"/>
              <a:chExt cx="938213" cy="808038"/>
            </a:xfrm>
          </p:grpSpPr>
          <p:sp>
            <p:nvSpPr>
              <p:cNvPr id="19" name="Oval 128">
                <a:extLst>
                  <a:ext uri="{FF2B5EF4-FFF2-40B4-BE49-F238E27FC236}">
                    <a16:creationId xmlns:a16="http://schemas.microsoft.com/office/drawing/2014/main" id="{8570CD60-EB8F-44DC-AFD3-A7F0E7F842CA}"/>
                  </a:ext>
                </a:extLst>
              </p:cNvPr>
              <p:cNvSpPr>
                <a:spLocks noChangeArrowheads="1"/>
              </p:cNvSpPr>
              <p:nvPr/>
            </p:nvSpPr>
            <p:spPr bwMode="auto">
              <a:xfrm>
                <a:off x="8285163" y="3752850"/>
                <a:ext cx="192088" cy="190500"/>
              </a:xfrm>
              <a:prstGeom prst="ellipse">
                <a:avLst/>
              </a:prstGeom>
              <a:solidFill>
                <a:srgbClr val="0F7D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sp>
            <p:nvSpPr>
              <p:cNvPr id="20" name="Freeform 129">
                <a:extLst>
                  <a:ext uri="{FF2B5EF4-FFF2-40B4-BE49-F238E27FC236}">
                    <a16:creationId xmlns:a16="http://schemas.microsoft.com/office/drawing/2014/main" id="{D32649D4-995B-44DA-89E9-9C1425F7AB7F}"/>
                  </a:ext>
                </a:extLst>
              </p:cNvPr>
              <p:cNvSpPr>
                <a:spLocks/>
              </p:cNvSpPr>
              <p:nvPr/>
            </p:nvSpPr>
            <p:spPr bwMode="auto">
              <a:xfrm>
                <a:off x="8064187" y="3799011"/>
                <a:ext cx="938213" cy="725488"/>
              </a:xfrm>
              <a:custGeom>
                <a:avLst/>
                <a:gdLst>
                  <a:gd name="T0" fmla="*/ 508 w 591"/>
                  <a:gd name="T1" fmla="*/ 116 h 457"/>
                  <a:gd name="T2" fmla="*/ 518 w 591"/>
                  <a:gd name="T3" fmla="*/ 116 h 457"/>
                  <a:gd name="T4" fmla="*/ 518 w 591"/>
                  <a:gd name="T5" fmla="*/ 173 h 457"/>
                  <a:gd name="T6" fmla="*/ 494 w 591"/>
                  <a:gd name="T7" fmla="*/ 173 h 457"/>
                  <a:gd name="T8" fmla="*/ 494 w 591"/>
                  <a:gd name="T9" fmla="*/ 182 h 457"/>
                  <a:gd name="T10" fmla="*/ 452 w 591"/>
                  <a:gd name="T11" fmla="*/ 182 h 457"/>
                  <a:gd name="T12" fmla="*/ 452 w 591"/>
                  <a:gd name="T13" fmla="*/ 161 h 457"/>
                  <a:gd name="T14" fmla="*/ 373 w 591"/>
                  <a:gd name="T15" fmla="*/ 170 h 457"/>
                  <a:gd name="T16" fmla="*/ 373 w 591"/>
                  <a:gd name="T17" fmla="*/ 156 h 457"/>
                  <a:gd name="T18" fmla="*/ 139 w 591"/>
                  <a:gd name="T19" fmla="*/ 107 h 457"/>
                  <a:gd name="T20" fmla="*/ 139 w 591"/>
                  <a:gd name="T21" fmla="*/ 320 h 457"/>
                  <a:gd name="T22" fmla="*/ 85 w 591"/>
                  <a:gd name="T23" fmla="*/ 320 h 457"/>
                  <a:gd name="T24" fmla="*/ 64 w 591"/>
                  <a:gd name="T25" fmla="*/ 170 h 457"/>
                  <a:gd name="T26" fmla="*/ 0 w 591"/>
                  <a:gd name="T27" fmla="*/ 170 h 457"/>
                  <a:gd name="T28" fmla="*/ 30 w 591"/>
                  <a:gd name="T29" fmla="*/ 362 h 457"/>
                  <a:gd name="T30" fmla="*/ 90 w 591"/>
                  <a:gd name="T31" fmla="*/ 362 h 457"/>
                  <a:gd name="T32" fmla="*/ 90 w 591"/>
                  <a:gd name="T33" fmla="*/ 414 h 457"/>
                  <a:gd name="T34" fmla="*/ 66 w 591"/>
                  <a:gd name="T35" fmla="*/ 414 h 457"/>
                  <a:gd name="T36" fmla="*/ 66 w 591"/>
                  <a:gd name="T37" fmla="*/ 452 h 457"/>
                  <a:gd name="T38" fmla="*/ 168 w 591"/>
                  <a:gd name="T39" fmla="*/ 452 h 457"/>
                  <a:gd name="T40" fmla="*/ 168 w 591"/>
                  <a:gd name="T41" fmla="*/ 419 h 457"/>
                  <a:gd name="T42" fmla="*/ 146 w 591"/>
                  <a:gd name="T43" fmla="*/ 419 h 457"/>
                  <a:gd name="T44" fmla="*/ 146 w 591"/>
                  <a:gd name="T45" fmla="*/ 362 h 457"/>
                  <a:gd name="T46" fmla="*/ 210 w 591"/>
                  <a:gd name="T47" fmla="*/ 362 h 457"/>
                  <a:gd name="T48" fmla="*/ 210 w 591"/>
                  <a:gd name="T49" fmla="*/ 320 h 457"/>
                  <a:gd name="T50" fmla="*/ 293 w 591"/>
                  <a:gd name="T51" fmla="*/ 320 h 457"/>
                  <a:gd name="T52" fmla="*/ 241 w 591"/>
                  <a:gd name="T53" fmla="*/ 457 h 457"/>
                  <a:gd name="T54" fmla="*/ 284 w 591"/>
                  <a:gd name="T55" fmla="*/ 457 h 457"/>
                  <a:gd name="T56" fmla="*/ 359 w 591"/>
                  <a:gd name="T57" fmla="*/ 305 h 457"/>
                  <a:gd name="T58" fmla="*/ 234 w 591"/>
                  <a:gd name="T59" fmla="*/ 260 h 457"/>
                  <a:gd name="T60" fmla="*/ 234 w 591"/>
                  <a:gd name="T61" fmla="*/ 187 h 457"/>
                  <a:gd name="T62" fmla="*/ 317 w 591"/>
                  <a:gd name="T63" fmla="*/ 187 h 457"/>
                  <a:gd name="T64" fmla="*/ 317 w 591"/>
                  <a:gd name="T65" fmla="*/ 234 h 457"/>
                  <a:gd name="T66" fmla="*/ 522 w 591"/>
                  <a:gd name="T67" fmla="*/ 234 h 457"/>
                  <a:gd name="T68" fmla="*/ 444 w 591"/>
                  <a:gd name="T69" fmla="*/ 417 h 457"/>
                  <a:gd name="T70" fmla="*/ 366 w 591"/>
                  <a:gd name="T71" fmla="*/ 417 h 457"/>
                  <a:gd name="T72" fmla="*/ 366 w 591"/>
                  <a:gd name="T73" fmla="*/ 455 h 457"/>
                  <a:gd name="T74" fmla="*/ 548 w 591"/>
                  <a:gd name="T75" fmla="*/ 455 h 457"/>
                  <a:gd name="T76" fmla="*/ 548 w 591"/>
                  <a:gd name="T77" fmla="*/ 417 h 457"/>
                  <a:gd name="T78" fmla="*/ 501 w 591"/>
                  <a:gd name="T79" fmla="*/ 417 h 457"/>
                  <a:gd name="T80" fmla="*/ 577 w 591"/>
                  <a:gd name="T81" fmla="*/ 237 h 457"/>
                  <a:gd name="T82" fmla="*/ 591 w 591"/>
                  <a:gd name="T83" fmla="*/ 237 h 457"/>
                  <a:gd name="T84" fmla="*/ 591 w 591"/>
                  <a:gd name="T85" fmla="*/ 185 h 457"/>
                  <a:gd name="T86" fmla="*/ 570 w 591"/>
                  <a:gd name="T87" fmla="*/ 185 h 457"/>
                  <a:gd name="T88" fmla="*/ 570 w 591"/>
                  <a:gd name="T89" fmla="*/ 170 h 457"/>
                  <a:gd name="T90" fmla="*/ 551 w 591"/>
                  <a:gd name="T91" fmla="*/ 170 h 457"/>
                  <a:gd name="T92" fmla="*/ 551 w 591"/>
                  <a:gd name="T93" fmla="*/ 111 h 457"/>
                  <a:gd name="T94" fmla="*/ 558 w 591"/>
                  <a:gd name="T95" fmla="*/ 111 h 457"/>
                  <a:gd name="T96" fmla="*/ 558 w 591"/>
                  <a:gd name="T97" fmla="*/ 73 h 457"/>
                  <a:gd name="T98" fmla="*/ 544 w 591"/>
                  <a:gd name="T99" fmla="*/ 73 h 457"/>
                  <a:gd name="T100" fmla="*/ 544 w 591"/>
                  <a:gd name="T101" fmla="*/ 59 h 457"/>
                  <a:gd name="T102" fmla="*/ 530 w 591"/>
                  <a:gd name="T103" fmla="*/ 59 h 457"/>
                  <a:gd name="T104" fmla="*/ 544 w 591"/>
                  <a:gd name="T105" fmla="*/ 7 h 457"/>
                  <a:gd name="T106" fmla="*/ 513 w 591"/>
                  <a:gd name="T107" fmla="*/ 0 h 457"/>
                  <a:gd name="T108" fmla="*/ 470 w 591"/>
                  <a:gd name="T109" fmla="*/ 149 h 457"/>
                  <a:gd name="T110" fmla="*/ 504 w 591"/>
                  <a:gd name="T111" fmla="*/ 142 h 457"/>
                  <a:gd name="T112" fmla="*/ 508 w 591"/>
                  <a:gd name="T113" fmla="*/ 11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1" h="457">
                    <a:moveTo>
                      <a:pt x="508" y="116"/>
                    </a:moveTo>
                    <a:lnTo>
                      <a:pt x="518" y="116"/>
                    </a:lnTo>
                    <a:lnTo>
                      <a:pt x="518" y="173"/>
                    </a:lnTo>
                    <a:lnTo>
                      <a:pt x="494" y="173"/>
                    </a:lnTo>
                    <a:lnTo>
                      <a:pt x="494" y="182"/>
                    </a:lnTo>
                    <a:lnTo>
                      <a:pt x="452" y="182"/>
                    </a:lnTo>
                    <a:lnTo>
                      <a:pt x="452" y="161"/>
                    </a:lnTo>
                    <a:lnTo>
                      <a:pt x="373" y="170"/>
                    </a:lnTo>
                    <a:lnTo>
                      <a:pt x="373" y="156"/>
                    </a:lnTo>
                    <a:lnTo>
                      <a:pt x="139" y="107"/>
                    </a:lnTo>
                    <a:lnTo>
                      <a:pt x="139" y="320"/>
                    </a:lnTo>
                    <a:lnTo>
                      <a:pt x="85" y="320"/>
                    </a:lnTo>
                    <a:lnTo>
                      <a:pt x="64" y="170"/>
                    </a:lnTo>
                    <a:lnTo>
                      <a:pt x="0" y="170"/>
                    </a:lnTo>
                    <a:lnTo>
                      <a:pt x="30" y="362"/>
                    </a:lnTo>
                    <a:lnTo>
                      <a:pt x="90" y="362"/>
                    </a:lnTo>
                    <a:lnTo>
                      <a:pt x="90" y="414"/>
                    </a:lnTo>
                    <a:lnTo>
                      <a:pt x="66" y="414"/>
                    </a:lnTo>
                    <a:lnTo>
                      <a:pt x="66" y="452"/>
                    </a:lnTo>
                    <a:lnTo>
                      <a:pt x="168" y="452"/>
                    </a:lnTo>
                    <a:lnTo>
                      <a:pt x="168" y="419"/>
                    </a:lnTo>
                    <a:lnTo>
                      <a:pt x="146" y="419"/>
                    </a:lnTo>
                    <a:lnTo>
                      <a:pt x="146" y="362"/>
                    </a:lnTo>
                    <a:lnTo>
                      <a:pt x="210" y="362"/>
                    </a:lnTo>
                    <a:lnTo>
                      <a:pt x="210" y="320"/>
                    </a:lnTo>
                    <a:lnTo>
                      <a:pt x="293" y="320"/>
                    </a:lnTo>
                    <a:lnTo>
                      <a:pt x="241" y="457"/>
                    </a:lnTo>
                    <a:lnTo>
                      <a:pt x="284" y="457"/>
                    </a:lnTo>
                    <a:lnTo>
                      <a:pt x="359" y="305"/>
                    </a:lnTo>
                    <a:lnTo>
                      <a:pt x="234" y="260"/>
                    </a:lnTo>
                    <a:lnTo>
                      <a:pt x="234" y="187"/>
                    </a:lnTo>
                    <a:lnTo>
                      <a:pt x="317" y="187"/>
                    </a:lnTo>
                    <a:lnTo>
                      <a:pt x="317" y="234"/>
                    </a:lnTo>
                    <a:lnTo>
                      <a:pt x="522" y="234"/>
                    </a:lnTo>
                    <a:lnTo>
                      <a:pt x="444" y="417"/>
                    </a:lnTo>
                    <a:lnTo>
                      <a:pt x="366" y="417"/>
                    </a:lnTo>
                    <a:lnTo>
                      <a:pt x="366" y="455"/>
                    </a:lnTo>
                    <a:lnTo>
                      <a:pt x="548" y="455"/>
                    </a:lnTo>
                    <a:lnTo>
                      <a:pt x="548" y="417"/>
                    </a:lnTo>
                    <a:lnTo>
                      <a:pt x="501" y="417"/>
                    </a:lnTo>
                    <a:lnTo>
                      <a:pt x="577" y="237"/>
                    </a:lnTo>
                    <a:lnTo>
                      <a:pt x="591" y="237"/>
                    </a:lnTo>
                    <a:lnTo>
                      <a:pt x="591" y="185"/>
                    </a:lnTo>
                    <a:lnTo>
                      <a:pt x="570" y="185"/>
                    </a:lnTo>
                    <a:lnTo>
                      <a:pt x="570" y="170"/>
                    </a:lnTo>
                    <a:lnTo>
                      <a:pt x="551" y="170"/>
                    </a:lnTo>
                    <a:lnTo>
                      <a:pt x="551" y="111"/>
                    </a:lnTo>
                    <a:lnTo>
                      <a:pt x="558" y="111"/>
                    </a:lnTo>
                    <a:lnTo>
                      <a:pt x="558" y="73"/>
                    </a:lnTo>
                    <a:lnTo>
                      <a:pt x="544" y="73"/>
                    </a:lnTo>
                    <a:lnTo>
                      <a:pt x="544" y="59"/>
                    </a:lnTo>
                    <a:lnTo>
                      <a:pt x="530" y="59"/>
                    </a:lnTo>
                    <a:lnTo>
                      <a:pt x="544" y="7"/>
                    </a:lnTo>
                    <a:lnTo>
                      <a:pt x="513" y="0"/>
                    </a:lnTo>
                    <a:lnTo>
                      <a:pt x="470" y="149"/>
                    </a:lnTo>
                    <a:lnTo>
                      <a:pt x="504" y="142"/>
                    </a:lnTo>
                    <a:lnTo>
                      <a:pt x="508" y="116"/>
                    </a:lnTo>
                    <a:close/>
                  </a:path>
                </a:pathLst>
              </a:custGeom>
              <a:solidFill>
                <a:srgbClr val="0F7D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sp>
            <p:nvSpPr>
              <p:cNvPr id="21" name="Freeform 130">
                <a:extLst>
                  <a:ext uri="{FF2B5EF4-FFF2-40B4-BE49-F238E27FC236}">
                    <a16:creationId xmlns:a16="http://schemas.microsoft.com/office/drawing/2014/main" id="{0A777330-00D8-464F-B3CD-A59B1541BFCC}"/>
                  </a:ext>
                </a:extLst>
              </p:cNvPr>
              <p:cNvSpPr>
                <a:spLocks/>
              </p:cNvSpPr>
              <p:nvPr/>
            </p:nvSpPr>
            <p:spPr bwMode="auto">
              <a:xfrm>
                <a:off x="8443913" y="4470400"/>
                <a:ext cx="82550" cy="90488"/>
              </a:xfrm>
              <a:custGeom>
                <a:avLst/>
                <a:gdLst>
                  <a:gd name="T0" fmla="*/ 17 w 22"/>
                  <a:gd name="T1" fmla="*/ 19 h 24"/>
                  <a:gd name="T2" fmla="*/ 7 w 22"/>
                  <a:gd name="T3" fmla="*/ 22 h 24"/>
                  <a:gd name="T4" fmla="*/ 7 w 22"/>
                  <a:gd name="T5" fmla="*/ 22 h 24"/>
                  <a:gd name="T6" fmla="*/ 2 w 22"/>
                  <a:gd name="T7" fmla="*/ 13 h 24"/>
                  <a:gd name="T8" fmla="*/ 5 w 22"/>
                  <a:gd name="T9" fmla="*/ 5 h 24"/>
                  <a:gd name="T10" fmla="*/ 15 w 22"/>
                  <a:gd name="T11" fmla="*/ 1 h 24"/>
                  <a:gd name="T12" fmla="*/ 15 w 22"/>
                  <a:gd name="T13" fmla="*/ 1 h 24"/>
                  <a:gd name="T14" fmla="*/ 20 w 22"/>
                  <a:gd name="T15" fmla="*/ 11 h 24"/>
                  <a:gd name="T16" fmla="*/ 17 w 22"/>
                  <a:gd name="T1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17" y="19"/>
                    </a:moveTo>
                    <a:cubicBezTo>
                      <a:pt x="16" y="22"/>
                      <a:pt x="11" y="24"/>
                      <a:pt x="7" y="22"/>
                    </a:cubicBezTo>
                    <a:cubicBezTo>
                      <a:pt x="7" y="22"/>
                      <a:pt x="7" y="22"/>
                      <a:pt x="7" y="22"/>
                    </a:cubicBezTo>
                    <a:cubicBezTo>
                      <a:pt x="3" y="21"/>
                      <a:pt x="0" y="17"/>
                      <a:pt x="2" y="13"/>
                    </a:cubicBezTo>
                    <a:cubicBezTo>
                      <a:pt x="5" y="5"/>
                      <a:pt x="5" y="5"/>
                      <a:pt x="5" y="5"/>
                    </a:cubicBezTo>
                    <a:cubicBezTo>
                      <a:pt x="6" y="1"/>
                      <a:pt x="11" y="0"/>
                      <a:pt x="15" y="1"/>
                    </a:cubicBezTo>
                    <a:cubicBezTo>
                      <a:pt x="15" y="1"/>
                      <a:pt x="15" y="1"/>
                      <a:pt x="15" y="1"/>
                    </a:cubicBezTo>
                    <a:cubicBezTo>
                      <a:pt x="19" y="3"/>
                      <a:pt x="22" y="7"/>
                      <a:pt x="20" y="11"/>
                    </a:cubicBezTo>
                    <a:lnTo>
                      <a:pt x="17" y="19"/>
                    </a:lnTo>
                    <a:close/>
                  </a:path>
                </a:pathLst>
              </a:custGeom>
              <a:solidFill>
                <a:srgbClr val="0F7D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grpSp>
        <p:sp>
          <p:nvSpPr>
            <p:cNvPr id="10" name="Chevron 32">
              <a:extLst>
                <a:ext uri="{FF2B5EF4-FFF2-40B4-BE49-F238E27FC236}">
                  <a16:creationId xmlns:a16="http://schemas.microsoft.com/office/drawing/2014/main" id="{E7BFAA07-952F-4323-A326-3CAC1BB31768}"/>
                </a:ext>
              </a:extLst>
            </p:cNvPr>
            <p:cNvSpPr/>
            <p:nvPr/>
          </p:nvSpPr>
          <p:spPr>
            <a:xfrm rot="15594984">
              <a:off x="1982140" y="4094607"/>
              <a:ext cx="132465" cy="203711"/>
            </a:xfrm>
            <a:prstGeom prst="chevron">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6D6E71"/>
                </a:solidFill>
              </a:endParaRPr>
            </a:p>
          </p:txBody>
        </p:sp>
        <p:grpSp>
          <p:nvGrpSpPr>
            <p:cNvPr id="11" name="Group 10">
              <a:extLst>
                <a:ext uri="{FF2B5EF4-FFF2-40B4-BE49-F238E27FC236}">
                  <a16:creationId xmlns:a16="http://schemas.microsoft.com/office/drawing/2014/main" id="{D4773393-E138-432C-A3D8-AB6244580A80}"/>
                </a:ext>
              </a:extLst>
            </p:cNvPr>
            <p:cNvGrpSpPr/>
            <p:nvPr/>
          </p:nvGrpSpPr>
          <p:grpSpPr>
            <a:xfrm>
              <a:off x="1602664" y="4462214"/>
              <a:ext cx="507307" cy="409629"/>
              <a:chOff x="2269382" y="1303932"/>
              <a:chExt cx="1209941" cy="976980"/>
            </a:xfrm>
            <a:solidFill>
              <a:srgbClr val="000000"/>
            </a:solidFill>
          </p:grpSpPr>
          <p:sp>
            <p:nvSpPr>
              <p:cNvPr id="15" name="Oval 14">
                <a:extLst>
                  <a:ext uri="{FF2B5EF4-FFF2-40B4-BE49-F238E27FC236}">
                    <a16:creationId xmlns:a16="http://schemas.microsoft.com/office/drawing/2014/main" id="{DA235CBF-D536-4ADA-8E93-954F9095D08B}"/>
                  </a:ext>
                </a:extLst>
              </p:cNvPr>
              <p:cNvSpPr/>
              <p:nvPr/>
            </p:nvSpPr>
            <p:spPr>
              <a:xfrm>
                <a:off x="2269382" y="1303932"/>
                <a:ext cx="895178" cy="892963"/>
              </a:xfrm>
              <a:prstGeom prst="ellipse">
                <a:avLst/>
              </a:prstGeom>
              <a:solidFill>
                <a:schemeClr val="bg1"/>
              </a:solidFill>
              <a:ln w="9525">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76" rtl="0" eaLnBrk="1" latinLnBrk="0" hangingPunct="1">
                  <a:defRPr sz="1800" kern="1200">
                    <a:solidFill>
                      <a:schemeClr val="lt1"/>
                    </a:solidFill>
                    <a:latin typeface="+mn-lt"/>
                    <a:ea typeface="+mn-ea"/>
                    <a:cs typeface="+mn-cs"/>
                  </a:defRPr>
                </a:lvl1pPr>
                <a:lvl2pPr marL="457138" algn="l" defTabSz="914276" rtl="0" eaLnBrk="1" latinLnBrk="0" hangingPunct="1">
                  <a:defRPr sz="1800" kern="1200">
                    <a:solidFill>
                      <a:schemeClr val="lt1"/>
                    </a:solidFill>
                    <a:latin typeface="+mn-lt"/>
                    <a:ea typeface="+mn-ea"/>
                    <a:cs typeface="+mn-cs"/>
                  </a:defRPr>
                </a:lvl2pPr>
                <a:lvl3pPr marL="914276" algn="l" defTabSz="914276" rtl="0" eaLnBrk="1" latinLnBrk="0" hangingPunct="1">
                  <a:defRPr sz="1800" kern="1200">
                    <a:solidFill>
                      <a:schemeClr val="lt1"/>
                    </a:solidFill>
                    <a:latin typeface="+mn-lt"/>
                    <a:ea typeface="+mn-ea"/>
                    <a:cs typeface="+mn-cs"/>
                  </a:defRPr>
                </a:lvl3pPr>
                <a:lvl4pPr marL="1371414" algn="l" defTabSz="914276" rtl="0" eaLnBrk="1" latinLnBrk="0" hangingPunct="1">
                  <a:defRPr sz="1800" kern="1200">
                    <a:solidFill>
                      <a:schemeClr val="lt1"/>
                    </a:solidFill>
                    <a:latin typeface="+mn-lt"/>
                    <a:ea typeface="+mn-ea"/>
                    <a:cs typeface="+mn-cs"/>
                  </a:defRPr>
                </a:lvl4pPr>
                <a:lvl5pPr marL="1828552" algn="l" defTabSz="914276" rtl="0" eaLnBrk="1" latinLnBrk="0" hangingPunct="1">
                  <a:defRPr sz="1800" kern="1200">
                    <a:solidFill>
                      <a:schemeClr val="lt1"/>
                    </a:solidFill>
                    <a:latin typeface="+mn-lt"/>
                    <a:ea typeface="+mn-ea"/>
                    <a:cs typeface="+mn-cs"/>
                  </a:defRPr>
                </a:lvl5pPr>
                <a:lvl6pPr marL="2285690" algn="l" defTabSz="914276" rtl="0" eaLnBrk="1" latinLnBrk="0" hangingPunct="1">
                  <a:defRPr sz="1800" kern="1200">
                    <a:solidFill>
                      <a:schemeClr val="lt1"/>
                    </a:solidFill>
                    <a:latin typeface="+mn-lt"/>
                    <a:ea typeface="+mn-ea"/>
                    <a:cs typeface="+mn-cs"/>
                  </a:defRPr>
                </a:lvl6pPr>
                <a:lvl7pPr marL="2742828" algn="l" defTabSz="914276" rtl="0" eaLnBrk="1" latinLnBrk="0" hangingPunct="1">
                  <a:defRPr sz="1800" kern="1200">
                    <a:solidFill>
                      <a:schemeClr val="lt1"/>
                    </a:solidFill>
                    <a:latin typeface="+mn-lt"/>
                    <a:ea typeface="+mn-ea"/>
                    <a:cs typeface="+mn-cs"/>
                  </a:defRPr>
                </a:lvl7pPr>
                <a:lvl8pPr marL="3199965" algn="l" defTabSz="914276" rtl="0" eaLnBrk="1" latinLnBrk="0" hangingPunct="1">
                  <a:defRPr sz="1800" kern="1200">
                    <a:solidFill>
                      <a:schemeClr val="lt1"/>
                    </a:solidFill>
                    <a:latin typeface="+mn-lt"/>
                    <a:ea typeface="+mn-ea"/>
                    <a:cs typeface="+mn-cs"/>
                  </a:defRPr>
                </a:lvl8pPr>
                <a:lvl9pPr marL="3657104" algn="l" defTabSz="914276" rtl="0" eaLnBrk="1" latinLnBrk="0" hangingPunct="1">
                  <a:defRPr sz="1800" kern="1200">
                    <a:solidFill>
                      <a:schemeClr val="lt1"/>
                    </a:solidFill>
                    <a:latin typeface="+mn-lt"/>
                    <a:ea typeface="+mn-ea"/>
                    <a:cs typeface="+mn-cs"/>
                  </a:defRPr>
                </a:lvl9pPr>
              </a:lstStyle>
              <a:p>
                <a:pPr algn="ctr"/>
                <a:endParaRPr lang="en-US" sz="1867">
                  <a:solidFill>
                    <a:prstClr val="white"/>
                  </a:solidFill>
                </a:endParaRPr>
              </a:p>
            </p:txBody>
          </p:sp>
          <p:grpSp>
            <p:nvGrpSpPr>
              <p:cNvPr id="16" name="Group 15">
                <a:extLst>
                  <a:ext uri="{FF2B5EF4-FFF2-40B4-BE49-F238E27FC236}">
                    <a16:creationId xmlns:a16="http://schemas.microsoft.com/office/drawing/2014/main" id="{DBB94A39-34C1-4724-A775-72EA6110DC73}"/>
                  </a:ext>
                </a:extLst>
              </p:cNvPr>
              <p:cNvGrpSpPr/>
              <p:nvPr/>
            </p:nvGrpSpPr>
            <p:grpSpPr>
              <a:xfrm rot="1233558">
                <a:off x="2343686" y="1433254"/>
                <a:ext cx="1135637" cy="847658"/>
                <a:chOff x="4079806" y="3076786"/>
                <a:chExt cx="687387" cy="514351"/>
              </a:xfrm>
              <a:grpFill/>
            </p:grpSpPr>
            <p:sp>
              <p:nvSpPr>
                <p:cNvPr id="17" name="Freeform 40">
                  <a:extLst>
                    <a:ext uri="{FF2B5EF4-FFF2-40B4-BE49-F238E27FC236}">
                      <a16:creationId xmlns:a16="http://schemas.microsoft.com/office/drawing/2014/main" id="{B7616814-1955-41B8-BCD9-D9E0BEF03EFA}"/>
                    </a:ext>
                  </a:extLst>
                </p:cNvPr>
                <p:cNvSpPr>
                  <a:spLocks/>
                </p:cNvSpPr>
                <p:nvPr/>
              </p:nvSpPr>
              <p:spPr bwMode="auto">
                <a:xfrm>
                  <a:off x="4079806" y="3076786"/>
                  <a:ext cx="438150" cy="438150"/>
                </a:xfrm>
                <a:custGeom>
                  <a:avLst/>
                  <a:gdLst>
                    <a:gd name="T0" fmla="*/ 828 w 828"/>
                    <a:gd name="T1" fmla="*/ 409 h 828"/>
                    <a:gd name="T2" fmla="*/ 612 w 828"/>
                    <a:gd name="T3" fmla="*/ 411 h 828"/>
                    <a:gd name="T4" fmla="*/ 612 w 828"/>
                    <a:gd name="T5" fmla="*/ 412 h 828"/>
                    <a:gd name="T6" fmla="*/ 608 w 828"/>
                    <a:gd name="T7" fmla="*/ 453 h 828"/>
                    <a:gd name="T8" fmla="*/ 578 w 828"/>
                    <a:gd name="T9" fmla="*/ 524 h 828"/>
                    <a:gd name="T10" fmla="*/ 525 w 828"/>
                    <a:gd name="T11" fmla="*/ 579 h 828"/>
                    <a:gd name="T12" fmla="*/ 454 w 828"/>
                    <a:gd name="T13" fmla="*/ 609 h 828"/>
                    <a:gd name="T14" fmla="*/ 373 w 828"/>
                    <a:gd name="T15" fmla="*/ 609 h 828"/>
                    <a:gd name="T16" fmla="*/ 302 w 828"/>
                    <a:gd name="T17" fmla="*/ 579 h 828"/>
                    <a:gd name="T18" fmla="*/ 249 w 828"/>
                    <a:gd name="T19" fmla="*/ 524 h 828"/>
                    <a:gd name="T20" fmla="*/ 218 w 828"/>
                    <a:gd name="T21" fmla="*/ 453 h 828"/>
                    <a:gd name="T22" fmla="*/ 218 w 828"/>
                    <a:gd name="T23" fmla="*/ 373 h 828"/>
                    <a:gd name="T24" fmla="*/ 249 w 828"/>
                    <a:gd name="T25" fmla="*/ 302 h 828"/>
                    <a:gd name="T26" fmla="*/ 302 w 828"/>
                    <a:gd name="T27" fmla="*/ 249 h 828"/>
                    <a:gd name="T28" fmla="*/ 373 w 828"/>
                    <a:gd name="T29" fmla="*/ 219 h 828"/>
                    <a:gd name="T30" fmla="*/ 452 w 828"/>
                    <a:gd name="T31" fmla="*/ 219 h 828"/>
                    <a:gd name="T32" fmla="*/ 521 w 828"/>
                    <a:gd name="T33" fmla="*/ 246 h 828"/>
                    <a:gd name="T34" fmla="*/ 574 w 828"/>
                    <a:gd name="T35" fmla="*/ 298 h 828"/>
                    <a:gd name="T36" fmla="*/ 606 w 828"/>
                    <a:gd name="T37" fmla="*/ 368 h 828"/>
                    <a:gd name="T38" fmla="*/ 828 w 828"/>
                    <a:gd name="T39" fmla="*/ 409 h 828"/>
                    <a:gd name="T40" fmla="*/ 737 w 828"/>
                    <a:gd name="T41" fmla="*/ 332 h 828"/>
                    <a:gd name="T42" fmla="*/ 721 w 828"/>
                    <a:gd name="T43" fmla="*/ 285 h 828"/>
                    <a:gd name="T44" fmla="*/ 700 w 828"/>
                    <a:gd name="T45" fmla="*/ 242 h 828"/>
                    <a:gd name="T46" fmla="*/ 647 w 828"/>
                    <a:gd name="T47" fmla="*/ 66 h 828"/>
                    <a:gd name="T48" fmla="*/ 574 w 828"/>
                    <a:gd name="T49" fmla="*/ 122 h 828"/>
                    <a:gd name="T50" fmla="*/ 553 w 828"/>
                    <a:gd name="T51" fmla="*/ 111 h 828"/>
                    <a:gd name="T52" fmla="*/ 530 w 828"/>
                    <a:gd name="T53" fmla="*/ 102 h 828"/>
                    <a:gd name="T54" fmla="*/ 507 w 828"/>
                    <a:gd name="T55" fmla="*/ 94 h 828"/>
                    <a:gd name="T56" fmla="*/ 495 w 828"/>
                    <a:gd name="T57" fmla="*/ 0 h 828"/>
                    <a:gd name="T58" fmla="*/ 332 w 828"/>
                    <a:gd name="T59" fmla="*/ 90 h 828"/>
                    <a:gd name="T60" fmla="*/ 308 w 828"/>
                    <a:gd name="T61" fmla="*/ 98 h 828"/>
                    <a:gd name="T62" fmla="*/ 286 w 828"/>
                    <a:gd name="T63" fmla="*/ 106 h 828"/>
                    <a:gd name="T64" fmla="*/ 263 w 828"/>
                    <a:gd name="T65" fmla="*/ 117 h 828"/>
                    <a:gd name="T66" fmla="*/ 242 w 828"/>
                    <a:gd name="T67" fmla="*/ 128 h 828"/>
                    <a:gd name="T68" fmla="*/ 70 w 828"/>
                    <a:gd name="T69" fmla="*/ 184 h 828"/>
                    <a:gd name="T70" fmla="*/ 116 w 828"/>
                    <a:gd name="T71" fmla="*/ 264 h 828"/>
                    <a:gd name="T72" fmla="*/ 98 w 828"/>
                    <a:gd name="T73" fmla="*/ 309 h 828"/>
                    <a:gd name="T74" fmla="*/ 0 w 828"/>
                    <a:gd name="T75" fmla="*/ 332 h 828"/>
                    <a:gd name="T76" fmla="*/ 91 w 828"/>
                    <a:gd name="T77" fmla="*/ 494 h 828"/>
                    <a:gd name="T78" fmla="*/ 107 w 828"/>
                    <a:gd name="T79" fmla="*/ 540 h 828"/>
                    <a:gd name="T80" fmla="*/ 128 w 828"/>
                    <a:gd name="T81" fmla="*/ 584 h 828"/>
                    <a:gd name="T82" fmla="*/ 181 w 828"/>
                    <a:gd name="T83" fmla="*/ 761 h 828"/>
                    <a:gd name="T84" fmla="*/ 253 w 828"/>
                    <a:gd name="T85" fmla="*/ 706 h 828"/>
                    <a:gd name="T86" fmla="*/ 274 w 828"/>
                    <a:gd name="T87" fmla="*/ 716 h 828"/>
                    <a:gd name="T88" fmla="*/ 296 w 828"/>
                    <a:gd name="T89" fmla="*/ 726 h 828"/>
                    <a:gd name="T90" fmla="*/ 320 w 828"/>
                    <a:gd name="T91" fmla="*/ 734 h 828"/>
                    <a:gd name="T92" fmla="*/ 332 w 828"/>
                    <a:gd name="T93" fmla="*/ 828 h 828"/>
                    <a:gd name="T94" fmla="*/ 495 w 828"/>
                    <a:gd name="T95" fmla="*/ 736 h 828"/>
                    <a:gd name="T96" fmla="*/ 519 w 828"/>
                    <a:gd name="T97" fmla="*/ 730 h 828"/>
                    <a:gd name="T98" fmla="*/ 541 w 828"/>
                    <a:gd name="T99" fmla="*/ 722 h 828"/>
                    <a:gd name="T100" fmla="*/ 564 w 828"/>
                    <a:gd name="T101" fmla="*/ 711 h 828"/>
                    <a:gd name="T102" fmla="*/ 585 w 828"/>
                    <a:gd name="T103" fmla="*/ 699 h 828"/>
                    <a:gd name="T104" fmla="*/ 763 w 828"/>
                    <a:gd name="T105" fmla="*/ 649 h 828"/>
                    <a:gd name="T106" fmla="*/ 712 w 828"/>
                    <a:gd name="T107" fmla="*/ 563 h 828"/>
                    <a:gd name="T108" fmla="*/ 730 w 828"/>
                    <a:gd name="T109" fmla="*/ 518 h 828"/>
                    <a:gd name="T110" fmla="*/ 828 w 828"/>
                    <a:gd name="T111" fmla="*/ 494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8" h="828">
                      <a:moveTo>
                        <a:pt x="828" y="494"/>
                      </a:moveTo>
                      <a:lnTo>
                        <a:pt x="828" y="409"/>
                      </a:lnTo>
                      <a:lnTo>
                        <a:pt x="612" y="409"/>
                      </a:lnTo>
                      <a:lnTo>
                        <a:pt x="612" y="411"/>
                      </a:lnTo>
                      <a:lnTo>
                        <a:pt x="612" y="411"/>
                      </a:lnTo>
                      <a:lnTo>
                        <a:pt x="612" y="412"/>
                      </a:lnTo>
                      <a:lnTo>
                        <a:pt x="612" y="413"/>
                      </a:lnTo>
                      <a:lnTo>
                        <a:pt x="608" y="453"/>
                      </a:lnTo>
                      <a:lnTo>
                        <a:pt x="597" y="491"/>
                      </a:lnTo>
                      <a:lnTo>
                        <a:pt x="578" y="524"/>
                      </a:lnTo>
                      <a:lnTo>
                        <a:pt x="554" y="555"/>
                      </a:lnTo>
                      <a:lnTo>
                        <a:pt x="525" y="579"/>
                      </a:lnTo>
                      <a:lnTo>
                        <a:pt x="491" y="597"/>
                      </a:lnTo>
                      <a:lnTo>
                        <a:pt x="454" y="609"/>
                      </a:lnTo>
                      <a:lnTo>
                        <a:pt x="414" y="613"/>
                      </a:lnTo>
                      <a:lnTo>
                        <a:pt x="373" y="609"/>
                      </a:lnTo>
                      <a:lnTo>
                        <a:pt x="336" y="597"/>
                      </a:lnTo>
                      <a:lnTo>
                        <a:pt x="302" y="579"/>
                      </a:lnTo>
                      <a:lnTo>
                        <a:pt x="272" y="555"/>
                      </a:lnTo>
                      <a:lnTo>
                        <a:pt x="249" y="524"/>
                      </a:lnTo>
                      <a:lnTo>
                        <a:pt x="230" y="491"/>
                      </a:lnTo>
                      <a:lnTo>
                        <a:pt x="218" y="453"/>
                      </a:lnTo>
                      <a:lnTo>
                        <a:pt x="214" y="413"/>
                      </a:lnTo>
                      <a:lnTo>
                        <a:pt x="218" y="373"/>
                      </a:lnTo>
                      <a:lnTo>
                        <a:pt x="230" y="336"/>
                      </a:lnTo>
                      <a:lnTo>
                        <a:pt x="249" y="302"/>
                      </a:lnTo>
                      <a:lnTo>
                        <a:pt x="272" y="273"/>
                      </a:lnTo>
                      <a:lnTo>
                        <a:pt x="302" y="249"/>
                      </a:lnTo>
                      <a:lnTo>
                        <a:pt x="336" y="230"/>
                      </a:lnTo>
                      <a:lnTo>
                        <a:pt x="373" y="219"/>
                      </a:lnTo>
                      <a:lnTo>
                        <a:pt x="414" y="215"/>
                      </a:lnTo>
                      <a:lnTo>
                        <a:pt x="452" y="219"/>
                      </a:lnTo>
                      <a:lnTo>
                        <a:pt x="488" y="229"/>
                      </a:lnTo>
                      <a:lnTo>
                        <a:pt x="521" y="246"/>
                      </a:lnTo>
                      <a:lnTo>
                        <a:pt x="550" y="270"/>
                      </a:lnTo>
                      <a:lnTo>
                        <a:pt x="574" y="298"/>
                      </a:lnTo>
                      <a:lnTo>
                        <a:pt x="594" y="331"/>
                      </a:lnTo>
                      <a:lnTo>
                        <a:pt x="606" y="368"/>
                      </a:lnTo>
                      <a:lnTo>
                        <a:pt x="612" y="409"/>
                      </a:lnTo>
                      <a:lnTo>
                        <a:pt x="828" y="409"/>
                      </a:lnTo>
                      <a:lnTo>
                        <a:pt x="828" y="332"/>
                      </a:lnTo>
                      <a:lnTo>
                        <a:pt x="737" y="332"/>
                      </a:lnTo>
                      <a:lnTo>
                        <a:pt x="730" y="309"/>
                      </a:lnTo>
                      <a:lnTo>
                        <a:pt x="721" y="285"/>
                      </a:lnTo>
                      <a:lnTo>
                        <a:pt x="712" y="264"/>
                      </a:lnTo>
                      <a:lnTo>
                        <a:pt x="700" y="242"/>
                      </a:lnTo>
                      <a:lnTo>
                        <a:pt x="761" y="181"/>
                      </a:lnTo>
                      <a:lnTo>
                        <a:pt x="647" y="66"/>
                      </a:lnTo>
                      <a:lnTo>
                        <a:pt x="585" y="128"/>
                      </a:lnTo>
                      <a:lnTo>
                        <a:pt x="574" y="122"/>
                      </a:lnTo>
                      <a:lnTo>
                        <a:pt x="564" y="117"/>
                      </a:lnTo>
                      <a:lnTo>
                        <a:pt x="553" y="111"/>
                      </a:lnTo>
                      <a:lnTo>
                        <a:pt x="541" y="106"/>
                      </a:lnTo>
                      <a:lnTo>
                        <a:pt x="530" y="102"/>
                      </a:lnTo>
                      <a:lnTo>
                        <a:pt x="519" y="98"/>
                      </a:lnTo>
                      <a:lnTo>
                        <a:pt x="507" y="94"/>
                      </a:lnTo>
                      <a:lnTo>
                        <a:pt x="495" y="90"/>
                      </a:lnTo>
                      <a:lnTo>
                        <a:pt x="495" y="0"/>
                      </a:lnTo>
                      <a:lnTo>
                        <a:pt x="332" y="0"/>
                      </a:lnTo>
                      <a:lnTo>
                        <a:pt x="332" y="90"/>
                      </a:lnTo>
                      <a:lnTo>
                        <a:pt x="320" y="94"/>
                      </a:lnTo>
                      <a:lnTo>
                        <a:pt x="308" y="98"/>
                      </a:lnTo>
                      <a:lnTo>
                        <a:pt x="296" y="102"/>
                      </a:lnTo>
                      <a:lnTo>
                        <a:pt x="286" y="106"/>
                      </a:lnTo>
                      <a:lnTo>
                        <a:pt x="274" y="111"/>
                      </a:lnTo>
                      <a:lnTo>
                        <a:pt x="263" y="117"/>
                      </a:lnTo>
                      <a:lnTo>
                        <a:pt x="253" y="122"/>
                      </a:lnTo>
                      <a:lnTo>
                        <a:pt x="242" y="128"/>
                      </a:lnTo>
                      <a:lnTo>
                        <a:pt x="185" y="69"/>
                      </a:lnTo>
                      <a:lnTo>
                        <a:pt x="70" y="184"/>
                      </a:lnTo>
                      <a:lnTo>
                        <a:pt x="128" y="242"/>
                      </a:lnTo>
                      <a:lnTo>
                        <a:pt x="116" y="264"/>
                      </a:lnTo>
                      <a:lnTo>
                        <a:pt x="107" y="285"/>
                      </a:lnTo>
                      <a:lnTo>
                        <a:pt x="98" y="309"/>
                      </a:lnTo>
                      <a:lnTo>
                        <a:pt x="91" y="332"/>
                      </a:lnTo>
                      <a:lnTo>
                        <a:pt x="0" y="332"/>
                      </a:lnTo>
                      <a:lnTo>
                        <a:pt x="0" y="494"/>
                      </a:lnTo>
                      <a:lnTo>
                        <a:pt x="91" y="494"/>
                      </a:lnTo>
                      <a:lnTo>
                        <a:pt x="98" y="518"/>
                      </a:lnTo>
                      <a:lnTo>
                        <a:pt x="107" y="540"/>
                      </a:lnTo>
                      <a:lnTo>
                        <a:pt x="116" y="563"/>
                      </a:lnTo>
                      <a:lnTo>
                        <a:pt x="128" y="584"/>
                      </a:lnTo>
                      <a:lnTo>
                        <a:pt x="67" y="646"/>
                      </a:lnTo>
                      <a:lnTo>
                        <a:pt x="181" y="761"/>
                      </a:lnTo>
                      <a:lnTo>
                        <a:pt x="242" y="699"/>
                      </a:lnTo>
                      <a:lnTo>
                        <a:pt x="253" y="706"/>
                      </a:lnTo>
                      <a:lnTo>
                        <a:pt x="263" y="711"/>
                      </a:lnTo>
                      <a:lnTo>
                        <a:pt x="274" y="716"/>
                      </a:lnTo>
                      <a:lnTo>
                        <a:pt x="286" y="722"/>
                      </a:lnTo>
                      <a:lnTo>
                        <a:pt x="296" y="726"/>
                      </a:lnTo>
                      <a:lnTo>
                        <a:pt x="308" y="730"/>
                      </a:lnTo>
                      <a:lnTo>
                        <a:pt x="320" y="734"/>
                      </a:lnTo>
                      <a:lnTo>
                        <a:pt x="332" y="736"/>
                      </a:lnTo>
                      <a:lnTo>
                        <a:pt x="332" y="828"/>
                      </a:lnTo>
                      <a:lnTo>
                        <a:pt x="495" y="828"/>
                      </a:lnTo>
                      <a:lnTo>
                        <a:pt x="495" y="736"/>
                      </a:lnTo>
                      <a:lnTo>
                        <a:pt x="507" y="734"/>
                      </a:lnTo>
                      <a:lnTo>
                        <a:pt x="519" y="730"/>
                      </a:lnTo>
                      <a:lnTo>
                        <a:pt x="530" y="726"/>
                      </a:lnTo>
                      <a:lnTo>
                        <a:pt x="541" y="722"/>
                      </a:lnTo>
                      <a:lnTo>
                        <a:pt x="553" y="716"/>
                      </a:lnTo>
                      <a:lnTo>
                        <a:pt x="564" y="711"/>
                      </a:lnTo>
                      <a:lnTo>
                        <a:pt x="574" y="706"/>
                      </a:lnTo>
                      <a:lnTo>
                        <a:pt x="585" y="699"/>
                      </a:lnTo>
                      <a:lnTo>
                        <a:pt x="650" y="764"/>
                      </a:lnTo>
                      <a:lnTo>
                        <a:pt x="763" y="649"/>
                      </a:lnTo>
                      <a:lnTo>
                        <a:pt x="700" y="584"/>
                      </a:lnTo>
                      <a:lnTo>
                        <a:pt x="712" y="563"/>
                      </a:lnTo>
                      <a:lnTo>
                        <a:pt x="721" y="540"/>
                      </a:lnTo>
                      <a:lnTo>
                        <a:pt x="730" y="518"/>
                      </a:lnTo>
                      <a:lnTo>
                        <a:pt x="737" y="494"/>
                      </a:lnTo>
                      <a:lnTo>
                        <a:pt x="828" y="49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914276" rtl="0" eaLnBrk="1" latinLnBrk="0" hangingPunct="1">
                    <a:defRPr sz="1800" kern="1200">
                      <a:solidFill>
                        <a:schemeClr val="tx1"/>
                      </a:solidFill>
                      <a:latin typeface="+mn-lt"/>
                      <a:ea typeface="+mn-ea"/>
                      <a:cs typeface="+mn-cs"/>
                    </a:defRPr>
                  </a:lvl1pPr>
                  <a:lvl2pPr marL="457138" algn="l" defTabSz="914276" rtl="0" eaLnBrk="1" latinLnBrk="0" hangingPunct="1">
                    <a:defRPr sz="1800" kern="1200">
                      <a:solidFill>
                        <a:schemeClr val="tx1"/>
                      </a:solidFill>
                      <a:latin typeface="+mn-lt"/>
                      <a:ea typeface="+mn-ea"/>
                      <a:cs typeface="+mn-cs"/>
                    </a:defRPr>
                  </a:lvl2pPr>
                  <a:lvl3pPr marL="914276" algn="l" defTabSz="914276" rtl="0" eaLnBrk="1" latinLnBrk="0" hangingPunct="1">
                    <a:defRPr sz="1800" kern="1200">
                      <a:solidFill>
                        <a:schemeClr val="tx1"/>
                      </a:solidFill>
                      <a:latin typeface="+mn-lt"/>
                      <a:ea typeface="+mn-ea"/>
                      <a:cs typeface="+mn-cs"/>
                    </a:defRPr>
                  </a:lvl3pPr>
                  <a:lvl4pPr marL="1371414" algn="l" defTabSz="914276" rtl="0" eaLnBrk="1" latinLnBrk="0" hangingPunct="1">
                    <a:defRPr sz="1800" kern="1200">
                      <a:solidFill>
                        <a:schemeClr val="tx1"/>
                      </a:solidFill>
                      <a:latin typeface="+mn-lt"/>
                      <a:ea typeface="+mn-ea"/>
                      <a:cs typeface="+mn-cs"/>
                    </a:defRPr>
                  </a:lvl4pPr>
                  <a:lvl5pPr marL="1828552" algn="l" defTabSz="914276" rtl="0" eaLnBrk="1" latinLnBrk="0" hangingPunct="1">
                    <a:defRPr sz="1800" kern="1200">
                      <a:solidFill>
                        <a:schemeClr val="tx1"/>
                      </a:solidFill>
                      <a:latin typeface="+mn-lt"/>
                      <a:ea typeface="+mn-ea"/>
                      <a:cs typeface="+mn-cs"/>
                    </a:defRPr>
                  </a:lvl5pPr>
                  <a:lvl6pPr marL="2285690" algn="l" defTabSz="914276" rtl="0" eaLnBrk="1" latinLnBrk="0" hangingPunct="1">
                    <a:defRPr sz="1800" kern="1200">
                      <a:solidFill>
                        <a:schemeClr val="tx1"/>
                      </a:solidFill>
                      <a:latin typeface="+mn-lt"/>
                      <a:ea typeface="+mn-ea"/>
                      <a:cs typeface="+mn-cs"/>
                    </a:defRPr>
                  </a:lvl6pPr>
                  <a:lvl7pPr marL="2742828" algn="l" defTabSz="914276" rtl="0" eaLnBrk="1" latinLnBrk="0" hangingPunct="1">
                    <a:defRPr sz="1800" kern="1200">
                      <a:solidFill>
                        <a:schemeClr val="tx1"/>
                      </a:solidFill>
                      <a:latin typeface="+mn-lt"/>
                      <a:ea typeface="+mn-ea"/>
                      <a:cs typeface="+mn-cs"/>
                    </a:defRPr>
                  </a:lvl7pPr>
                  <a:lvl8pPr marL="3199965" algn="l" defTabSz="914276" rtl="0" eaLnBrk="1" latinLnBrk="0" hangingPunct="1">
                    <a:defRPr sz="1800" kern="1200">
                      <a:solidFill>
                        <a:schemeClr val="tx1"/>
                      </a:solidFill>
                      <a:latin typeface="+mn-lt"/>
                      <a:ea typeface="+mn-ea"/>
                      <a:cs typeface="+mn-cs"/>
                    </a:defRPr>
                  </a:lvl8pPr>
                  <a:lvl9pPr marL="3657104" algn="l" defTabSz="914276" rtl="0" eaLnBrk="1" latinLnBrk="0" hangingPunct="1">
                    <a:defRPr sz="1800" kern="1200">
                      <a:solidFill>
                        <a:schemeClr val="tx1"/>
                      </a:solidFill>
                      <a:latin typeface="+mn-lt"/>
                      <a:ea typeface="+mn-ea"/>
                      <a:cs typeface="+mn-cs"/>
                    </a:defRPr>
                  </a:lvl9pPr>
                </a:lstStyle>
                <a:p>
                  <a:endParaRPr lang="en-US" sz="1867">
                    <a:solidFill>
                      <a:prstClr val="black"/>
                    </a:solidFill>
                  </a:endParaRPr>
                </a:p>
              </p:txBody>
            </p:sp>
            <p:sp>
              <p:nvSpPr>
                <p:cNvPr id="18" name="Freeform 41">
                  <a:extLst>
                    <a:ext uri="{FF2B5EF4-FFF2-40B4-BE49-F238E27FC236}">
                      <a16:creationId xmlns:a16="http://schemas.microsoft.com/office/drawing/2014/main" id="{C05129E2-7D27-4027-91A5-F051AD960C14}"/>
                    </a:ext>
                  </a:extLst>
                </p:cNvPr>
                <p:cNvSpPr>
                  <a:spLocks/>
                </p:cNvSpPr>
                <p:nvPr/>
              </p:nvSpPr>
              <p:spPr bwMode="auto">
                <a:xfrm>
                  <a:off x="4486206" y="3310149"/>
                  <a:ext cx="280987" cy="280988"/>
                </a:xfrm>
                <a:custGeom>
                  <a:avLst/>
                  <a:gdLst>
                    <a:gd name="T0" fmla="*/ 316 w 530"/>
                    <a:gd name="T1" fmla="*/ 283 h 532"/>
                    <a:gd name="T2" fmla="*/ 308 w 530"/>
                    <a:gd name="T3" fmla="*/ 300 h 532"/>
                    <a:gd name="T4" fmla="*/ 296 w 530"/>
                    <a:gd name="T5" fmla="*/ 313 h 532"/>
                    <a:gd name="T6" fmla="*/ 280 w 530"/>
                    <a:gd name="T7" fmla="*/ 323 h 532"/>
                    <a:gd name="T8" fmla="*/ 261 w 530"/>
                    <a:gd name="T9" fmla="*/ 325 h 532"/>
                    <a:gd name="T10" fmla="*/ 239 w 530"/>
                    <a:gd name="T11" fmla="*/ 321 h 532"/>
                    <a:gd name="T12" fmla="*/ 222 w 530"/>
                    <a:gd name="T13" fmla="*/ 308 h 532"/>
                    <a:gd name="T14" fmla="*/ 209 w 530"/>
                    <a:gd name="T15" fmla="*/ 291 h 532"/>
                    <a:gd name="T16" fmla="*/ 205 w 530"/>
                    <a:gd name="T17" fmla="*/ 268 h 532"/>
                    <a:gd name="T18" fmla="*/ 209 w 530"/>
                    <a:gd name="T19" fmla="*/ 247 h 532"/>
                    <a:gd name="T20" fmla="*/ 222 w 530"/>
                    <a:gd name="T21" fmla="*/ 229 h 532"/>
                    <a:gd name="T22" fmla="*/ 239 w 530"/>
                    <a:gd name="T23" fmla="*/ 216 h 532"/>
                    <a:gd name="T24" fmla="*/ 261 w 530"/>
                    <a:gd name="T25" fmla="*/ 212 h 532"/>
                    <a:gd name="T26" fmla="*/ 284 w 530"/>
                    <a:gd name="T27" fmla="*/ 216 h 532"/>
                    <a:gd name="T28" fmla="*/ 302 w 530"/>
                    <a:gd name="T29" fmla="*/ 229 h 532"/>
                    <a:gd name="T30" fmla="*/ 314 w 530"/>
                    <a:gd name="T31" fmla="*/ 247 h 532"/>
                    <a:gd name="T32" fmla="*/ 318 w 530"/>
                    <a:gd name="T33" fmla="*/ 268 h 532"/>
                    <a:gd name="T34" fmla="*/ 317 w 530"/>
                    <a:gd name="T35" fmla="*/ 276 h 532"/>
                    <a:gd name="T36" fmla="*/ 316 w 530"/>
                    <a:gd name="T37" fmla="*/ 283 h 532"/>
                    <a:gd name="T38" fmla="*/ 474 w 530"/>
                    <a:gd name="T39" fmla="*/ 279 h 532"/>
                    <a:gd name="T40" fmla="*/ 476 w 530"/>
                    <a:gd name="T41" fmla="*/ 266 h 532"/>
                    <a:gd name="T42" fmla="*/ 530 w 530"/>
                    <a:gd name="T43" fmla="*/ 246 h 532"/>
                    <a:gd name="T44" fmla="*/ 448 w 530"/>
                    <a:gd name="T45" fmla="*/ 163 h 532"/>
                    <a:gd name="T46" fmla="*/ 431 w 530"/>
                    <a:gd name="T47" fmla="*/ 136 h 532"/>
                    <a:gd name="T48" fmla="*/ 411 w 530"/>
                    <a:gd name="T49" fmla="*/ 114 h 532"/>
                    <a:gd name="T50" fmla="*/ 349 w 530"/>
                    <a:gd name="T51" fmla="*/ 16 h 532"/>
                    <a:gd name="T52" fmla="*/ 314 w 530"/>
                    <a:gd name="T53" fmla="*/ 62 h 532"/>
                    <a:gd name="T54" fmla="*/ 300 w 530"/>
                    <a:gd name="T55" fmla="*/ 58 h 532"/>
                    <a:gd name="T56" fmla="*/ 284 w 530"/>
                    <a:gd name="T57" fmla="*/ 57 h 532"/>
                    <a:gd name="T58" fmla="*/ 269 w 530"/>
                    <a:gd name="T59" fmla="*/ 55 h 532"/>
                    <a:gd name="T60" fmla="*/ 246 w 530"/>
                    <a:gd name="T61" fmla="*/ 0 h 532"/>
                    <a:gd name="T62" fmla="*/ 162 w 530"/>
                    <a:gd name="T63" fmla="*/ 83 h 532"/>
                    <a:gd name="T64" fmla="*/ 149 w 530"/>
                    <a:gd name="T65" fmla="*/ 91 h 532"/>
                    <a:gd name="T66" fmla="*/ 136 w 530"/>
                    <a:gd name="T67" fmla="*/ 99 h 532"/>
                    <a:gd name="T68" fmla="*/ 124 w 530"/>
                    <a:gd name="T69" fmla="*/ 110 h 532"/>
                    <a:gd name="T70" fmla="*/ 113 w 530"/>
                    <a:gd name="T71" fmla="*/ 120 h 532"/>
                    <a:gd name="T72" fmla="*/ 18 w 530"/>
                    <a:gd name="T73" fmla="*/ 184 h 532"/>
                    <a:gd name="T74" fmla="*/ 59 w 530"/>
                    <a:gd name="T75" fmla="*/ 223 h 532"/>
                    <a:gd name="T76" fmla="*/ 55 w 530"/>
                    <a:gd name="T77" fmla="*/ 254 h 532"/>
                    <a:gd name="T78" fmla="*/ 0 w 530"/>
                    <a:gd name="T79" fmla="*/ 286 h 532"/>
                    <a:gd name="T80" fmla="*/ 82 w 530"/>
                    <a:gd name="T81" fmla="*/ 369 h 532"/>
                    <a:gd name="T82" fmla="*/ 99 w 530"/>
                    <a:gd name="T83" fmla="*/ 394 h 532"/>
                    <a:gd name="T84" fmla="*/ 120 w 530"/>
                    <a:gd name="T85" fmla="*/ 417 h 532"/>
                    <a:gd name="T86" fmla="*/ 181 w 530"/>
                    <a:gd name="T87" fmla="*/ 516 h 532"/>
                    <a:gd name="T88" fmla="*/ 216 w 530"/>
                    <a:gd name="T89" fmla="*/ 470 h 532"/>
                    <a:gd name="T90" fmla="*/ 231 w 530"/>
                    <a:gd name="T91" fmla="*/ 474 h 532"/>
                    <a:gd name="T92" fmla="*/ 246 w 530"/>
                    <a:gd name="T93" fmla="*/ 475 h 532"/>
                    <a:gd name="T94" fmla="*/ 261 w 530"/>
                    <a:gd name="T95" fmla="*/ 476 h 532"/>
                    <a:gd name="T96" fmla="*/ 285 w 530"/>
                    <a:gd name="T97" fmla="*/ 532 h 532"/>
                    <a:gd name="T98" fmla="*/ 369 w 530"/>
                    <a:gd name="T99" fmla="*/ 449 h 532"/>
                    <a:gd name="T100" fmla="*/ 382 w 530"/>
                    <a:gd name="T101" fmla="*/ 441 h 532"/>
                    <a:gd name="T102" fmla="*/ 394 w 530"/>
                    <a:gd name="T103" fmla="*/ 431 h 532"/>
                    <a:gd name="T104" fmla="*/ 406 w 530"/>
                    <a:gd name="T105" fmla="*/ 422 h 532"/>
                    <a:gd name="T106" fmla="*/ 416 w 530"/>
                    <a:gd name="T107" fmla="*/ 411 h 532"/>
                    <a:gd name="T108" fmla="*/ 517 w 530"/>
                    <a:gd name="T109" fmla="*/ 351 h 532"/>
                    <a:gd name="T110" fmla="*/ 469 w 530"/>
                    <a:gd name="T111" fmla="*/ 312 h 532"/>
                    <a:gd name="T112" fmla="*/ 473 w 530"/>
                    <a:gd name="T113" fmla="*/ 29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32">
                      <a:moveTo>
                        <a:pt x="474" y="283"/>
                      </a:moveTo>
                      <a:lnTo>
                        <a:pt x="316" y="283"/>
                      </a:lnTo>
                      <a:lnTo>
                        <a:pt x="313" y="292"/>
                      </a:lnTo>
                      <a:lnTo>
                        <a:pt x="308" y="300"/>
                      </a:lnTo>
                      <a:lnTo>
                        <a:pt x="302" y="307"/>
                      </a:lnTo>
                      <a:lnTo>
                        <a:pt x="296" y="313"/>
                      </a:lnTo>
                      <a:lnTo>
                        <a:pt x="288" y="319"/>
                      </a:lnTo>
                      <a:lnTo>
                        <a:pt x="280" y="323"/>
                      </a:lnTo>
                      <a:lnTo>
                        <a:pt x="271" y="324"/>
                      </a:lnTo>
                      <a:lnTo>
                        <a:pt x="261" y="325"/>
                      </a:lnTo>
                      <a:lnTo>
                        <a:pt x="250" y="324"/>
                      </a:lnTo>
                      <a:lnTo>
                        <a:pt x="239" y="321"/>
                      </a:lnTo>
                      <a:lnTo>
                        <a:pt x="230" y="316"/>
                      </a:lnTo>
                      <a:lnTo>
                        <a:pt x="222" y="308"/>
                      </a:lnTo>
                      <a:lnTo>
                        <a:pt x="214" y="300"/>
                      </a:lnTo>
                      <a:lnTo>
                        <a:pt x="209" y="291"/>
                      </a:lnTo>
                      <a:lnTo>
                        <a:pt x="206" y="280"/>
                      </a:lnTo>
                      <a:lnTo>
                        <a:pt x="205" y="268"/>
                      </a:lnTo>
                      <a:lnTo>
                        <a:pt x="206" y="258"/>
                      </a:lnTo>
                      <a:lnTo>
                        <a:pt x="209" y="247"/>
                      </a:lnTo>
                      <a:lnTo>
                        <a:pt x="214" y="237"/>
                      </a:lnTo>
                      <a:lnTo>
                        <a:pt x="222" y="229"/>
                      </a:lnTo>
                      <a:lnTo>
                        <a:pt x="230" y="222"/>
                      </a:lnTo>
                      <a:lnTo>
                        <a:pt x="239" y="216"/>
                      </a:lnTo>
                      <a:lnTo>
                        <a:pt x="250" y="213"/>
                      </a:lnTo>
                      <a:lnTo>
                        <a:pt x="261" y="212"/>
                      </a:lnTo>
                      <a:lnTo>
                        <a:pt x="273" y="213"/>
                      </a:lnTo>
                      <a:lnTo>
                        <a:pt x="284" y="216"/>
                      </a:lnTo>
                      <a:lnTo>
                        <a:pt x="293" y="222"/>
                      </a:lnTo>
                      <a:lnTo>
                        <a:pt x="302" y="229"/>
                      </a:lnTo>
                      <a:lnTo>
                        <a:pt x="309" y="237"/>
                      </a:lnTo>
                      <a:lnTo>
                        <a:pt x="314" y="247"/>
                      </a:lnTo>
                      <a:lnTo>
                        <a:pt x="317" y="258"/>
                      </a:lnTo>
                      <a:lnTo>
                        <a:pt x="318" y="268"/>
                      </a:lnTo>
                      <a:lnTo>
                        <a:pt x="318" y="271"/>
                      </a:lnTo>
                      <a:lnTo>
                        <a:pt x="317" y="276"/>
                      </a:lnTo>
                      <a:lnTo>
                        <a:pt x="316" y="280"/>
                      </a:lnTo>
                      <a:lnTo>
                        <a:pt x="316" y="283"/>
                      </a:lnTo>
                      <a:lnTo>
                        <a:pt x="474" y="283"/>
                      </a:lnTo>
                      <a:lnTo>
                        <a:pt x="474" y="279"/>
                      </a:lnTo>
                      <a:lnTo>
                        <a:pt x="476" y="272"/>
                      </a:lnTo>
                      <a:lnTo>
                        <a:pt x="476" y="266"/>
                      </a:lnTo>
                      <a:lnTo>
                        <a:pt x="476" y="262"/>
                      </a:lnTo>
                      <a:lnTo>
                        <a:pt x="530" y="246"/>
                      </a:lnTo>
                      <a:lnTo>
                        <a:pt x="504" y="148"/>
                      </a:lnTo>
                      <a:lnTo>
                        <a:pt x="448" y="163"/>
                      </a:lnTo>
                      <a:lnTo>
                        <a:pt x="440" y="149"/>
                      </a:lnTo>
                      <a:lnTo>
                        <a:pt x="431" y="136"/>
                      </a:lnTo>
                      <a:lnTo>
                        <a:pt x="422" y="124"/>
                      </a:lnTo>
                      <a:lnTo>
                        <a:pt x="411" y="114"/>
                      </a:lnTo>
                      <a:lnTo>
                        <a:pt x="437" y="66"/>
                      </a:lnTo>
                      <a:lnTo>
                        <a:pt x="349" y="16"/>
                      </a:lnTo>
                      <a:lnTo>
                        <a:pt x="322" y="63"/>
                      </a:lnTo>
                      <a:lnTo>
                        <a:pt x="314" y="62"/>
                      </a:lnTo>
                      <a:lnTo>
                        <a:pt x="308" y="59"/>
                      </a:lnTo>
                      <a:lnTo>
                        <a:pt x="300" y="58"/>
                      </a:lnTo>
                      <a:lnTo>
                        <a:pt x="292" y="57"/>
                      </a:lnTo>
                      <a:lnTo>
                        <a:pt x="284" y="57"/>
                      </a:lnTo>
                      <a:lnTo>
                        <a:pt x="276" y="55"/>
                      </a:lnTo>
                      <a:lnTo>
                        <a:pt x="269" y="55"/>
                      </a:lnTo>
                      <a:lnTo>
                        <a:pt x="261" y="55"/>
                      </a:lnTo>
                      <a:lnTo>
                        <a:pt x="246" y="0"/>
                      </a:lnTo>
                      <a:lnTo>
                        <a:pt x="146" y="27"/>
                      </a:lnTo>
                      <a:lnTo>
                        <a:pt x="162" y="83"/>
                      </a:lnTo>
                      <a:lnTo>
                        <a:pt x="156" y="87"/>
                      </a:lnTo>
                      <a:lnTo>
                        <a:pt x="149" y="91"/>
                      </a:lnTo>
                      <a:lnTo>
                        <a:pt x="142" y="95"/>
                      </a:lnTo>
                      <a:lnTo>
                        <a:pt x="136" y="99"/>
                      </a:lnTo>
                      <a:lnTo>
                        <a:pt x="131" y="104"/>
                      </a:lnTo>
                      <a:lnTo>
                        <a:pt x="124" y="110"/>
                      </a:lnTo>
                      <a:lnTo>
                        <a:pt x="119" y="115"/>
                      </a:lnTo>
                      <a:lnTo>
                        <a:pt x="113" y="120"/>
                      </a:lnTo>
                      <a:lnTo>
                        <a:pt x="68" y="94"/>
                      </a:lnTo>
                      <a:lnTo>
                        <a:pt x="18" y="184"/>
                      </a:lnTo>
                      <a:lnTo>
                        <a:pt x="63" y="209"/>
                      </a:lnTo>
                      <a:lnTo>
                        <a:pt x="59" y="223"/>
                      </a:lnTo>
                      <a:lnTo>
                        <a:pt x="58" y="239"/>
                      </a:lnTo>
                      <a:lnTo>
                        <a:pt x="55" y="254"/>
                      </a:lnTo>
                      <a:lnTo>
                        <a:pt x="55" y="270"/>
                      </a:lnTo>
                      <a:lnTo>
                        <a:pt x="0" y="286"/>
                      </a:lnTo>
                      <a:lnTo>
                        <a:pt x="27" y="384"/>
                      </a:lnTo>
                      <a:lnTo>
                        <a:pt x="82" y="369"/>
                      </a:lnTo>
                      <a:lnTo>
                        <a:pt x="90" y="382"/>
                      </a:lnTo>
                      <a:lnTo>
                        <a:pt x="99" y="394"/>
                      </a:lnTo>
                      <a:lnTo>
                        <a:pt x="109" y="406"/>
                      </a:lnTo>
                      <a:lnTo>
                        <a:pt x="120" y="417"/>
                      </a:lnTo>
                      <a:lnTo>
                        <a:pt x="92" y="466"/>
                      </a:lnTo>
                      <a:lnTo>
                        <a:pt x="181" y="516"/>
                      </a:lnTo>
                      <a:lnTo>
                        <a:pt x="209" y="468"/>
                      </a:lnTo>
                      <a:lnTo>
                        <a:pt x="216" y="470"/>
                      </a:lnTo>
                      <a:lnTo>
                        <a:pt x="223" y="472"/>
                      </a:lnTo>
                      <a:lnTo>
                        <a:pt x="231" y="474"/>
                      </a:lnTo>
                      <a:lnTo>
                        <a:pt x="239" y="474"/>
                      </a:lnTo>
                      <a:lnTo>
                        <a:pt x="246" y="475"/>
                      </a:lnTo>
                      <a:lnTo>
                        <a:pt x="254" y="476"/>
                      </a:lnTo>
                      <a:lnTo>
                        <a:pt x="261" y="476"/>
                      </a:lnTo>
                      <a:lnTo>
                        <a:pt x="269" y="476"/>
                      </a:lnTo>
                      <a:lnTo>
                        <a:pt x="285" y="532"/>
                      </a:lnTo>
                      <a:lnTo>
                        <a:pt x="383" y="504"/>
                      </a:lnTo>
                      <a:lnTo>
                        <a:pt x="369" y="449"/>
                      </a:lnTo>
                      <a:lnTo>
                        <a:pt x="375" y="445"/>
                      </a:lnTo>
                      <a:lnTo>
                        <a:pt x="382" y="441"/>
                      </a:lnTo>
                      <a:lnTo>
                        <a:pt x="387" y="437"/>
                      </a:lnTo>
                      <a:lnTo>
                        <a:pt x="394" y="431"/>
                      </a:lnTo>
                      <a:lnTo>
                        <a:pt x="400" y="427"/>
                      </a:lnTo>
                      <a:lnTo>
                        <a:pt x="406" y="422"/>
                      </a:lnTo>
                      <a:lnTo>
                        <a:pt x="411" y="417"/>
                      </a:lnTo>
                      <a:lnTo>
                        <a:pt x="416" y="411"/>
                      </a:lnTo>
                      <a:lnTo>
                        <a:pt x="467" y="439"/>
                      </a:lnTo>
                      <a:lnTo>
                        <a:pt x="517" y="351"/>
                      </a:lnTo>
                      <a:lnTo>
                        <a:pt x="468" y="323"/>
                      </a:lnTo>
                      <a:lnTo>
                        <a:pt x="469" y="312"/>
                      </a:lnTo>
                      <a:lnTo>
                        <a:pt x="472" y="303"/>
                      </a:lnTo>
                      <a:lnTo>
                        <a:pt x="473" y="292"/>
                      </a:lnTo>
                      <a:lnTo>
                        <a:pt x="474" y="28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en-US"/>
                  </a:defPPr>
                  <a:lvl1pPr marL="0" algn="l" defTabSz="914276" rtl="0" eaLnBrk="1" latinLnBrk="0" hangingPunct="1">
                    <a:defRPr sz="1800" kern="1200">
                      <a:solidFill>
                        <a:schemeClr val="tx1"/>
                      </a:solidFill>
                      <a:latin typeface="+mn-lt"/>
                      <a:ea typeface="+mn-ea"/>
                      <a:cs typeface="+mn-cs"/>
                    </a:defRPr>
                  </a:lvl1pPr>
                  <a:lvl2pPr marL="457138" algn="l" defTabSz="914276" rtl="0" eaLnBrk="1" latinLnBrk="0" hangingPunct="1">
                    <a:defRPr sz="1800" kern="1200">
                      <a:solidFill>
                        <a:schemeClr val="tx1"/>
                      </a:solidFill>
                      <a:latin typeface="+mn-lt"/>
                      <a:ea typeface="+mn-ea"/>
                      <a:cs typeface="+mn-cs"/>
                    </a:defRPr>
                  </a:lvl2pPr>
                  <a:lvl3pPr marL="914276" algn="l" defTabSz="914276" rtl="0" eaLnBrk="1" latinLnBrk="0" hangingPunct="1">
                    <a:defRPr sz="1800" kern="1200">
                      <a:solidFill>
                        <a:schemeClr val="tx1"/>
                      </a:solidFill>
                      <a:latin typeface="+mn-lt"/>
                      <a:ea typeface="+mn-ea"/>
                      <a:cs typeface="+mn-cs"/>
                    </a:defRPr>
                  </a:lvl3pPr>
                  <a:lvl4pPr marL="1371414" algn="l" defTabSz="914276" rtl="0" eaLnBrk="1" latinLnBrk="0" hangingPunct="1">
                    <a:defRPr sz="1800" kern="1200">
                      <a:solidFill>
                        <a:schemeClr val="tx1"/>
                      </a:solidFill>
                      <a:latin typeface="+mn-lt"/>
                      <a:ea typeface="+mn-ea"/>
                      <a:cs typeface="+mn-cs"/>
                    </a:defRPr>
                  </a:lvl4pPr>
                  <a:lvl5pPr marL="1828552" algn="l" defTabSz="914276" rtl="0" eaLnBrk="1" latinLnBrk="0" hangingPunct="1">
                    <a:defRPr sz="1800" kern="1200">
                      <a:solidFill>
                        <a:schemeClr val="tx1"/>
                      </a:solidFill>
                      <a:latin typeface="+mn-lt"/>
                      <a:ea typeface="+mn-ea"/>
                      <a:cs typeface="+mn-cs"/>
                    </a:defRPr>
                  </a:lvl5pPr>
                  <a:lvl6pPr marL="2285690" algn="l" defTabSz="914276" rtl="0" eaLnBrk="1" latinLnBrk="0" hangingPunct="1">
                    <a:defRPr sz="1800" kern="1200">
                      <a:solidFill>
                        <a:schemeClr val="tx1"/>
                      </a:solidFill>
                      <a:latin typeface="+mn-lt"/>
                      <a:ea typeface="+mn-ea"/>
                      <a:cs typeface="+mn-cs"/>
                    </a:defRPr>
                  </a:lvl6pPr>
                  <a:lvl7pPr marL="2742828" algn="l" defTabSz="914276" rtl="0" eaLnBrk="1" latinLnBrk="0" hangingPunct="1">
                    <a:defRPr sz="1800" kern="1200">
                      <a:solidFill>
                        <a:schemeClr val="tx1"/>
                      </a:solidFill>
                      <a:latin typeface="+mn-lt"/>
                      <a:ea typeface="+mn-ea"/>
                      <a:cs typeface="+mn-cs"/>
                    </a:defRPr>
                  </a:lvl7pPr>
                  <a:lvl8pPr marL="3199965" algn="l" defTabSz="914276" rtl="0" eaLnBrk="1" latinLnBrk="0" hangingPunct="1">
                    <a:defRPr sz="1800" kern="1200">
                      <a:solidFill>
                        <a:schemeClr val="tx1"/>
                      </a:solidFill>
                      <a:latin typeface="+mn-lt"/>
                      <a:ea typeface="+mn-ea"/>
                      <a:cs typeface="+mn-cs"/>
                    </a:defRPr>
                  </a:lvl8pPr>
                  <a:lvl9pPr marL="3657104" algn="l" defTabSz="914276" rtl="0" eaLnBrk="1" latinLnBrk="0" hangingPunct="1">
                    <a:defRPr sz="1800" kern="1200">
                      <a:solidFill>
                        <a:schemeClr val="tx1"/>
                      </a:solidFill>
                      <a:latin typeface="+mn-lt"/>
                      <a:ea typeface="+mn-ea"/>
                      <a:cs typeface="+mn-cs"/>
                    </a:defRPr>
                  </a:lvl9pPr>
                </a:lstStyle>
                <a:p>
                  <a:endParaRPr lang="en-US" sz="1867">
                    <a:solidFill>
                      <a:prstClr val="black"/>
                    </a:solidFill>
                  </a:endParaRPr>
                </a:p>
              </p:txBody>
            </p:sp>
          </p:grpSp>
        </p:grpSp>
        <p:sp>
          <p:nvSpPr>
            <p:cNvPr id="12" name="Rectangle 11">
              <a:extLst>
                <a:ext uri="{FF2B5EF4-FFF2-40B4-BE49-F238E27FC236}">
                  <a16:creationId xmlns:a16="http://schemas.microsoft.com/office/drawing/2014/main" id="{2AB9E379-BE80-405E-A492-7D12B1FBEE0E}"/>
                </a:ext>
              </a:extLst>
            </p:cNvPr>
            <p:cNvSpPr/>
            <p:nvPr/>
          </p:nvSpPr>
          <p:spPr>
            <a:xfrm>
              <a:off x="1511499" y="3380873"/>
              <a:ext cx="1516555" cy="276999"/>
            </a:xfrm>
            <a:prstGeom prst="rect">
              <a:avLst/>
            </a:prstGeom>
          </p:spPr>
          <p:txBody>
            <a:bodyPr wrap="square">
              <a:spAutoFit/>
            </a:bodyPr>
            <a:lstStyle/>
            <a:p>
              <a:r>
                <a:rPr lang="en-US" sz="1200" dirty="0">
                  <a:solidFill>
                    <a:srgbClr val="000000"/>
                  </a:solidFill>
                  <a:cs typeface="Arial" pitchFamily="34" charset="0"/>
                </a:rPr>
                <a:t>Business User</a:t>
              </a:r>
            </a:p>
          </p:txBody>
        </p:sp>
        <p:sp>
          <p:nvSpPr>
            <p:cNvPr id="13" name="Rectangle 12">
              <a:extLst>
                <a:ext uri="{FF2B5EF4-FFF2-40B4-BE49-F238E27FC236}">
                  <a16:creationId xmlns:a16="http://schemas.microsoft.com/office/drawing/2014/main" id="{BBCFBBC5-F46E-4DC9-8191-DF2AD05FC659}"/>
                </a:ext>
              </a:extLst>
            </p:cNvPr>
            <p:cNvSpPr/>
            <p:nvPr/>
          </p:nvSpPr>
          <p:spPr>
            <a:xfrm>
              <a:off x="1353655" y="4834204"/>
              <a:ext cx="1389645" cy="461665"/>
            </a:xfrm>
            <a:prstGeom prst="rect">
              <a:avLst/>
            </a:prstGeom>
          </p:spPr>
          <p:txBody>
            <a:bodyPr wrap="square">
              <a:spAutoFit/>
            </a:bodyPr>
            <a:lstStyle/>
            <a:p>
              <a:r>
                <a:rPr lang="en-US" sz="1200" dirty="0">
                  <a:solidFill>
                    <a:srgbClr val="000000"/>
                  </a:solidFill>
                  <a:cs typeface="Arial" pitchFamily="34" charset="0"/>
                </a:rPr>
                <a:t>Requirements, </a:t>
              </a:r>
            </a:p>
            <a:p>
              <a:r>
                <a:rPr lang="en-US" sz="1200" dirty="0">
                  <a:solidFill>
                    <a:srgbClr val="000000"/>
                  </a:solidFill>
                  <a:cs typeface="Arial" pitchFamily="34" charset="0"/>
                </a:rPr>
                <a:t>Tech. specs</a:t>
              </a:r>
            </a:p>
          </p:txBody>
        </p:sp>
        <p:sp>
          <p:nvSpPr>
            <p:cNvPr id="14" name="Rectangle 13">
              <a:extLst>
                <a:ext uri="{FF2B5EF4-FFF2-40B4-BE49-F238E27FC236}">
                  <a16:creationId xmlns:a16="http://schemas.microsoft.com/office/drawing/2014/main" id="{627C2EDB-A55B-4BDC-BC48-7E5202EC520C}"/>
                </a:ext>
              </a:extLst>
            </p:cNvPr>
            <p:cNvSpPr/>
            <p:nvPr/>
          </p:nvSpPr>
          <p:spPr>
            <a:xfrm>
              <a:off x="309800" y="2993464"/>
              <a:ext cx="2726840" cy="378895"/>
            </a:xfrm>
            <a:prstGeom prst="rect">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rgbClr val="007CC3">
                      <a:lumMod val="50000"/>
                    </a:srgbClr>
                  </a:solidFill>
                </a:rPr>
                <a:t>Requirement Analysis</a:t>
              </a:r>
            </a:p>
          </p:txBody>
        </p:sp>
      </p:grpSp>
      <p:grpSp>
        <p:nvGrpSpPr>
          <p:cNvPr id="28" name="Group 27">
            <a:extLst>
              <a:ext uri="{FF2B5EF4-FFF2-40B4-BE49-F238E27FC236}">
                <a16:creationId xmlns:a16="http://schemas.microsoft.com/office/drawing/2014/main" id="{018FD1D9-7821-4928-A07B-418B5B97919C}"/>
              </a:ext>
            </a:extLst>
          </p:cNvPr>
          <p:cNvGrpSpPr/>
          <p:nvPr/>
        </p:nvGrpSpPr>
        <p:grpSpPr>
          <a:xfrm>
            <a:off x="2918065" y="907719"/>
            <a:ext cx="4817690" cy="1585395"/>
            <a:chOff x="2966803" y="717014"/>
            <a:chExt cx="4817690" cy="1585395"/>
          </a:xfrm>
        </p:grpSpPr>
        <p:sp>
          <p:nvSpPr>
            <p:cNvPr id="29" name="Rectangle 28">
              <a:extLst>
                <a:ext uri="{FF2B5EF4-FFF2-40B4-BE49-F238E27FC236}">
                  <a16:creationId xmlns:a16="http://schemas.microsoft.com/office/drawing/2014/main" id="{F0633631-08E2-48FE-ABAC-6399B0A7C1F9}"/>
                </a:ext>
              </a:extLst>
            </p:cNvPr>
            <p:cNvSpPr/>
            <p:nvPr/>
          </p:nvSpPr>
          <p:spPr>
            <a:xfrm>
              <a:off x="2966804" y="717014"/>
              <a:ext cx="4817689" cy="376405"/>
            </a:xfrm>
            <a:prstGeom prst="rect">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rgbClr val="007CC3">
                      <a:lumMod val="50000"/>
                    </a:srgbClr>
                  </a:solidFill>
                </a:rPr>
                <a:t>QA Test Planning</a:t>
              </a:r>
            </a:p>
          </p:txBody>
        </p:sp>
        <p:grpSp>
          <p:nvGrpSpPr>
            <p:cNvPr id="30" name="Group 29">
              <a:extLst>
                <a:ext uri="{FF2B5EF4-FFF2-40B4-BE49-F238E27FC236}">
                  <a16:creationId xmlns:a16="http://schemas.microsoft.com/office/drawing/2014/main" id="{82F8756F-A22F-4D6F-86D6-9BCD7A1F19B8}"/>
                </a:ext>
              </a:extLst>
            </p:cNvPr>
            <p:cNvGrpSpPr/>
            <p:nvPr/>
          </p:nvGrpSpPr>
          <p:grpSpPr>
            <a:xfrm>
              <a:off x="2966803" y="1570889"/>
              <a:ext cx="1554480" cy="731520"/>
              <a:chOff x="2596092" y="3339297"/>
              <a:chExt cx="1380687" cy="1031087"/>
            </a:xfrm>
          </p:grpSpPr>
          <p:sp>
            <p:nvSpPr>
              <p:cNvPr id="40" name="Rounded Rectangle 63">
                <a:extLst>
                  <a:ext uri="{FF2B5EF4-FFF2-40B4-BE49-F238E27FC236}">
                    <a16:creationId xmlns:a16="http://schemas.microsoft.com/office/drawing/2014/main" id="{ADAF058F-9DD7-4DEC-81EB-3A73E0C3DCA1}"/>
                  </a:ext>
                </a:extLst>
              </p:cNvPr>
              <p:cNvSpPr/>
              <p:nvPr/>
            </p:nvSpPr>
            <p:spPr>
              <a:xfrm>
                <a:off x="2596092" y="3339297"/>
                <a:ext cx="1290108" cy="1031087"/>
              </a:xfrm>
              <a:prstGeom prst="roundRect">
                <a:avLst>
                  <a:gd name="adj" fmla="val 1232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prstClr val="white"/>
                  </a:solidFill>
                  <a:cs typeface="Arial" panose="020B0604020202020204" pitchFamily="34" charset="0"/>
                </a:endParaRPr>
              </a:p>
            </p:txBody>
          </p:sp>
          <p:sp>
            <p:nvSpPr>
              <p:cNvPr id="41" name="Rectangle 40">
                <a:extLst>
                  <a:ext uri="{FF2B5EF4-FFF2-40B4-BE49-F238E27FC236}">
                    <a16:creationId xmlns:a16="http://schemas.microsoft.com/office/drawing/2014/main" id="{F7B8944E-AD8E-45BF-B518-4214F33B868F}"/>
                  </a:ext>
                </a:extLst>
              </p:cNvPr>
              <p:cNvSpPr/>
              <p:nvPr/>
            </p:nvSpPr>
            <p:spPr>
              <a:xfrm>
                <a:off x="2642935" y="3519064"/>
                <a:ext cx="1333844" cy="72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cs typeface="Arial" panose="020B0604020202020204" pitchFamily="34" charset="0"/>
                  </a:rPr>
                  <a:t>Test scenario in Excel</a:t>
                </a:r>
              </a:p>
            </p:txBody>
          </p:sp>
        </p:grpSp>
        <p:grpSp>
          <p:nvGrpSpPr>
            <p:cNvPr id="31" name="Group 30">
              <a:extLst>
                <a:ext uri="{FF2B5EF4-FFF2-40B4-BE49-F238E27FC236}">
                  <a16:creationId xmlns:a16="http://schemas.microsoft.com/office/drawing/2014/main" id="{FE9DD40A-EAAE-45F1-8833-40612E9FBE11}"/>
                </a:ext>
              </a:extLst>
            </p:cNvPr>
            <p:cNvGrpSpPr/>
            <p:nvPr/>
          </p:nvGrpSpPr>
          <p:grpSpPr>
            <a:xfrm>
              <a:off x="4897211" y="1570889"/>
              <a:ext cx="1554480" cy="731520"/>
              <a:chOff x="2596092" y="3339297"/>
              <a:chExt cx="1380687" cy="1031087"/>
            </a:xfrm>
          </p:grpSpPr>
          <p:sp>
            <p:nvSpPr>
              <p:cNvPr id="38" name="Rounded Rectangle 61">
                <a:extLst>
                  <a:ext uri="{FF2B5EF4-FFF2-40B4-BE49-F238E27FC236}">
                    <a16:creationId xmlns:a16="http://schemas.microsoft.com/office/drawing/2014/main" id="{81876F36-B390-4032-BB53-6123085A94F0}"/>
                  </a:ext>
                </a:extLst>
              </p:cNvPr>
              <p:cNvSpPr/>
              <p:nvPr/>
            </p:nvSpPr>
            <p:spPr>
              <a:xfrm>
                <a:off x="2596092" y="3339297"/>
                <a:ext cx="1290108" cy="1031087"/>
              </a:xfrm>
              <a:prstGeom prst="roundRect">
                <a:avLst>
                  <a:gd name="adj" fmla="val 1232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prstClr val="white"/>
                  </a:solidFill>
                  <a:cs typeface="Arial" panose="020B0604020202020204" pitchFamily="34" charset="0"/>
                </a:endParaRPr>
              </a:p>
            </p:txBody>
          </p:sp>
          <p:sp>
            <p:nvSpPr>
              <p:cNvPr id="39" name="Rectangle 38">
                <a:extLst>
                  <a:ext uri="{FF2B5EF4-FFF2-40B4-BE49-F238E27FC236}">
                    <a16:creationId xmlns:a16="http://schemas.microsoft.com/office/drawing/2014/main" id="{80165F66-D2FB-4333-B7E4-932D20EF9CEC}"/>
                  </a:ext>
                </a:extLst>
              </p:cNvPr>
              <p:cNvSpPr/>
              <p:nvPr/>
            </p:nvSpPr>
            <p:spPr>
              <a:xfrm>
                <a:off x="2642935" y="3519064"/>
                <a:ext cx="1333844" cy="72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cs typeface="Arial" panose="020B0604020202020204" pitchFamily="34" charset="0"/>
                  </a:rPr>
                  <a:t>Test Case in Excel</a:t>
                </a:r>
              </a:p>
            </p:txBody>
          </p:sp>
        </p:grpSp>
        <p:cxnSp>
          <p:nvCxnSpPr>
            <p:cNvPr id="32" name="Straight Arrow Connector 31">
              <a:extLst>
                <a:ext uri="{FF2B5EF4-FFF2-40B4-BE49-F238E27FC236}">
                  <a16:creationId xmlns:a16="http://schemas.microsoft.com/office/drawing/2014/main" id="{26B37A7F-7C32-47F9-A9FC-0E4FCCD62269}"/>
                </a:ext>
              </a:extLst>
            </p:cNvPr>
            <p:cNvCxnSpPr/>
            <p:nvPr/>
          </p:nvCxnSpPr>
          <p:spPr>
            <a:xfrm flipV="1">
              <a:off x="4513587" y="1825653"/>
              <a:ext cx="236492" cy="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CF8CD99E-9DD7-4542-B008-DDC8C1869597}"/>
                </a:ext>
              </a:extLst>
            </p:cNvPr>
            <p:cNvGrpSpPr/>
            <p:nvPr/>
          </p:nvGrpSpPr>
          <p:grpSpPr>
            <a:xfrm>
              <a:off x="6885735" y="1549308"/>
              <a:ext cx="691256" cy="595345"/>
              <a:chOff x="8064187" y="3752850"/>
              <a:chExt cx="938213" cy="808038"/>
            </a:xfrm>
          </p:grpSpPr>
          <p:sp>
            <p:nvSpPr>
              <p:cNvPr id="35" name="Oval 128">
                <a:extLst>
                  <a:ext uri="{FF2B5EF4-FFF2-40B4-BE49-F238E27FC236}">
                    <a16:creationId xmlns:a16="http://schemas.microsoft.com/office/drawing/2014/main" id="{A8BB91DE-C0DE-4750-AA4F-1DE240C15DAC}"/>
                  </a:ext>
                </a:extLst>
              </p:cNvPr>
              <p:cNvSpPr>
                <a:spLocks noChangeArrowheads="1"/>
              </p:cNvSpPr>
              <p:nvPr/>
            </p:nvSpPr>
            <p:spPr bwMode="auto">
              <a:xfrm>
                <a:off x="8285163" y="3752850"/>
                <a:ext cx="192088" cy="190500"/>
              </a:xfrm>
              <a:prstGeom prst="ellipse">
                <a:avLst/>
              </a:prstGeom>
              <a:solidFill>
                <a:srgbClr val="0F7D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sp>
            <p:nvSpPr>
              <p:cNvPr id="36" name="Freeform 129">
                <a:extLst>
                  <a:ext uri="{FF2B5EF4-FFF2-40B4-BE49-F238E27FC236}">
                    <a16:creationId xmlns:a16="http://schemas.microsoft.com/office/drawing/2014/main" id="{AEF4638D-F4DC-4B14-BA6C-DCC9F1AB3439}"/>
                  </a:ext>
                </a:extLst>
              </p:cNvPr>
              <p:cNvSpPr>
                <a:spLocks/>
              </p:cNvSpPr>
              <p:nvPr/>
            </p:nvSpPr>
            <p:spPr bwMode="auto">
              <a:xfrm>
                <a:off x="8064187" y="3799011"/>
                <a:ext cx="938213" cy="725488"/>
              </a:xfrm>
              <a:custGeom>
                <a:avLst/>
                <a:gdLst>
                  <a:gd name="T0" fmla="*/ 508 w 591"/>
                  <a:gd name="T1" fmla="*/ 116 h 457"/>
                  <a:gd name="T2" fmla="*/ 518 w 591"/>
                  <a:gd name="T3" fmla="*/ 116 h 457"/>
                  <a:gd name="T4" fmla="*/ 518 w 591"/>
                  <a:gd name="T5" fmla="*/ 173 h 457"/>
                  <a:gd name="T6" fmla="*/ 494 w 591"/>
                  <a:gd name="T7" fmla="*/ 173 h 457"/>
                  <a:gd name="T8" fmla="*/ 494 w 591"/>
                  <a:gd name="T9" fmla="*/ 182 h 457"/>
                  <a:gd name="T10" fmla="*/ 452 w 591"/>
                  <a:gd name="T11" fmla="*/ 182 h 457"/>
                  <a:gd name="T12" fmla="*/ 452 w 591"/>
                  <a:gd name="T13" fmla="*/ 161 h 457"/>
                  <a:gd name="T14" fmla="*/ 373 w 591"/>
                  <a:gd name="T15" fmla="*/ 170 h 457"/>
                  <a:gd name="T16" fmla="*/ 373 w 591"/>
                  <a:gd name="T17" fmla="*/ 156 h 457"/>
                  <a:gd name="T18" fmla="*/ 139 w 591"/>
                  <a:gd name="T19" fmla="*/ 107 h 457"/>
                  <a:gd name="T20" fmla="*/ 139 w 591"/>
                  <a:gd name="T21" fmla="*/ 320 h 457"/>
                  <a:gd name="T22" fmla="*/ 85 w 591"/>
                  <a:gd name="T23" fmla="*/ 320 h 457"/>
                  <a:gd name="T24" fmla="*/ 64 w 591"/>
                  <a:gd name="T25" fmla="*/ 170 h 457"/>
                  <a:gd name="T26" fmla="*/ 0 w 591"/>
                  <a:gd name="T27" fmla="*/ 170 h 457"/>
                  <a:gd name="T28" fmla="*/ 30 w 591"/>
                  <a:gd name="T29" fmla="*/ 362 h 457"/>
                  <a:gd name="T30" fmla="*/ 90 w 591"/>
                  <a:gd name="T31" fmla="*/ 362 h 457"/>
                  <a:gd name="T32" fmla="*/ 90 w 591"/>
                  <a:gd name="T33" fmla="*/ 414 h 457"/>
                  <a:gd name="T34" fmla="*/ 66 w 591"/>
                  <a:gd name="T35" fmla="*/ 414 h 457"/>
                  <a:gd name="T36" fmla="*/ 66 w 591"/>
                  <a:gd name="T37" fmla="*/ 452 h 457"/>
                  <a:gd name="T38" fmla="*/ 168 w 591"/>
                  <a:gd name="T39" fmla="*/ 452 h 457"/>
                  <a:gd name="T40" fmla="*/ 168 w 591"/>
                  <a:gd name="T41" fmla="*/ 419 h 457"/>
                  <a:gd name="T42" fmla="*/ 146 w 591"/>
                  <a:gd name="T43" fmla="*/ 419 h 457"/>
                  <a:gd name="T44" fmla="*/ 146 w 591"/>
                  <a:gd name="T45" fmla="*/ 362 h 457"/>
                  <a:gd name="T46" fmla="*/ 210 w 591"/>
                  <a:gd name="T47" fmla="*/ 362 h 457"/>
                  <a:gd name="T48" fmla="*/ 210 w 591"/>
                  <a:gd name="T49" fmla="*/ 320 h 457"/>
                  <a:gd name="T50" fmla="*/ 293 w 591"/>
                  <a:gd name="T51" fmla="*/ 320 h 457"/>
                  <a:gd name="T52" fmla="*/ 241 w 591"/>
                  <a:gd name="T53" fmla="*/ 457 h 457"/>
                  <a:gd name="T54" fmla="*/ 284 w 591"/>
                  <a:gd name="T55" fmla="*/ 457 h 457"/>
                  <a:gd name="T56" fmla="*/ 359 w 591"/>
                  <a:gd name="T57" fmla="*/ 305 h 457"/>
                  <a:gd name="T58" fmla="*/ 234 w 591"/>
                  <a:gd name="T59" fmla="*/ 260 h 457"/>
                  <a:gd name="T60" fmla="*/ 234 w 591"/>
                  <a:gd name="T61" fmla="*/ 187 h 457"/>
                  <a:gd name="T62" fmla="*/ 317 w 591"/>
                  <a:gd name="T63" fmla="*/ 187 h 457"/>
                  <a:gd name="T64" fmla="*/ 317 w 591"/>
                  <a:gd name="T65" fmla="*/ 234 h 457"/>
                  <a:gd name="T66" fmla="*/ 522 w 591"/>
                  <a:gd name="T67" fmla="*/ 234 h 457"/>
                  <a:gd name="T68" fmla="*/ 444 w 591"/>
                  <a:gd name="T69" fmla="*/ 417 h 457"/>
                  <a:gd name="T70" fmla="*/ 366 w 591"/>
                  <a:gd name="T71" fmla="*/ 417 h 457"/>
                  <a:gd name="T72" fmla="*/ 366 w 591"/>
                  <a:gd name="T73" fmla="*/ 455 h 457"/>
                  <a:gd name="T74" fmla="*/ 548 w 591"/>
                  <a:gd name="T75" fmla="*/ 455 h 457"/>
                  <a:gd name="T76" fmla="*/ 548 w 591"/>
                  <a:gd name="T77" fmla="*/ 417 h 457"/>
                  <a:gd name="T78" fmla="*/ 501 w 591"/>
                  <a:gd name="T79" fmla="*/ 417 h 457"/>
                  <a:gd name="T80" fmla="*/ 577 w 591"/>
                  <a:gd name="T81" fmla="*/ 237 h 457"/>
                  <a:gd name="T82" fmla="*/ 591 w 591"/>
                  <a:gd name="T83" fmla="*/ 237 h 457"/>
                  <a:gd name="T84" fmla="*/ 591 w 591"/>
                  <a:gd name="T85" fmla="*/ 185 h 457"/>
                  <a:gd name="T86" fmla="*/ 570 w 591"/>
                  <a:gd name="T87" fmla="*/ 185 h 457"/>
                  <a:gd name="T88" fmla="*/ 570 w 591"/>
                  <a:gd name="T89" fmla="*/ 170 h 457"/>
                  <a:gd name="T90" fmla="*/ 551 w 591"/>
                  <a:gd name="T91" fmla="*/ 170 h 457"/>
                  <a:gd name="T92" fmla="*/ 551 w 591"/>
                  <a:gd name="T93" fmla="*/ 111 h 457"/>
                  <a:gd name="T94" fmla="*/ 558 w 591"/>
                  <a:gd name="T95" fmla="*/ 111 h 457"/>
                  <a:gd name="T96" fmla="*/ 558 w 591"/>
                  <a:gd name="T97" fmla="*/ 73 h 457"/>
                  <a:gd name="T98" fmla="*/ 544 w 591"/>
                  <a:gd name="T99" fmla="*/ 73 h 457"/>
                  <a:gd name="T100" fmla="*/ 544 w 591"/>
                  <a:gd name="T101" fmla="*/ 59 h 457"/>
                  <a:gd name="T102" fmla="*/ 530 w 591"/>
                  <a:gd name="T103" fmla="*/ 59 h 457"/>
                  <a:gd name="T104" fmla="*/ 544 w 591"/>
                  <a:gd name="T105" fmla="*/ 7 h 457"/>
                  <a:gd name="T106" fmla="*/ 513 w 591"/>
                  <a:gd name="T107" fmla="*/ 0 h 457"/>
                  <a:gd name="T108" fmla="*/ 470 w 591"/>
                  <a:gd name="T109" fmla="*/ 149 h 457"/>
                  <a:gd name="T110" fmla="*/ 504 w 591"/>
                  <a:gd name="T111" fmla="*/ 142 h 457"/>
                  <a:gd name="T112" fmla="*/ 508 w 591"/>
                  <a:gd name="T113" fmla="*/ 11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1" h="457">
                    <a:moveTo>
                      <a:pt x="508" y="116"/>
                    </a:moveTo>
                    <a:lnTo>
                      <a:pt x="518" y="116"/>
                    </a:lnTo>
                    <a:lnTo>
                      <a:pt x="518" y="173"/>
                    </a:lnTo>
                    <a:lnTo>
                      <a:pt x="494" y="173"/>
                    </a:lnTo>
                    <a:lnTo>
                      <a:pt x="494" y="182"/>
                    </a:lnTo>
                    <a:lnTo>
                      <a:pt x="452" y="182"/>
                    </a:lnTo>
                    <a:lnTo>
                      <a:pt x="452" y="161"/>
                    </a:lnTo>
                    <a:lnTo>
                      <a:pt x="373" y="170"/>
                    </a:lnTo>
                    <a:lnTo>
                      <a:pt x="373" y="156"/>
                    </a:lnTo>
                    <a:lnTo>
                      <a:pt x="139" y="107"/>
                    </a:lnTo>
                    <a:lnTo>
                      <a:pt x="139" y="320"/>
                    </a:lnTo>
                    <a:lnTo>
                      <a:pt x="85" y="320"/>
                    </a:lnTo>
                    <a:lnTo>
                      <a:pt x="64" y="170"/>
                    </a:lnTo>
                    <a:lnTo>
                      <a:pt x="0" y="170"/>
                    </a:lnTo>
                    <a:lnTo>
                      <a:pt x="30" y="362"/>
                    </a:lnTo>
                    <a:lnTo>
                      <a:pt x="90" y="362"/>
                    </a:lnTo>
                    <a:lnTo>
                      <a:pt x="90" y="414"/>
                    </a:lnTo>
                    <a:lnTo>
                      <a:pt x="66" y="414"/>
                    </a:lnTo>
                    <a:lnTo>
                      <a:pt x="66" y="452"/>
                    </a:lnTo>
                    <a:lnTo>
                      <a:pt x="168" y="452"/>
                    </a:lnTo>
                    <a:lnTo>
                      <a:pt x="168" y="419"/>
                    </a:lnTo>
                    <a:lnTo>
                      <a:pt x="146" y="419"/>
                    </a:lnTo>
                    <a:lnTo>
                      <a:pt x="146" y="362"/>
                    </a:lnTo>
                    <a:lnTo>
                      <a:pt x="210" y="362"/>
                    </a:lnTo>
                    <a:lnTo>
                      <a:pt x="210" y="320"/>
                    </a:lnTo>
                    <a:lnTo>
                      <a:pt x="293" y="320"/>
                    </a:lnTo>
                    <a:lnTo>
                      <a:pt x="241" y="457"/>
                    </a:lnTo>
                    <a:lnTo>
                      <a:pt x="284" y="457"/>
                    </a:lnTo>
                    <a:lnTo>
                      <a:pt x="359" y="305"/>
                    </a:lnTo>
                    <a:lnTo>
                      <a:pt x="234" y="260"/>
                    </a:lnTo>
                    <a:lnTo>
                      <a:pt x="234" y="187"/>
                    </a:lnTo>
                    <a:lnTo>
                      <a:pt x="317" y="187"/>
                    </a:lnTo>
                    <a:lnTo>
                      <a:pt x="317" y="234"/>
                    </a:lnTo>
                    <a:lnTo>
                      <a:pt x="522" y="234"/>
                    </a:lnTo>
                    <a:lnTo>
                      <a:pt x="444" y="417"/>
                    </a:lnTo>
                    <a:lnTo>
                      <a:pt x="366" y="417"/>
                    </a:lnTo>
                    <a:lnTo>
                      <a:pt x="366" y="455"/>
                    </a:lnTo>
                    <a:lnTo>
                      <a:pt x="548" y="455"/>
                    </a:lnTo>
                    <a:lnTo>
                      <a:pt x="548" y="417"/>
                    </a:lnTo>
                    <a:lnTo>
                      <a:pt x="501" y="417"/>
                    </a:lnTo>
                    <a:lnTo>
                      <a:pt x="577" y="237"/>
                    </a:lnTo>
                    <a:lnTo>
                      <a:pt x="591" y="237"/>
                    </a:lnTo>
                    <a:lnTo>
                      <a:pt x="591" y="185"/>
                    </a:lnTo>
                    <a:lnTo>
                      <a:pt x="570" y="185"/>
                    </a:lnTo>
                    <a:lnTo>
                      <a:pt x="570" y="170"/>
                    </a:lnTo>
                    <a:lnTo>
                      <a:pt x="551" y="170"/>
                    </a:lnTo>
                    <a:lnTo>
                      <a:pt x="551" y="111"/>
                    </a:lnTo>
                    <a:lnTo>
                      <a:pt x="558" y="111"/>
                    </a:lnTo>
                    <a:lnTo>
                      <a:pt x="558" y="73"/>
                    </a:lnTo>
                    <a:lnTo>
                      <a:pt x="544" y="73"/>
                    </a:lnTo>
                    <a:lnTo>
                      <a:pt x="544" y="59"/>
                    </a:lnTo>
                    <a:lnTo>
                      <a:pt x="530" y="59"/>
                    </a:lnTo>
                    <a:lnTo>
                      <a:pt x="544" y="7"/>
                    </a:lnTo>
                    <a:lnTo>
                      <a:pt x="513" y="0"/>
                    </a:lnTo>
                    <a:lnTo>
                      <a:pt x="470" y="149"/>
                    </a:lnTo>
                    <a:lnTo>
                      <a:pt x="504" y="142"/>
                    </a:lnTo>
                    <a:lnTo>
                      <a:pt x="508" y="116"/>
                    </a:lnTo>
                    <a:close/>
                  </a:path>
                </a:pathLst>
              </a:custGeom>
              <a:solidFill>
                <a:srgbClr val="0F7D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sp>
            <p:nvSpPr>
              <p:cNvPr id="37" name="Freeform 130">
                <a:extLst>
                  <a:ext uri="{FF2B5EF4-FFF2-40B4-BE49-F238E27FC236}">
                    <a16:creationId xmlns:a16="http://schemas.microsoft.com/office/drawing/2014/main" id="{30B8030A-47C3-41DC-B658-3989C7C1DC82}"/>
                  </a:ext>
                </a:extLst>
              </p:cNvPr>
              <p:cNvSpPr>
                <a:spLocks/>
              </p:cNvSpPr>
              <p:nvPr/>
            </p:nvSpPr>
            <p:spPr bwMode="auto">
              <a:xfrm>
                <a:off x="8443913" y="4470400"/>
                <a:ext cx="82550" cy="90488"/>
              </a:xfrm>
              <a:custGeom>
                <a:avLst/>
                <a:gdLst>
                  <a:gd name="T0" fmla="*/ 17 w 22"/>
                  <a:gd name="T1" fmla="*/ 19 h 24"/>
                  <a:gd name="T2" fmla="*/ 7 w 22"/>
                  <a:gd name="T3" fmla="*/ 22 h 24"/>
                  <a:gd name="T4" fmla="*/ 7 w 22"/>
                  <a:gd name="T5" fmla="*/ 22 h 24"/>
                  <a:gd name="T6" fmla="*/ 2 w 22"/>
                  <a:gd name="T7" fmla="*/ 13 h 24"/>
                  <a:gd name="T8" fmla="*/ 5 w 22"/>
                  <a:gd name="T9" fmla="*/ 5 h 24"/>
                  <a:gd name="T10" fmla="*/ 15 w 22"/>
                  <a:gd name="T11" fmla="*/ 1 h 24"/>
                  <a:gd name="T12" fmla="*/ 15 w 22"/>
                  <a:gd name="T13" fmla="*/ 1 h 24"/>
                  <a:gd name="T14" fmla="*/ 20 w 22"/>
                  <a:gd name="T15" fmla="*/ 11 h 24"/>
                  <a:gd name="T16" fmla="*/ 17 w 22"/>
                  <a:gd name="T17"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17" y="19"/>
                    </a:moveTo>
                    <a:cubicBezTo>
                      <a:pt x="16" y="22"/>
                      <a:pt x="11" y="24"/>
                      <a:pt x="7" y="22"/>
                    </a:cubicBezTo>
                    <a:cubicBezTo>
                      <a:pt x="7" y="22"/>
                      <a:pt x="7" y="22"/>
                      <a:pt x="7" y="22"/>
                    </a:cubicBezTo>
                    <a:cubicBezTo>
                      <a:pt x="3" y="21"/>
                      <a:pt x="0" y="17"/>
                      <a:pt x="2" y="13"/>
                    </a:cubicBezTo>
                    <a:cubicBezTo>
                      <a:pt x="5" y="5"/>
                      <a:pt x="5" y="5"/>
                      <a:pt x="5" y="5"/>
                    </a:cubicBezTo>
                    <a:cubicBezTo>
                      <a:pt x="6" y="1"/>
                      <a:pt x="11" y="0"/>
                      <a:pt x="15" y="1"/>
                    </a:cubicBezTo>
                    <a:cubicBezTo>
                      <a:pt x="15" y="1"/>
                      <a:pt x="15" y="1"/>
                      <a:pt x="15" y="1"/>
                    </a:cubicBezTo>
                    <a:cubicBezTo>
                      <a:pt x="19" y="3"/>
                      <a:pt x="22" y="7"/>
                      <a:pt x="20" y="11"/>
                    </a:cubicBezTo>
                    <a:lnTo>
                      <a:pt x="17" y="19"/>
                    </a:lnTo>
                    <a:close/>
                  </a:path>
                </a:pathLst>
              </a:custGeom>
              <a:solidFill>
                <a:srgbClr val="0F7DC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solidFill>
                    <a:srgbClr val="6D6E71"/>
                  </a:solidFill>
                </a:endParaRPr>
              </a:p>
            </p:txBody>
          </p:sp>
        </p:grpSp>
        <p:cxnSp>
          <p:nvCxnSpPr>
            <p:cNvPr id="34" name="Straight Arrow Connector 33">
              <a:extLst>
                <a:ext uri="{FF2B5EF4-FFF2-40B4-BE49-F238E27FC236}">
                  <a16:creationId xmlns:a16="http://schemas.microsoft.com/office/drawing/2014/main" id="{C0AEB904-1BEB-4E3B-B61B-249D476D3D33}"/>
                </a:ext>
              </a:extLst>
            </p:cNvPr>
            <p:cNvCxnSpPr/>
            <p:nvPr/>
          </p:nvCxnSpPr>
          <p:spPr>
            <a:xfrm flipV="1">
              <a:off x="6512374" y="1965803"/>
              <a:ext cx="236492" cy="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E68398FA-C799-46FA-8872-6A3FF6474CCD}"/>
              </a:ext>
            </a:extLst>
          </p:cNvPr>
          <p:cNvGrpSpPr/>
          <p:nvPr/>
        </p:nvGrpSpPr>
        <p:grpSpPr>
          <a:xfrm>
            <a:off x="7721552" y="903160"/>
            <a:ext cx="2696495" cy="1814062"/>
            <a:chOff x="7721601" y="700539"/>
            <a:chExt cx="2696495" cy="1814062"/>
          </a:xfrm>
        </p:grpSpPr>
        <p:sp>
          <p:nvSpPr>
            <p:cNvPr id="43" name="Rounded Rectangle 66">
              <a:extLst>
                <a:ext uri="{FF2B5EF4-FFF2-40B4-BE49-F238E27FC236}">
                  <a16:creationId xmlns:a16="http://schemas.microsoft.com/office/drawing/2014/main" id="{CBB71780-4F1B-4D2C-9F8B-7CCFC973C948}"/>
                </a:ext>
              </a:extLst>
            </p:cNvPr>
            <p:cNvSpPr/>
            <p:nvPr/>
          </p:nvSpPr>
          <p:spPr>
            <a:xfrm>
              <a:off x="7982269" y="1448266"/>
              <a:ext cx="2387975" cy="253535"/>
            </a:xfrm>
            <a:prstGeom prst="roundRect">
              <a:avLst/>
            </a:prstGeom>
            <a:gradFill flip="none" rotWithShape="1">
              <a:gsLst>
                <a:gs pos="0">
                  <a:srgbClr val="0070C0">
                    <a:tint val="66000"/>
                    <a:satMod val="160000"/>
                  </a:srgbClr>
                </a:gs>
                <a:gs pos="100000">
                  <a:schemeClr val="bg1"/>
                </a:gs>
              </a:gsLst>
              <a:lin ang="0" scaled="0"/>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0" rIns="0" bIns="0" numCol="1" spcCol="1270" anchor="ctr" anchorCtr="0">
              <a:noAutofit/>
            </a:bodyPr>
            <a:lstStyle/>
            <a:p>
              <a:pPr defTabSz="829693">
                <a:lnSpc>
                  <a:spcPct val="90000"/>
                </a:lnSpc>
                <a:spcBef>
                  <a:spcPct val="0"/>
                </a:spcBef>
                <a:spcAft>
                  <a:spcPct val="35000"/>
                </a:spcAft>
              </a:pPr>
              <a:r>
                <a:rPr lang="en-US" sz="1400" dirty="0">
                  <a:solidFill>
                    <a:srgbClr val="080808"/>
                  </a:solidFill>
                  <a:cs typeface="Arial" panose="020B0604020202020204" pitchFamily="34" charset="0"/>
                </a:rPr>
                <a:t>Manual Test Execution</a:t>
              </a:r>
            </a:p>
          </p:txBody>
        </p:sp>
        <p:sp>
          <p:nvSpPr>
            <p:cNvPr id="44" name="Rectangle 43">
              <a:extLst>
                <a:ext uri="{FF2B5EF4-FFF2-40B4-BE49-F238E27FC236}">
                  <a16:creationId xmlns:a16="http://schemas.microsoft.com/office/drawing/2014/main" id="{360B04E7-C9A0-4890-901A-F40DFCBA2F2F}"/>
                </a:ext>
              </a:extLst>
            </p:cNvPr>
            <p:cNvSpPr/>
            <p:nvPr/>
          </p:nvSpPr>
          <p:spPr>
            <a:xfrm>
              <a:off x="7823201" y="700539"/>
              <a:ext cx="2594895" cy="392880"/>
            </a:xfrm>
            <a:prstGeom prst="rect">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rgbClr val="007CC3">
                      <a:lumMod val="50000"/>
                    </a:srgbClr>
                  </a:solidFill>
                </a:rPr>
                <a:t>Test Execution</a:t>
              </a:r>
            </a:p>
          </p:txBody>
        </p:sp>
        <p:cxnSp>
          <p:nvCxnSpPr>
            <p:cNvPr id="45" name="Straight Arrow Connector 44">
              <a:extLst>
                <a:ext uri="{FF2B5EF4-FFF2-40B4-BE49-F238E27FC236}">
                  <a16:creationId xmlns:a16="http://schemas.microsoft.com/office/drawing/2014/main" id="{3C6F7687-A4D5-4240-9BA6-6195DE21E994}"/>
                </a:ext>
              </a:extLst>
            </p:cNvPr>
            <p:cNvCxnSpPr/>
            <p:nvPr/>
          </p:nvCxnSpPr>
          <p:spPr>
            <a:xfrm flipV="1">
              <a:off x="7721601" y="1960149"/>
              <a:ext cx="236492" cy="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69">
              <a:extLst>
                <a:ext uri="{FF2B5EF4-FFF2-40B4-BE49-F238E27FC236}">
                  <a16:creationId xmlns:a16="http://schemas.microsoft.com/office/drawing/2014/main" id="{1DF515E2-9760-4ADD-A96E-692F83D78A22}"/>
                </a:ext>
              </a:extLst>
            </p:cNvPr>
            <p:cNvSpPr/>
            <p:nvPr/>
          </p:nvSpPr>
          <p:spPr>
            <a:xfrm>
              <a:off x="7999555" y="2261066"/>
              <a:ext cx="2387975" cy="253535"/>
            </a:xfrm>
            <a:prstGeom prst="roundRect">
              <a:avLst/>
            </a:prstGeom>
            <a:gradFill flip="none" rotWithShape="1">
              <a:gsLst>
                <a:gs pos="0">
                  <a:srgbClr val="0070C0">
                    <a:tint val="66000"/>
                    <a:satMod val="160000"/>
                  </a:srgbClr>
                </a:gs>
                <a:gs pos="100000">
                  <a:schemeClr val="bg1"/>
                </a:gs>
              </a:gsLst>
              <a:lin ang="0" scaled="0"/>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0" rIns="0" bIns="0" numCol="1" spcCol="1270" anchor="ctr" anchorCtr="0">
              <a:noAutofit/>
            </a:bodyPr>
            <a:lstStyle/>
            <a:p>
              <a:pPr defTabSz="829693">
                <a:lnSpc>
                  <a:spcPct val="90000"/>
                </a:lnSpc>
                <a:spcBef>
                  <a:spcPct val="0"/>
                </a:spcBef>
                <a:spcAft>
                  <a:spcPct val="35000"/>
                </a:spcAft>
              </a:pPr>
              <a:r>
                <a:rPr lang="en-US" sz="1400" dirty="0">
                  <a:solidFill>
                    <a:srgbClr val="080808"/>
                  </a:solidFill>
                  <a:cs typeface="Arial" panose="020B0604020202020204" pitchFamily="34" charset="0"/>
                </a:rPr>
                <a:t>UAT</a:t>
              </a:r>
            </a:p>
          </p:txBody>
        </p:sp>
        <p:sp>
          <p:nvSpPr>
            <p:cNvPr id="47" name="Rounded Rectangle 70">
              <a:extLst>
                <a:ext uri="{FF2B5EF4-FFF2-40B4-BE49-F238E27FC236}">
                  <a16:creationId xmlns:a16="http://schemas.microsoft.com/office/drawing/2014/main" id="{74091D33-586F-4291-8060-F3D1AB07A4DC}"/>
                </a:ext>
              </a:extLst>
            </p:cNvPr>
            <p:cNvSpPr/>
            <p:nvPr/>
          </p:nvSpPr>
          <p:spPr>
            <a:xfrm>
              <a:off x="7975226" y="1854666"/>
              <a:ext cx="2387975" cy="253535"/>
            </a:xfrm>
            <a:prstGeom prst="roundRect">
              <a:avLst/>
            </a:prstGeom>
            <a:gradFill flip="none" rotWithShape="1">
              <a:gsLst>
                <a:gs pos="0">
                  <a:srgbClr val="0070C0">
                    <a:tint val="66000"/>
                    <a:satMod val="160000"/>
                  </a:srgbClr>
                </a:gs>
                <a:gs pos="100000">
                  <a:schemeClr val="bg1"/>
                </a:gs>
              </a:gsLst>
              <a:lin ang="0" scaled="0"/>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0" rIns="0" bIns="0" numCol="1" spcCol="1270" anchor="ctr" anchorCtr="0">
              <a:noAutofit/>
            </a:bodyPr>
            <a:lstStyle/>
            <a:p>
              <a:pPr defTabSz="829693">
                <a:lnSpc>
                  <a:spcPct val="90000"/>
                </a:lnSpc>
                <a:spcBef>
                  <a:spcPct val="0"/>
                </a:spcBef>
                <a:spcAft>
                  <a:spcPct val="35000"/>
                </a:spcAft>
              </a:pPr>
              <a:r>
                <a:rPr lang="en-US" sz="1400" dirty="0">
                  <a:solidFill>
                    <a:srgbClr val="080808"/>
                  </a:solidFill>
                  <a:cs typeface="Arial" panose="020B0604020202020204" pitchFamily="34" charset="0"/>
                </a:rPr>
                <a:t>Defect fix and Validation</a:t>
              </a:r>
            </a:p>
          </p:txBody>
        </p:sp>
      </p:grpSp>
      <p:grpSp>
        <p:nvGrpSpPr>
          <p:cNvPr id="48" name="Group 47">
            <a:extLst>
              <a:ext uri="{FF2B5EF4-FFF2-40B4-BE49-F238E27FC236}">
                <a16:creationId xmlns:a16="http://schemas.microsoft.com/office/drawing/2014/main" id="{6947B732-5345-4EC3-865A-D61E556F14B9}"/>
              </a:ext>
            </a:extLst>
          </p:cNvPr>
          <p:cNvGrpSpPr/>
          <p:nvPr/>
        </p:nvGrpSpPr>
        <p:grpSpPr>
          <a:xfrm>
            <a:off x="10580476" y="912884"/>
            <a:ext cx="1512267" cy="1407661"/>
            <a:chOff x="10511507" y="700539"/>
            <a:chExt cx="1512267" cy="1407661"/>
          </a:xfrm>
        </p:grpSpPr>
        <p:sp>
          <p:nvSpPr>
            <p:cNvPr id="49" name="Rectangle 48">
              <a:extLst>
                <a:ext uri="{FF2B5EF4-FFF2-40B4-BE49-F238E27FC236}">
                  <a16:creationId xmlns:a16="http://schemas.microsoft.com/office/drawing/2014/main" id="{7A44945E-1900-42EC-97A7-16A4DDBAB683}"/>
                </a:ext>
              </a:extLst>
            </p:cNvPr>
            <p:cNvSpPr/>
            <p:nvPr/>
          </p:nvSpPr>
          <p:spPr>
            <a:xfrm>
              <a:off x="10511507" y="700539"/>
              <a:ext cx="1512267" cy="392880"/>
            </a:xfrm>
            <a:prstGeom prst="rect">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rgbClr val="007CC3">
                      <a:lumMod val="50000"/>
                    </a:srgbClr>
                  </a:solidFill>
                </a:rPr>
                <a:t>Go-Live</a:t>
              </a:r>
            </a:p>
          </p:txBody>
        </p:sp>
        <p:sp>
          <p:nvSpPr>
            <p:cNvPr id="50" name="Rounded Rectangle 74">
              <a:extLst>
                <a:ext uri="{FF2B5EF4-FFF2-40B4-BE49-F238E27FC236}">
                  <a16:creationId xmlns:a16="http://schemas.microsoft.com/office/drawing/2014/main" id="{B4F956F0-11D6-41EF-B665-1CD5FC9DC313}"/>
                </a:ext>
              </a:extLst>
            </p:cNvPr>
            <p:cNvSpPr/>
            <p:nvPr/>
          </p:nvSpPr>
          <p:spPr>
            <a:xfrm>
              <a:off x="10665883" y="1731181"/>
              <a:ext cx="1322917" cy="377019"/>
            </a:xfrm>
            <a:prstGeom prst="roundRect">
              <a:avLst/>
            </a:prstGeom>
            <a:gradFill flip="none" rotWithShape="1">
              <a:gsLst>
                <a:gs pos="0">
                  <a:srgbClr val="0070C0">
                    <a:tint val="66000"/>
                    <a:satMod val="160000"/>
                  </a:srgbClr>
                </a:gs>
                <a:gs pos="100000">
                  <a:schemeClr val="bg1"/>
                </a:gs>
              </a:gsLst>
              <a:lin ang="0" scaled="0"/>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0" rIns="0" bIns="0" numCol="1" spcCol="1270" anchor="ctr" anchorCtr="0">
              <a:noAutofit/>
            </a:bodyPr>
            <a:lstStyle/>
            <a:p>
              <a:pPr defTabSz="829693">
                <a:lnSpc>
                  <a:spcPct val="90000"/>
                </a:lnSpc>
                <a:spcBef>
                  <a:spcPct val="0"/>
                </a:spcBef>
                <a:spcAft>
                  <a:spcPct val="35000"/>
                </a:spcAft>
              </a:pPr>
              <a:r>
                <a:rPr lang="en-US" sz="1400" dirty="0">
                  <a:solidFill>
                    <a:srgbClr val="080808"/>
                  </a:solidFill>
                  <a:cs typeface="Arial" panose="020B0604020202020204" pitchFamily="34" charset="0"/>
                </a:rPr>
                <a:t>Deployment</a:t>
              </a:r>
            </a:p>
          </p:txBody>
        </p:sp>
      </p:grpSp>
      <p:grpSp>
        <p:nvGrpSpPr>
          <p:cNvPr id="51" name="Group 50">
            <a:extLst>
              <a:ext uri="{FF2B5EF4-FFF2-40B4-BE49-F238E27FC236}">
                <a16:creationId xmlns:a16="http://schemas.microsoft.com/office/drawing/2014/main" id="{922D9D8B-B56F-4B85-B03E-9C9684A7CF27}"/>
              </a:ext>
            </a:extLst>
          </p:cNvPr>
          <p:cNvGrpSpPr/>
          <p:nvPr/>
        </p:nvGrpSpPr>
        <p:grpSpPr>
          <a:xfrm>
            <a:off x="124600" y="3654075"/>
            <a:ext cx="2815440" cy="1887289"/>
            <a:chOff x="203200" y="3477979"/>
            <a:chExt cx="2815440" cy="1887289"/>
          </a:xfrm>
        </p:grpSpPr>
        <p:sp>
          <p:nvSpPr>
            <p:cNvPr id="52" name="Rounded Rectangle 76">
              <a:extLst>
                <a:ext uri="{FF2B5EF4-FFF2-40B4-BE49-F238E27FC236}">
                  <a16:creationId xmlns:a16="http://schemas.microsoft.com/office/drawing/2014/main" id="{68F76681-6521-4128-A761-929BA975D075}"/>
                </a:ext>
              </a:extLst>
            </p:cNvPr>
            <p:cNvSpPr/>
            <p:nvPr/>
          </p:nvSpPr>
          <p:spPr>
            <a:xfrm>
              <a:off x="233231" y="4254820"/>
              <a:ext cx="2566845" cy="492709"/>
            </a:xfrm>
            <a:prstGeom prst="roundRect">
              <a:avLst/>
            </a:prstGeom>
            <a:gradFill flip="none" rotWithShape="1">
              <a:gsLst>
                <a:gs pos="0">
                  <a:srgbClr val="0070C0">
                    <a:tint val="66000"/>
                    <a:satMod val="160000"/>
                  </a:srgbClr>
                </a:gs>
                <a:gs pos="100000">
                  <a:schemeClr val="bg1"/>
                </a:gs>
              </a:gsLst>
              <a:lin ang="0" scaled="0"/>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0" rIns="0" bIns="0" numCol="1" spcCol="1270" anchor="ctr" anchorCtr="0">
              <a:noAutofit/>
            </a:bodyPr>
            <a:lstStyle/>
            <a:p>
              <a:pPr defTabSz="829693">
                <a:lnSpc>
                  <a:spcPct val="90000"/>
                </a:lnSpc>
                <a:spcBef>
                  <a:spcPct val="0"/>
                </a:spcBef>
                <a:spcAft>
                  <a:spcPct val="35000"/>
                </a:spcAft>
              </a:pPr>
              <a:r>
                <a:rPr lang="en-US" sz="1400" dirty="0">
                  <a:solidFill>
                    <a:srgbClr val="080808"/>
                  </a:solidFill>
                  <a:cs typeface="Arial" panose="020B0604020202020204" pitchFamily="34" charset="0"/>
                </a:rPr>
                <a:t>Identifying Regression cases</a:t>
              </a:r>
            </a:p>
          </p:txBody>
        </p:sp>
        <p:sp>
          <p:nvSpPr>
            <p:cNvPr id="53" name="Rounded Rectangle 77">
              <a:extLst>
                <a:ext uri="{FF2B5EF4-FFF2-40B4-BE49-F238E27FC236}">
                  <a16:creationId xmlns:a16="http://schemas.microsoft.com/office/drawing/2014/main" id="{9ADE46D6-6420-43FC-A7D2-A9A659E938B4}"/>
                </a:ext>
              </a:extLst>
            </p:cNvPr>
            <p:cNvSpPr/>
            <p:nvPr/>
          </p:nvSpPr>
          <p:spPr>
            <a:xfrm>
              <a:off x="256560" y="4872559"/>
              <a:ext cx="2566845" cy="492709"/>
            </a:xfrm>
            <a:prstGeom prst="roundRect">
              <a:avLst/>
            </a:prstGeom>
            <a:gradFill flip="none" rotWithShape="1">
              <a:gsLst>
                <a:gs pos="0">
                  <a:srgbClr val="0070C0">
                    <a:tint val="66000"/>
                    <a:satMod val="160000"/>
                  </a:srgbClr>
                </a:gs>
                <a:gs pos="100000">
                  <a:schemeClr val="bg1"/>
                </a:gs>
              </a:gsLst>
              <a:lin ang="0" scaled="0"/>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0" rIns="0" bIns="0" numCol="1" spcCol="1270" anchor="ctr" anchorCtr="0">
              <a:noAutofit/>
            </a:bodyPr>
            <a:lstStyle/>
            <a:p>
              <a:pPr defTabSz="829693">
                <a:lnSpc>
                  <a:spcPct val="90000"/>
                </a:lnSpc>
                <a:spcBef>
                  <a:spcPct val="0"/>
                </a:spcBef>
                <a:spcAft>
                  <a:spcPct val="35000"/>
                </a:spcAft>
              </a:pPr>
              <a:r>
                <a:rPr lang="en-US" sz="1400" dirty="0">
                  <a:solidFill>
                    <a:srgbClr val="080808"/>
                  </a:solidFill>
                  <a:cs typeface="Arial" panose="020B0604020202020204" pitchFamily="34" charset="0"/>
                </a:rPr>
                <a:t>Impact Analysis for change</a:t>
              </a:r>
            </a:p>
          </p:txBody>
        </p:sp>
        <p:sp>
          <p:nvSpPr>
            <p:cNvPr id="54" name="Rectangle 53">
              <a:extLst>
                <a:ext uri="{FF2B5EF4-FFF2-40B4-BE49-F238E27FC236}">
                  <a16:creationId xmlns:a16="http://schemas.microsoft.com/office/drawing/2014/main" id="{A280CA30-7EA3-4F23-8811-86DDD05A4E80}"/>
                </a:ext>
              </a:extLst>
            </p:cNvPr>
            <p:cNvSpPr/>
            <p:nvPr/>
          </p:nvSpPr>
          <p:spPr>
            <a:xfrm>
              <a:off x="203200" y="3477979"/>
              <a:ext cx="2815440" cy="392880"/>
            </a:xfrm>
            <a:prstGeom prst="rect">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7CC3">
                      <a:lumMod val="50000"/>
                    </a:srgbClr>
                  </a:solidFill>
                </a:rPr>
                <a:t>Post Go-Live</a:t>
              </a:r>
            </a:p>
          </p:txBody>
        </p:sp>
      </p:grpSp>
      <p:grpSp>
        <p:nvGrpSpPr>
          <p:cNvPr id="55" name="Group 54">
            <a:extLst>
              <a:ext uri="{FF2B5EF4-FFF2-40B4-BE49-F238E27FC236}">
                <a16:creationId xmlns:a16="http://schemas.microsoft.com/office/drawing/2014/main" id="{924133E6-7899-4F58-AAB1-34FE51428820}"/>
              </a:ext>
            </a:extLst>
          </p:cNvPr>
          <p:cNvGrpSpPr/>
          <p:nvPr/>
        </p:nvGrpSpPr>
        <p:grpSpPr>
          <a:xfrm>
            <a:off x="3093663" y="3654076"/>
            <a:ext cx="4305679" cy="2064322"/>
            <a:chOff x="3172263" y="3477980"/>
            <a:chExt cx="4305679" cy="2064322"/>
          </a:xfrm>
        </p:grpSpPr>
        <p:grpSp>
          <p:nvGrpSpPr>
            <p:cNvPr id="56" name="Group 55">
              <a:extLst>
                <a:ext uri="{FF2B5EF4-FFF2-40B4-BE49-F238E27FC236}">
                  <a16:creationId xmlns:a16="http://schemas.microsoft.com/office/drawing/2014/main" id="{64CD4A4B-501F-4394-A360-C4A45C5BC89A}"/>
                </a:ext>
              </a:extLst>
            </p:cNvPr>
            <p:cNvGrpSpPr/>
            <p:nvPr/>
          </p:nvGrpSpPr>
          <p:grpSpPr>
            <a:xfrm>
              <a:off x="3172263" y="3477980"/>
              <a:ext cx="4305679" cy="383872"/>
              <a:chOff x="154236" y="2943947"/>
              <a:chExt cx="1488393" cy="244606"/>
            </a:xfrm>
          </p:grpSpPr>
          <p:sp>
            <p:nvSpPr>
              <p:cNvPr id="65" name="Rectangle 64">
                <a:extLst>
                  <a:ext uri="{FF2B5EF4-FFF2-40B4-BE49-F238E27FC236}">
                    <a16:creationId xmlns:a16="http://schemas.microsoft.com/office/drawing/2014/main" id="{405DC5F8-CD13-4513-831C-7177208880C1}"/>
                  </a:ext>
                </a:extLst>
              </p:cNvPr>
              <p:cNvSpPr/>
              <p:nvPr/>
            </p:nvSpPr>
            <p:spPr>
              <a:xfrm>
                <a:off x="154236" y="2943947"/>
                <a:ext cx="1488393" cy="244606"/>
              </a:xfrm>
              <a:prstGeom prst="rect">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7CC3">
                        <a:lumMod val="50000"/>
                      </a:srgbClr>
                    </a:solidFill>
                  </a:rPr>
                  <a:t>Automated QA script creation</a:t>
                </a:r>
              </a:p>
            </p:txBody>
          </p:sp>
          <p:sp>
            <p:nvSpPr>
              <p:cNvPr id="66" name="Rectangle 65">
                <a:extLst>
                  <a:ext uri="{FF2B5EF4-FFF2-40B4-BE49-F238E27FC236}">
                    <a16:creationId xmlns:a16="http://schemas.microsoft.com/office/drawing/2014/main" id="{AB970C28-7959-4604-B5CD-F23122C5E137}"/>
                  </a:ext>
                </a:extLst>
              </p:cNvPr>
              <p:cNvSpPr/>
              <p:nvPr/>
            </p:nvSpPr>
            <p:spPr>
              <a:xfrm>
                <a:off x="1161278" y="2952845"/>
                <a:ext cx="63858" cy="188314"/>
              </a:xfrm>
              <a:prstGeom prst="rect">
                <a:avLst/>
              </a:prstGeom>
            </p:spPr>
            <p:txBody>
              <a:bodyPr wrap="none">
                <a:spAutoFit/>
              </a:bodyPr>
              <a:lstStyle/>
              <a:p>
                <a:pPr algn="ctr" defTabSz="829693">
                  <a:lnSpc>
                    <a:spcPct val="90000"/>
                  </a:lnSpc>
                  <a:spcBef>
                    <a:spcPct val="0"/>
                  </a:spcBef>
                  <a:spcAft>
                    <a:spcPct val="35000"/>
                  </a:spcAft>
                </a:pPr>
                <a:endParaRPr lang="en-US" sz="1467" dirty="0">
                  <a:solidFill>
                    <a:srgbClr val="080808"/>
                  </a:solidFill>
                  <a:latin typeface="Arial" panose="020B0604020202020204" pitchFamily="34" charset="0"/>
                  <a:cs typeface="Arial" panose="020B0604020202020204" pitchFamily="34" charset="0"/>
                </a:endParaRPr>
              </a:p>
            </p:txBody>
          </p:sp>
        </p:grpSp>
        <p:grpSp>
          <p:nvGrpSpPr>
            <p:cNvPr id="57" name="Group 56">
              <a:extLst>
                <a:ext uri="{FF2B5EF4-FFF2-40B4-BE49-F238E27FC236}">
                  <a16:creationId xmlns:a16="http://schemas.microsoft.com/office/drawing/2014/main" id="{D6AB6B2C-F4D7-4BAD-9377-54782CB8AB6C}"/>
                </a:ext>
              </a:extLst>
            </p:cNvPr>
            <p:cNvGrpSpPr/>
            <p:nvPr/>
          </p:nvGrpSpPr>
          <p:grpSpPr>
            <a:xfrm>
              <a:off x="3377534" y="4251763"/>
              <a:ext cx="1582087" cy="1056559"/>
              <a:chOff x="2596092" y="3339297"/>
              <a:chExt cx="1380687" cy="1031087"/>
            </a:xfrm>
          </p:grpSpPr>
          <p:sp>
            <p:nvSpPr>
              <p:cNvPr id="63" name="Rounded Rectangle 88">
                <a:extLst>
                  <a:ext uri="{FF2B5EF4-FFF2-40B4-BE49-F238E27FC236}">
                    <a16:creationId xmlns:a16="http://schemas.microsoft.com/office/drawing/2014/main" id="{6B7B1FFD-B1A7-48DF-8BA2-E87E9666A104}"/>
                  </a:ext>
                </a:extLst>
              </p:cNvPr>
              <p:cNvSpPr/>
              <p:nvPr/>
            </p:nvSpPr>
            <p:spPr>
              <a:xfrm>
                <a:off x="2596092" y="3339297"/>
                <a:ext cx="1290108" cy="1031087"/>
              </a:xfrm>
              <a:prstGeom prst="roundRect">
                <a:avLst>
                  <a:gd name="adj" fmla="val 1232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prstClr val="white"/>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6A5B5461-D9D5-4113-AFFB-2B7A4B9AD248}"/>
                  </a:ext>
                </a:extLst>
              </p:cNvPr>
              <p:cNvSpPr/>
              <p:nvPr/>
            </p:nvSpPr>
            <p:spPr>
              <a:xfrm>
                <a:off x="2642935" y="3519064"/>
                <a:ext cx="1333844" cy="7224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prstClr val="white"/>
                    </a:solidFill>
                    <a:cs typeface="Arial" panose="020B0604020202020204" pitchFamily="34" charset="0"/>
                  </a:rPr>
                  <a:t>Automation Feasibility Analysis</a:t>
                </a:r>
              </a:p>
            </p:txBody>
          </p:sp>
        </p:grpSp>
        <p:sp>
          <p:nvSpPr>
            <p:cNvPr id="58" name="Freeform 82">
              <a:extLst>
                <a:ext uri="{FF2B5EF4-FFF2-40B4-BE49-F238E27FC236}">
                  <a16:creationId xmlns:a16="http://schemas.microsoft.com/office/drawing/2014/main" id="{2E8CFED7-FD06-4BCE-8312-9C89051E0784}"/>
                </a:ext>
              </a:extLst>
            </p:cNvPr>
            <p:cNvSpPr/>
            <p:nvPr/>
          </p:nvSpPr>
          <p:spPr>
            <a:xfrm rot="5400000">
              <a:off x="5064846" y="4439925"/>
              <a:ext cx="455509" cy="455508"/>
            </a:xfrm>
            <a:custGeom>
              <a:avLst/>
              <a:gdLst>
                <a:gd name="connsiteX0" fmla="*/ 0 w 465675"/>
                <a:gd name="connsiteY0" fmla="*/ 291594 h 465674"/>
                <a:gd name="connsiteX1" fmla="*/ 0 w 465675"/>
                <a:gd name="connsiteY1" fmla="*/ 174081 h 465674"/>
                <a:gd name="connsiteX2" fmla="*/ 174081 w 465675"/>
                <a:gd name="connsiteY2" fmla="*/ 174081 h 465674"/>
                <a:gd name="connsiteX3" fmla="*/ 174081 w 465675"/>
                <a:gd name="connsiteY3" fmla="*/ 0 h 465674"/>
                <a:gd name="connsiteX4" fmla="*/ 291594 w 465675"/>
                <a:gd name="connsiteY4" fmla="*/ 0 h 465674"/>
                <a:gd name="connsiteX5" fmla="*/ 291594 w 465675"/>
                <a:gd name="connsiteY5" fmla="*/ 174081 h 465674"/>
                <a:gd name="connsiteX6" fmla="*/ 465675 w 465675"/>
                <a:gd name="connsiteY6" fmla="*/ 174081 h 465674"/>
                <a:gd name="connsiteX7" fmla="*/ 465675 w 465675"/>
                <a:gd name="connsiteY7" fmla="*/ 291594 h 465674"/>
                <a:gd name="connsiteX8" fmla="*/ 291594 w 465675"/>
                <a:gd name="connsiteY8" fmla="*/ 291594 h 465674"/>
                <a:gd name="connsiteX9" fmla="*/ 291594 w 465675"/>
                <a:gd name="connsiteY9" fmla="*/ 465674 h 465674"/>
                <a:gd name="connsiteX10" fmla="*/ 174081 w 465675"/>
                <a:gd name="connsiteY10" fmla="*/ 465674 h 465674"/>
                <a:gd name="connsiteX11" fmla="*/ 174081 w 465675"/>
                <a:gd name="connsiteY11" fmla="*/ 291594 h 46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5675" h="465674">
                  <a:moveTo>
                    <a:pt x="0" y="291594"/>
                  </a:moveTo>
                  <a:lnTo>
                    <a:pt x="0" y="174081"/>
                  </a:lnTo>
                  <a:lnTo>
                    <a:pt x="174081" y="174081"/>
                  </a:lnTo>
                  <a:lnTo>
                    <a:pt x="174081" y="0"/>
                  </a:lnTo>
                  <a:lnTo>
                    <a:pt x="291594" y="0"/>
                  </a:lnTo>
                  <a:lnTo>
                    <a:pt x="291594" y="174081"/>
                  </a:lnTo>
                  <a:lnTo>
                    <a:pt x="465675" y="174081"/>
                  </a:lnTo>
                  <a:lnTo>
                    <a:pt x="465675" y="291594"/>
                  </a:lnTo>
                  <a:lnTo>
                    <a:pt x="291594" y="291594"/>
                  </a:lnTo>
                  <a:lnTo>
                    <a:pt x="291594" y="465674"/>
                  </a:lnTo>
                  <a:lnTo>
                    <a:pt x="174081" y="465674"/>
                  </a:lnTo>
                  <a:lnTo>
                    <a:pt x="174081" y="291594"/>
                  </a:lnTo>
                  <a:close/>
                </a:path>
              </a:pathLst>
            </a:cu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59" name="Group 58">
              <a:extLst>
                <a:ext uri="{FF2B5EF4-FFF2-40B4-BE49-F238E27FC236}">
                  <a16:creationId xmlns:a16="http://schemas.microsoft.com/office/drawing/2014/main" id="{408D0C68-878F-4F26-B785-4F7B6AE16036}"/>
                </a:ext>
              </a:extLst>
            </p:cNvPr>
            <p:cNvGrpSpPr/>
            <p:nvPr/>
          </p:nvGrpSpPr>
          <p:grpSpPr>
            <a:xfrm>
              <a:off x="5919532" y="4196140"/>
              <a:ext cx="575509" cy="582525"/>
              <a:chOff x="2232488" y="1804017"/>
              <a:chExt cx="1345118" cy="1361514"/>
            </a:xfrm>
            <a:solidFill>
              <a:srgbClr val="21409C"/>
            </a:solidFill>
          </p:grpSpPr>
          <p:sp>
            <p:nvSpPr>
              <p:cNvPr id="61" name="Freeform 86">
                <a:extLst>
                  <a:ext uri="{FF2B5EF4-FFF2-40B4-BE49-F238E27FC236}">
                    <a16:creationId xmlns:a16="http://schemas.microsoft.com/office/drawing/2014/main" id="{43148D4B-019A-4052-9B79-79A2A6741AC2}"/>
                  </a:ext>
                </a:extLst>
              </p:cNvPr>
              <p:cNvSpPr>
                <a:spLocks/>
              </p:cNvSpPr>
              <p:nvPr/>
            </p:nvSpPr>
            <p:spPr bwMode="auto">
              <a:xfrm rot="1233558">
                <a:off x="2232488" y="1804017"/>
                <a:ext cx="962773" cy="962770"/>
              </a:xfrm>
              <a:custGeom>
                <a:avLst/>
                <a:gdLst>
                  <a:gd name="T0" fmla="*/ 828 w 828"/>
                  <a:gd name="T1" fmla="*/ 409 h 828"/>
                  <a:gd name="T2" fmla="*/ 612 w 828"/>
                  <a:gd name="T3" fmla="*/ 411 h 828"/>
                  <a:gd name="T4" fmla="*/ 612 w 828"/>
                  <a:gd name="T5" fmla="*/ 412 h 828"/>
                  <a:gd name="T6" fmla="*/ 608 w 828"/>
                  <a:gd name="T7" fmla="*/ 453 h 828"/>
                  <a:gd name="T8" fmla="*/ 578 w 828"/>
                  <a:gd name="T9" fmla="*/ 524 h 828"/>
                  <a:gd name="T10" fmla="*/ 525 w 828"/>
                  <a:gd name="T11" fmla="*/ 579 h 828"/>
                  <a:gd name="T12" fmla="*/ 454 w 828"/>
                  <a:gd name="T13" fmla="*/ 609 h 828"/>
                  <a:gd name="T14" fmla="*/ 373 w 828"/>
                  <a:gd name="T15" fmla="*/ 609 h 828"/>
                  <a:gd name="T16" fmla="*/ 302 w 828"/>
                  <a:gd name="T17" fmla="*/ 579 h 828"/>
                  <a:gd name="T18" fmla="*/ 249 w 828"/>
                  <a:gd name="T19" fmla="*/ 524 h 828"/>
                  <a:gd name="T20" fmla="*/ 218 w 828"/>
                  <a:gd name="T21" fmla="*/ 453 h 828"/>
                  <a:gd name="T22" fmla="*/ 218 w 828"/>
                  <a:gd name="T23" fmla="*/ 373 h 828"/>
                  <a:gd name="T24" fmla="*/ 249 w 828"/>
                  <a:gd name="T25" fmla="*/ 302 h 828"/>
                  <a:gd name="T26" fmla="*/ 302 w 828"/>
                  <a:gd name="T27" fmla="*/ 249 h 828"/>
                  <a:gd name="T28" fmla="*/ 373 w 828"/>
                  <a:gd name="T29" fmla="*/ 219 h 828"/>
                  <a:gd name="T30" fmla="*/ 452 w 828"/>
                  <a:gd name="T31" fmla="*/ 219 h 828"/>
                  <a:gd name="T32" fmla="*/ 521 w 828"/>
                  <a:gd name="T33" fmla="*/ 246 h 828"/>
                  <a:gd name="T34" fmla="*/ 574 w 828"/>
                  <a:gd name="T35" fmla="*/ 298 h 828"/>
                  <a:gd name="T36" fmla="*/ 606 w 828"/>
                  <a:gd name="T37" fmla="*/ 368 h 828"/>
                  <a:gd name="T38" fmla="*/ 828 w 828"/>
                  <a:gd name="T39" fmla="*/ 409 h 828"/>
                  <a:gd name="T40" fmla="*/ 737 w 828"/>
                  <a:gd name="T41" fmla="*/ 332 h 828"/>
                  <a:gd name="T42" fmla="*/ 721 w 828"/>
                  <a:gd name="T43" fmla="*/ 285 h 828"/>
                  <a:gd name="T44" fmla="*/ 700 w 828"/>
                  <a:gd name="T45" fmla="*/ 242 h 828"/>
                  <a:gd name="T46" fmla="*/ 647 w 828"/>
                  <a:gd name="T47" fmla="*/ 66 h 828"/>
                  <a:gd name="T48" fmla="*/ 574 w 828"/>
                  <a:gd name="T49" fmla="*/ 122 h 828"/>
                  <a:gd name="T50" fmla="*/ 553 w 828"/>
                  <a:gd name="T51" fmla="*/ 111 h 828"/>
                  <a:gd name="T52" fmla="*/ 530 w 828"/>
                  <a:gd name="T53" fmla="*/ 102 h 828"/>
                  <a:gd name="T54" fmla="*/ 507 w 828"/>
                  <a:gd name="T55" fmla="*/ 94 h 828"/>
                  <a:gd name="T56" fmla="*/ 495 w 828"/>
                  <a:gd name="T57" fmla="*/ 0 h 828"/>
                  <a:gd name="T58" fmla="*/ 332 w 828"/>
                  <a:gd name="T59" fmla="*/ 90 h 828"/>
                  <a:gd name="T60" fmla="*/ 308 w 828"/>
                  <a:gd name="T61" fmla="*/ 98 h 828"/>
                  <a:gd name="T62" fmla="*/ 286 w 828"/>
                  <a:gd name="T63" fmla="*/ 106 h 828"/>
                  <a:gd name="T64" fmla="*/ 263 w 828"/>
                  <a:gd name="T65" fmla="*/ 117 h 828"/>
                  <a:gd name="T66" fmla="*/ 242 w 828"/>
                  <a:gd name="T67" fmla="*/ 128 h 828"/>
                  <a:gd name="T68" fmla="*/ 70 w 828"/>
                  <a:gd name="T69" fmla="*/ 184 h 828"/>
                  <a:gd name="T70" fmla="*/ 116 w 828"/>
                  <a:gd name="T71" fmla="*/ 264 h 828"/>
                  <a:gd name="T72" fmla="*/ 98 w 828"/>
                  <a:gd name="T73" fmla="*/ 309 h 828"/>
                  <a:gd name="T74" fmla="*/ 0 w 828"/>
                  <a:gd name="T75" fmla="*/ 332 h 828"/>
                  <a:gd name="T76" fmla="*/ 91 w 828"/>
                  <a:gd name="T77" fmla="*/ 494 h 828"/>
                  <a:gd name="T78" fmla="*/ 107 w 828"/>
                  <a:gd name="T79" fmla="*/ 540 h 828"/>
                  <a:gd name="T80" fmla="*/ 128 w 828"/>
                  <a:gd name="T81" fmla="*/ 584 h 828"/>
                  <a:gd name="T82" fmla="*/ 181 w 828"/>
                  <a:gd name="T83" fmla="*/ 761 h 828"/>
                  <a:gd name="T84" fmla="*/ 253 w 828"/>
                  <a:gd name="T85" fmla="*/ 706 h 828"/>
                  <a:gd name="T86" fmla="*/ 274 w 828"/>
                  <a:gd name="T87" fmla="*/ 716 h 828"/>
                  <a:gd name="T88" fmla="*/ 296 w 828"/>
                  <a:gd name="T89" fmla="*/ 726 h 828"/>
                  <a:gd name="T90" fmla="*/ 320 w 828"/>
                  <a:gd name="T91" fmla="*/ 734 h 828"/>
                  <a:gd name="T92" fmla="*/ 332 w 828"/>
                  <a:gd name="T93" fmla="*/ 828 h 828"/>
                  <a:gd name="T94" fmla="*/ 495 w 828"/>
                  <a:gd name="T95" fmla="*/ 736 h 828"/>
                  <a:gd name="T96" fmla="*/ 519 w 828"/>
                  <a:gd name="T97" fmla="*/ 730 h 828"/>
                  <a:gd name="T98" fmla="*/ 541 w 828"/>
                  <a:gd name="T99" fmla="*/ 722 h 828"/>
                  <a:gd name="T100" fmla="*/ 564 w 828"/>
                  <a:gd name="T101" fmla="*/ 711 h 828"/>
                  <a:gd name="T102" fmla="*/ 585 w 828"/>
                  <a:gd name="T103" fmla="*/ 699 h 828"/>
                  <a:gd name="T104" fmla="*/ 763 w 828"/>
                  <a:gd name="T105" fmla="*/ 649 h 828"/>
                  <a:gd name="T106" fmla="*/ 712 w 828"/>
                  <a:gd name="T107" fmla="*/ 563 h 828"/>
                  <a:gd name="T108" fmla="*/ 730 w 828"/>
                  <a:gd name="T109" fmla="*/ 518 h 828"/>
                  <a:gd name="T110" fmla="*/ 828 w 828"/>
                  <a:gd name="T111" fmla="*/ 494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28" h="828">
                    <a:moveTo>
                      <a:pt x="828" y="494"/>
                    </a:moveTo>
                    <a:lnTo>
                      <a:pt x="828" y="409"/>
                    </a:lnTo>
                    <a:lnTo>
                      <a:pt x="612" y="409"/>
                    </a:lnTo>
                    <a:lnTo>
                      <a:pt x="612" y="411"/>
                    </a:lnTo>
                    <a:lnTo>
                      <a:pt x="612" y="411"/>
                    </a:lnTo>
                    <a:lnTo>
                      <a:pt x="612" y="412"/>
                    </a:lnTo>
                    <a:lnTo>
                      <a:pt x="612" y="413"/>
                    </a:lnTo>
                    <a:lnTo>
                      <a:pt x="608" y="453"/>
                    </a:lnTo>
                    <a:lnTo>
                      <a:pt x="597" y="491"/>
                    </a:lnTo>
                    <a:lnTo>
                      <a:pt x="578" y="524"/>
                    </a:lnTo>
                    <a:lnTo>
                      <a:pt x="554" y="555"/>
                    </a:lnTo>
                    <a:lnTo>
                      <a:pt x="525" y="579"/>
                    </a:lnTo>
                    <a:lnTo>
                      <a:pt x="491" y="597"/>
                    </a:lnTo>
                    <a:lnTo>
                      <a:pt x="454" y="609"/>
                    </a:lnTo>
                    <a:lnTo>
                      <a:pt x="414" y="613"/>
                    </a:lnTo>
                    <a:lnTo>
                      <a:pt x="373" y="609"/>
                    </a:lnTo>
                    <a:lnTo>
                      <a:pt x="336" y="597"/>
                    </a:lnTo>
                    <a:lnTo>
                      <a:pt x="302" y="579"/>
                    </a:lnTo>
                    <a:lnTo>
                      <a:pt x="272" y="555"/>
                    </a:lnTo>
                    <a:lnTo>
                      <a:pt x="249" y="524"/>
                    </a:lnTo>
                    <a:lnTo>
                      <a:pt x="230" y="491"/>
                    </a:lnTo>
                    <a:lnTo>
                      <a:pt x="218" y="453"/>
                    </a:lnTo>
                    <a:lnTo>
                      <a:pt x="214" y="413"/>
                    </a:lnTo>
                    <a:lnTo>
                      <a:pt x="218" y="373"/>
                    </a:lnTo>
                    <a:lnTo>
                      <a:pt x="230" y="336"/>
                    </a:lnTo>
                    <a:lnTo>
                      <a:pt x="249" y="302"/>
                    </a:lnTo>
                    <a:lnTo>
                      <a:pt x="272" y="273"/>
                    </a:lnTo>
                    <a:lnTo>
                      <a:pt x="302" y="249"/>
                    </a:lnTo>
                    <a:lnTo>
                      <a:pt x="336" y="230"/>
                    </a:lnTo>
                    <a:lnTo>
                      <a:pt x="373" y="219"/>
                    </a:lnTo>
                    <a:lnTo>
                      <a:pt x="414" y="215"/>
                    </a:lnTo>
                    <a:lnTo>
                      <a:pt x="452" y="219"/>
                    </a:lnTo>
                    <a:lnTo>
                      <a:pt x="488" y="229"/>
                    </a:lnTo>
                    <a:lnTo>
                      <a:pt x="521" y="246"/>
                    </a:lnTo>
                    <a:lnTo>
                      <a:pt x="550" y="270"/>
                    </a:lnTo>
                    <a:lnTo>
                      <a:pt x="574" y="298"/>
                    </a:lnTo>
                    <a:lnTo>
                      <a:pt x="594" y="331"/>
                    </a:lnTo>
                    <a:lnTo>
                      <a:pt x="606" y="368"/>
                    </a:lnTo>
                    <a:lnTo>
                      <a:pt x="612" y="409"/>
                    </a:lnTo>
                    <a:lnTo>
                      <a:pt x="828" y="409"/>
                    </a:lnTo>
                    <a:lnTo>
                      <a:pt x="828" y="332"/>
                    </a:lnTo>
                    <a:lnTo>
                      <a:pt x="737" y="332"/>
                    </a:lnTo>
                    <a:lnTo>
                      <a:pt x="730" y="309"/>
                    </a:lnTo>
                    <a:lnTo>
                      <a:pt x="721" y="285"/>
                    </a:lnTo>
                    <a:lnTo>
                      <a:pt x="712" y="264"/>
                    </a:lnTo>
                    <a:lnTo>
                      <a:pt x="700" y="242"/>
                    </a:lnTo>
                    <a:lnTo>
                      <a:pt x="761" y="181"/>
                    </a:lnTo>
                    <a:lnTo>
                      <a:pt x="647" y="66"/>
                    </a:lnTo>
                    <a:lnTo>
                      <a:pt x="585" y="128"/>
                    </a:lnTo>
                    <a:lnTo>
                      <a:pt x="574" y="122"/>
                    </a:lnTo>
                    <a:lnTo>
                      <a:pt x="564" y="117"/>
                    </a:lnTo>
                    <a:lnTo>
                      <a:pt x="553" y="111"/>
                    </a:lnTo>
                    <a:lnTo>
                      <a:pt x="541" y="106"/>
                    </a:lnTo>
                    <a:lnTo>
                      <a:pt x="530" y="102"/>
                    </a:lnTo>
                    <a:lnTo>
                      <a:pt x="519" y="98"/>
                    </a:lnTo>
                    <a:lnTo>
                      <a:pt x="507" y="94"/>
                    </a:lnTo>
                    <a:lnTo>
                      <a:pt x="495" y="90"/>
                    </a:lnTo>
                    <a:lnTo>
                      <a:pt x="495" y="0"/>
                    </a:lnTo>
                    <a:lnTo>
                      <a:pt x="332" y="0"/>
                    </a:lnTo>
                    <a:lnTo>
                      <a:pt x="332" y="90"/>
                    </a:lnTo>
                    <a:lnTo>
                      <a:pt x="320" y="94"/>
                    </a:lnTo>
                    <a:lnTo>
                      <a:pt x="308" y="98"/>
                    </a:lnTo>
                    <a:lnTo>
                      <a:pt x="296" y="102"/>
                    </a:lnTo>
                    <a:lnTo>
                      <a:pt x="286" y="106"/>
                    </a:lnTo>
                    <a:lnTo>
                      <a:pt x="274" y="111"/>
                    </a:lnTo>
                    <a:lnTo>
                      <a:pt x="263" y="117"/>
                    </a:lnTo>
                    <a:lnTo>
                      <a:pt x="253" y="122"/>
                    </a:lnTo>
                    <a:lnTo>
                      <a:pt x="242" y="128"/>
                    </a:lnTo>
                    <a:lnTo>
                      <a:pt x="185" y="69"/>
                    </a:lnTo>
                    <a:lnTo>
                      <a:pt x="70" y="184"/>
                    </a:lnTo>
                    <a:lnTo>
                      <a:pt x="128" y="242"/>
                    </a:lnTo>
                    <a:lnTo>
                      <a:pt x="116" y="264"/>
                    </a:lnTo>
                    <a:lnTo>
                      <a:pt x="107" y="285"/>
                    </a:lnTo>
                    <a:lnTo>
                      <a:pt x="98" y="309"/>
                    </a:lnTo>
                    <a:lnTo>
                      <a:pt x="91" y="332"/>
                    </a:lnTo>
                    <a:lnTo>
                      <a:pt x="0" y="332"/>
                    </a:lnTo>
                    <a:lnTo>
                      <a:pt x="0" y="494"/>
                    </a:lnTo>
                    <a:lnTo>
                      <a:pt x="91" y="494"/>
                    </a:lnTo>
                    <a:lnTo>
                      <a:pt x="98" y="518"/>
                    </a:lnTo>
                    <a:lnTo>
                      <a:pt x="107" y="540"/>
                    </a:lnTo>
                    <a:lnTo>
                      <a:pt x="116" y="563"/>
                    </a:lnTo>
                    <a:lnTo>
                      <a:pt x="128" y="584"/>
                    </a:lnTo>
                    <a:lnTo>
                      <a:pt x="67" y="646"/>
                    </a:lnTo>
                    <a:lnTo>
                      <a:pt x="181" y="761"/>
                    </a:lnTo>
                    <a:lnTo>
                      <a:pt x="242" y="699"/>
                    </a:lnTo>
                    <a:lnTo>
                      <a:pt x="253" y="706"/>
                    </a:lnTo>
                    <a:lnTo>
                      <a:pt x="263" y="711"/>
                    </a:lnTo>
                    <a:lnTo>
                      <a:pt x="274" y="716"/>
                    </a:lnTo>
                    <a:lnTo>
                      <a:pt x="286" y="722"/>
                    </a:lnTo>
                    <a:lnTo>
                      <a:pt x="296" y="726"/>
                    </a:lnTo>
                    <a:lnTo>
                      <a:pt x="308" y="730"/>
                    </a:lnTo>
                    <a:lnTo>
                      <a:pt x="320" y="734"/>
                    </a:lnTo>
                    <a:lnTo>
                      <a:pt x="332" y="736"/>
                    </a:lnTo>
                    <a:lnTo>
                      <a:pt x="332" y="828"/>
                    </a:lnTo>
                    <a:lnTo>
                      <a:pt x="495" y="828"/>
                    </a:lnTo>
                    <a:lnTo>
                      <a:pt x="495" y="736"/>
                    </a:lnTo>
                    <a:lnTo>
                      <a:pt x="507" y="734"/>
                    </a:lnTo>
                    <a:lnTo>
                      <a:pt x="519" y="730"/>
                    </a:lnTo>
                    <a:lnTo>
                      <a:pt x="530" y="726"/>
                    </a:lnTo>
                    <a:lnTo>
                      <a:pt x="541" y="722"/>
                    </a:lnTo>
                    <a:lnTo>
                      <a:pt x="553" y="716"/>
                    </a:lnTo>
                    <a:lnTo>
                      <a:pt x="564" y="711"/>
                    </a:lnTo>
                    <a:lnTo>
                      <a:pt x="574" y="706"/>
                    </a:lnTo>
                    <a:lnTo>
                      <a:pt x="585" y="699"/>
                    </a:lnTo>
                    <a:lnTo>
                      <a:pt x="650" y="764"/>
                    </a:lnTo>
                    <a:lnTo>
                      <a:pt x="763" y="649"/>
                    </a:lnTo>
                    <a:lnTo>
                      <a:pt x="700" y="584"/>
                    </a:lnTo>
                    <a:lnTo>
                      <a:pt x="712" y="563"/>
                    </a:lnTo>
                    <a:lnTo>
                      <a:pt x="721" y="540"/>
                    </a:lnTo>
                    <a:lnTo>
                      <a:pt x="730" y="518"/>
                    </a:lnTo>
                    <a:lnTo>
                      <a:pt x="737" y="494"/>
                    </a:lnTo>
                    <a:lnTo>
                      <a:pt x="828" y="494"/>
                    </a:lnTo>
                    <a:close/>
                  </a:path>
                </a:pathLst>
              </a:custGeom>
              <a:grpFill/>
              <a:ln>
                <a:noFill/>
              </a:ln>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6D6E71"/>
                  </a:solidFill>
                </a:endParaRPr>
              </a:p>
            </p:txBody>
          </p:sp>
          <p:sp>
            <p:nvSpPr>
              <p:cNvPr id="62" name="Freeform 87">
                <a:extLst>
                  <a:ext uri="{FF2B5EF4-FFF2-40B4-BE49-F238E27FC236}">
                    <a16:creationId xmlns:a16="http://schemas.microsoft.com/office/drawing/2014/main" id="{F1F1B641-2A16-4578-A1D8-38E7A439F198}"/>
                  </a:ext>
                </a:extLst>
              </p:cNvPr>
              <p:cNvSpPr>
                <a:spLocks/>
              </p:cNvSpPr>
              <p:nvPr/>
            </p:nvSpPr>
            <p:spPr bwMode="auto">
              <a:xfrm rot="1233558">
                <a:off x="2960177" y="2548101"/>
                <a:ext cx="617429" cy="617430"/>
              </a:xfrm>
              <a:custGeom>
                <a:avLst/>
                <a:gdLst>
                  <a:gd name="T0" fmla="*/ 316 w 530"/>
                  <a:gd name="T1" fmla="*/ 283 h 532"/>
                  <a:gd name="T2" fmla="*/ 308 w 530"/>
                  <a:gd name="T3" fmla="*/ 300 h 532"/>
                  <a:gd name="T4" fmla="*/ 296 w 530"/>
                  <a:gd name="T5" fmla="*/ 313 h 532"/>
                  <a:gd name="T6" fmla="*/ 280 w 530"/>
                  <a:gd name="T7" fmla="*/ 323 h 532"/>
                  <a:gd name="T8" fmla="*/ 261 w 530"/>
                  <a:gd name="T9" fmla="*/ 325 h 532"/>
                  <a:gd name="T10" fmla="*/ 239 w 530"/>
                  <a:gd name="T11" fmla="*/ 321 h 532"/>
                  <a:gd name="T12" fmla="*/ 222 w 530"/>
                  <a:gd name="T13" fmla="*/ 308 h 532"/>
                  <a:gd name="T14" fmla="*/ 209 w 530"/>
                  <a:gd name="T15" fmla="*/ 291 h 532"/>
                  <a:gd name="T16" fmla="*/ 205 w 530"/>
                  <a:gd name="T17" fmla="*/ 268 h 532"/>
                  <a:gd name="T18" fmla="*/ 209 w 530"/>
                  <a:gd name="T19" fmla="*/ 247 h 532"/>
                  <a:gd name="T20" fmla="*/ 222 w 530"/>
                  <a:gd name="T21" fmla="*/ 229 h 532"/>
                  <a:gd name="T22" fmla="*/ 239 w 530"/>
                  <a:gd name="T23" fmla="*/ 216 h 532"/>
                  <a:gd name="T24" fmla="*/ 261 w 530"/>
                  <a:gd name="T25" fmla="*/ 212 h 532"/>
                  <a:gd name="T26" fmla="*/ 284 w 530"/>
                  <a:gd name="T27" fmla="*/ 216 h 532"/>
                  <a:gd name="T28" fmla="*/ 302 w 530"/>
                  <a:gd name="T29" fmla="*/ 229 h 532"/>
                  <a:gd name="T30" fmla="*/ 314 w 530"/>
                  <a:gd name="T31" fmla="*/ 247 h 532"/>
                  <a:gd name="T32" fmla="*/ 318 w 530"/>
                  <a:gd name="T33" fmla="*/ 268 h 532"/>
                  <a:gd name="T34" fmla="*/ 317 w 530"/>
                  <a:gd name="T35" fmla="*/ 276 h 532"/>
                  <a:gd name="T36" fmla="*/ 316 w 530"/>
                  <a:gd name="T37" fmla="*/ 283 h 532"/>
                  <a:gd name="T38" fmla="*/ 474 w 530"/>
                  <a:gd name="T39" fmla="*/ 279 h 532"/>
                  <a:gd name="T40" fmla="*/ 476 w 530"/>
                  <a:gd name="T41" fmla="*/ 266 h 532"/>
                  <a:gd name="T42" fmla="*/ 530 w 530"/>
                  <a:gd name="T43" fmla="*/ 246 h 532"/>
                  <a:gd name="T44" fmla="*/ 448 w 530"/>
                  <a:gd name="T45" fmla="*/ 163 h 532"/>
                  <a:gd name="T46" fmla="*/ 431 w 530"/>
                  <a:gd name="T47" fmla="*/ 136 h 532"/>
                  <a:gd name="T48" fmla="*/ 411 w 530"/>
                  <a:gd name="T49" fmla="*/ 114 h 532"/>
                  <a:gd name="T50" fmla="*/ 349 w 530"/>
                  <a:gd name="T51" fmla="*/ 16 h 532"/>
                  <a:gd name="T52" fmla="*/ 314 w 530"/>
                  <a:gd name="T53" fmla="*/ 62 h 532"/>
                  <a:gd name="T54" fmla="*/ 300 w 530"/>
                  <a:gd name="T55" fmla="*/ 58 h 532"/>
                  <a:gd name="T56" fmla="*/ 284 w 530"/>
                  <a:gd name="T57" fmla="*/ 57 h 532"/>
                  <a:gd name="T58" fmla="*/ 269 w 530"/>
                  <a:gd name="T59" fmla="*/ 55 h 532"/>
                  <a:gd name="T60" fmla="*/ 246 w 530"/>
                  <a:gd name="T61" fmla="*/ 0 h 532"/>
                  <a:gd name="T62" fmla="*/ 162 w 530"/>
                  <a:gd name="T63" fmla="*/ 83 h 532"/>
                  <a:gd name="T64" fmla="*/ 149 w 530"/>
                  <a:gd name="T65" fmla="*/ 91 h 532"/>
                  <a:gd name="T66" fmla="*/ 136 w 530"/>
                  <a:gd name="T67" fmla="*/ 99 h 532"/>
                  <a:gd name="T68" fmla="*/ 124 w 530"/>
                  <a:gd name="T69" fmla="*/ 110 h 532"/>
                  <a:gd name="T70" fmla="*/ 113 w 530"/>
                  <a:gd name="T71" fmla="*/ 120 h 532"/>
                  <a:gd name="T72" fmla="*/ 18 w 530"/>
                  <a:gd name="T73" fmla="*/ 184 h 532"/>
                  <a:gd name="T74" fmla="*/ 59 w 530"/>
                  <a:gd name="T75" fmla="*/ 223 h 532"/>
                  <a:gd name="T76" fmla="*/ 55 w 530"/>
                  <a:gd name="T77" fmla="*/ 254 h 532"/>
                  <a:gd name="T78" fmla="*/ 0 w 530"/>
                  <a:gd name="T79" fmla="*/ 286 h 532"/>
                  <a:gd name="T80" fmla="*/ 82 w 530"/>
                  <a:gd name="T81" fmla="*/ 369 h 532"/>
                  <a:gd name="T82" fmla="*/ 99 w 530"/>
                  <a:gd name="T83" fmla="*/ 394 h 532"/>
                  <a:gd name="T84" fmla="*/ 120 w 530"/>
                  <a:gd name="T85" fmla="*/ 417 h 532"/>
                  <a:gd name="T86" fmla="*/ 181 w 530"/>
                  <a:gd name="T87" fmla="*/ 516 h 532"/>
                  <a:gd name="T88" fmla="*/ 216 w 530"/>
                  <a:gd name="T89" fmla="*/ 470 h 532"/>
                  <a:gd name="T90" fmla="*/ 231 w 530"/>
                  <a:gd name="T91" fmla="*/ 474 h 532"/>
                  <a:gd name="T92" fmla="*/ 246 w 530"/>
                  <a:gd name="T93" fmla="*/ 475 h 532"/>
                  <a:gd name="T94" fmla="*/ 261 w 530"/>
                  <a:gd name="T95" fmla="*/ 476 h 532"/>
                  <a:gd name="T96" fmla="*/ 285 w 530"/>
                  <a:gd name="T97" fmla="*/ 532 h 532"/>
                  <a:gd name="T98" fmla="*/ 369 w 530"/>
                  <a:gd name="T99" fmla="*/ 449 h 532"/>
                  <a:gd name="T100" fmla="*/ 382 w 530"/>
                  <a:gd name="T101" fmla="*/ 441 h 532"/>
                  <a:gd name="T102" fmla="*/ 394 w 530"/>
                  <a:gd name="T103" fmla="*/ 431 h 532"/>
                  <a:gd name="T104" fmla="*/ 406 w 530"/>
                  <a:gd name="T105" fmla="*/ 422 h 532"/>
                  <a:gd name="T106" fmla="*/ 416 w 530"/>
                  <a:gd name="T107" fmla="*/ 411 h 532"/>
                  <a:gd name="T108" fmla="*/ 517 w 530"/>
                  <a:gd name="T109" fmla="*/ 351 h 532"/>
                  <a:gd name="T110" fmla="*/ 469 w 530"/>
                  <a:gd name="T111" fmla="*/ 312 h 532"/>
                  <a:gd name="T112" fmla="*/ 473 w 530"/>
                  <a:gd name="T113" fmla="*/ 29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32">
                    <a:moveTo>
                      <a:pt x="474" y="283"/>
                    </a:moveTo>
                    <a:lnTo>
                      <a:pt x="316" y="283"/>
                    </a:lnTo>
                    <a:lnTo>
                      <a:pt x="313" y="292"/>
                    </a:lnTo>
                    <a:lnTo>
                      <a:pt x="308" y="300"/>
                    </a:lnTo>
                    <a:lnTo>
                      <a:pt x="302" y="307"/>
                    </a:lnTo>
                    <a:lnTo>
                      <a:pt x="296" y="313"/>
                    </a:lnTo>
                    <a:lnTo>
                      <a:pt x="288" y="319"/>
                    </a:lnTo>
                    <a:lnTo>
                      <a:pt x="280" y="323"/>
                    </a:lnTo>
                    <a:lnTo>
                      <a:pt x="271" y="324"/>
                    </a:lnTo>
                    <a:lnTo>
                      <a:pt x="261" y="325"/>
                    </a:lnTo>
                    <a:lnTo>
                      <a:pt x="250" y="324"/>
                    </a:lnTo>
                    <a:lnTo>
                      <a:pt x="239" y="321"/>
                    </a:lnTo>
                    <a:lnTo>
                      <a:pt x="230" y="316"/>
                    </a:lnTo>
                    <a:lnTo>
                      <a:pt x="222" y="308"/>
                    </a:lnTo>
                    <a:lnTo>
                      <a:pt x="214" y="300"/>
                    </a:lnTo>
                    <a:lnTo>
                      <a:pt x="209" y="291"/>
                    </a:lnTo>
                    <a:lnTo>
                      <a:pt x="206" y="280"/>
                    </a:lnTo>
                    <a:lnTo>
                      <a:pt x="205" y="268"/>
                    </a:lnTo>
                    <a:lnTo>
                      <a:pt x="206" y="258"/>
                    </a:lnTo>
                    <a:lnTo>
                      <a:pt x="209" y="247"/>
                    </a:lnTo>
                    <a:lnTo>
                      <a:pt x="214" y="237"/>
                    </a:lnTo>
                    <a:lnTo>
                      <a:pt x="222" y="229"/>
                    </a:lnTo>
                    <a:lnTo>
                      <a:pt x="230" y="222"/>
                    </a:lnTo>
                    <a:lnTo>
                      <a:pt x="239" y="216"/>
                    </a:lnTo>
                    <a:lnTo>
                      <a:pt x="250" y="213"/>
                    </a:lnTo>
                    <a:lnTo>
                      <a:pt x="261" y="212"/>
                    </a:lnTo>
                    <a:lnTo>
                      <a:pt x="273" y="213"/>
                    </a:lnTo>
                    <a:lnTo>
                      <a:pt x="284" y="216"/>
                    </a:lnTo>
                    <a:lnTo>
                      <a:pt x="293" y="222"/>
                    </a:lnTo>
                    <a:lnTo>
                      <a:pt x="302" y="229"/>
                    </a:lnTo>
                    <a:lnTo>
                      <a:pt x="309" y="237"/>
                    </a:lnTo>
                    <a:lnTo>
                      <a:pt x="314" y="247"/>
                    </a:lnTo>
                    <a:lnTo>
                      <a:pt x="317" y="258"/>
                    </a:lnTo>
                    <a:lnTo>
                      <a:pt x="318" y="268"/>
                    </a:lnTo>
                    <a:lnTo>
                      <a:pt x="318" y="271"/>
                    </a:lnTo>
                    <a:lnTo>
                      <a:pt x="317" y="276"/>
                    </a:lnTo>
                    <a:lnTo>
                      <a:pt x="316" y="280"/>
                    </a:lnTo>
                    <a:lnTo>
                      <a:pt x="316" y="283"/>
                    </a:lnTo>
                    <a:lnTo>
                      <a:pt x="474" y="283"/>
                    </a:lnTo>
                    <a:lnTo>
                      <a:pt x="474" y="279"/>
                    </a:lnTo>
                    <a:lnTo>
                      <a:pt x="476" y="272"/>
                    </a:lnTo>
                    <a:lnTo>
                      <a:pt x="476" y="266"/>
                    </a:lnTo>
                    <a:lnTo>
                      <a:pt x="476" y="262"/>
                    </a:lnTo>
                    <a:lnTo>
                      <a:pt x="530" y="246"/>
                    </a:lnTo>
                    <a:lnTo>
                      <a:pt x="504" y="148"/>
                    </a:lnTo>
                    <a:lnTo>
                      <a:pt x="448" y="163"/>
                    </a:lnTo>
                    <a:lnTo>
                      <a:pt x="440" y="149"/>
                    </a:lnTo>
                    <a:lnTo>
                      <a:pt x="431" y="136"/>
                    </a:lnTo>
                    <a:lnTo>
                      <a:pt x="422" y="124"/>
                    </a:lnTo>
                    <a:lnTo>
                      <a:pt x="411" y="114"/>
                    </a:lnTo>
                    <a:lnTo>
                      <a:pt x="437" y="66"/>
                    </a:lnTo>
                    <a:lnTo>
                      <a:pt x="349" y="16"/>
                    </a:lnTo>
                    <a:lnTo>
                      <a:pt x="322" y="63"/>
                    </a:lnTo>
                    <a:lnTo>
                      <a:pt x="314" y="62"/>
                    </a:lnTo>
                    <a:lnTo>
                      <a:pt x="308" y="59"/>
                    </a:lnTo>
                    <a:lnTo>
                      <a:pt x="300" y="58"/>
                    </a:lnTo>
                    <a:lnTo>
                      <a:pt x="292" y="57"/>
                    </a:lnTo>
                    <a:lnTo>
                      <a:pt x="284" y="57"/>
                    </a:lnTo>
                    <a:lnTo>
                      <a:pt x="276" y="55"/>
                    </a:lnTo>
                    <a:lnTo>
                      <a:pt x="269" y="55"/>
                    </a:lnTo>
                    <a:lnTo>
                      <a:pt x="261" y="55"/>
                    </a:lnTo>
                    <a:lnTo>
                      <a:pt x="246" y="0"/>
                    </a:lnTo>
                    <a:lnTo>
                      <a:pt x="146" y="27"/>
                    </a:lnTo>
                    <a:lnTo>
                      <a:pt x="162" y="83"/>
                    </a:lnTo>
                    <a:lnTo>
                      <a:pt x="156" y="87"/>
                    </a:lnTo>
                    <a:lnTo>
                      <a:pt x="149" y="91"/>
                    </a:lnTo>
                    <a:lnTo>
                      <a:pt x="142" y="95"/>
                    </a:lnTo>
                    <a:lnTo>
                      <a:pt x="136" y="99"/>
                    </a:lnTo>
                    <a:lnTo>
                      <a:pt x="131" y="104"/>
                    </a:lnTo>
                    <a:lnTo>
                      <a:pt x="124" y="110"/>
                    </a:lnTo>
                    <a:lnTo>
                      <a:pt x="119" y="115"/>
                    </a:lnTo>
                    <a:lnTo>
                      <a:pt x="113" y="120"/>
                    </a:lnTo>
                    <a:lnTo>
                      <a:pt x="68" y="94"/>
                    </a:lnTo>
                    <a:lnTo>
                      <a:pt x="18" y="184"/>
                    </a:lnTo>
                    <a:lnTo>
                      <a:pt x="63" y="209"/>
                    </a:lnTo>
                    <a:lnTo>
                      <a:pt x="59" y="223"/>
                    </a:lnTo>
                    <a:lnTo>
                      <a:pt x="58" y="239"/>
                    </a:lnTo>
                    <a:lnTo>
                      <a:pt x="55" y="254"/>
                    </a:lnTo>
                    <a:lnTo>
                      <a:pt x="55" y="270"/>
                    </a:lnTo>
                    <a:lnTo>
                      <a:pt x="0" y="286"/>
                    </a:lnTo>
                    <a:lnTo>
                      <a:pt x="27" y="384"/>
                    </a:lnTo>
                    <a:lnTo>
                      <a:pt x="82" y="369"/>
                    </a:lnTo>
                    <a:lnTo>
                      <a:pt x="90" y="382"/>
                    </a:lnTo>
                    <a:lnTo>
                      <a:pt x="99" y="394"/>
                    </a:lnTo>
                    <a:lnTo>
                      <a:pt x="109" y="406"/>
                    </a:lnTo>
                    <a:lnTo>
                      <a:pt x="120" y="417"/>
                    </a:lnTo>
                    <a:lnTo>
                      <a:pt x="92" y="466"/>
                    </a:lnTo>
                    <a:lnTo>
                      <a:pt x="181" y="516"/>
                    </a:lnTo>
                    <a:lnTo>
                      <a:pt x="209" y="468"/>
                    </a:lnTo>
                    <a:lnTo>
                      <a:pt x="216" y="470"/>
                    </a:lnTo>
                    <a:lnTo>
                      <a:pt x="223" y="472"/>
                    </a:lnTo>
                    <a:lnTo>
                      <a:pt x="231" y="474"/>
                    </a:lnTo>
                    <a:lnTo>
                      <a:pt x="239" y="474"/>
                    </a:lnTo>
                    <a:lnTo>
                      <a:pt x="246" y="475"/>
                    </a:lnTo>
                    <a:lnTo>
                      <a:pt x="254" y="476"/>
                    </a:lnTo>
                    <a:lnTo>
                      <a:pt x="261" y="476"/>
                    </a:lnTo>
                    <a:lnTo>
                      <a:pt x="269" y="476"/>
                    </a:lnTo>
                    <a:lnTo>
                      <a:pt x="285" y="532"/>
                    </a:lnTo>
                    <a:lnTo>
                      <a:pt x="383" y="504"/>
                    </a:lnTo>
                    <a:lnTo>
                      <a:pt x="369" y="449"/>
                    </a:lnTo>
                    <a:lnTo>
                      <a:pt x="375" y="445"/>
                    </a:lnTo>
                    <a:lnTo>
                      <a:pt x="382" y="441"/>
                    </a:lnTo>
                    <a:lnTo>
                      <a:pt x="387" y="437"/>
                    </a:lnTo>
                    <a:lnTo>
                      <a:pt x="394" y="431"/>
                    </a:lnTo>
                    <a:lnTo>
                      <a:pt x="400" y="427"/>
                    </a:lnTo>
                    <a:lnTo>
                      <a:pt x="406" y="422"/>
                    </a:lnTo>
                    <a:lnTo>
                      <a:pt x="411" y="417"/>
                    </a:lnTo>
                    <a:lnTo>
                      <a:pt x="416" y="411"/>
                    </a:lnTo>
                    <a:lnTo>
                      <a:pt x="467" y="439"/>
                    </a:lnTo>
                    <a:lnTo>
                      <a:pt x="517" y="351"/>
                    </a:lnTo>
                    <a:lnTo>
                      <a:pt x="468" y="323"/>
                    </a:lnTo>
                    <a:lnTo>
                      <a:pt x="469" y="312"/>
                    </a:lnTo>
                    <a:lnTo>
                      <a:pt x="472" y="303"/>
                    </a:lnTo>
                    <a:lnTo>
                      <a:pt x="473" y="292"/>
                    </a:lnTo>
                    <a:lnTo>
                      <a:pt x="474" y="283"/>
                    </a:lnTo>
                    <a:close/>
                  </a:path>
                </a:pathLst>
              </a:custGeom>
              <a:grpFill/>
              <a:ln>
                <a:noFill/>
              </a:ln>
              <a:extLst/>
            </p:spPr>
            <p:txBody>
              <a:bodyPr vert="horz" wrap="square" lIns="121920" tIns="60960" rIns="121920" bIns="6096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solidFill>
                    <a:srgbClr val="6D6E71"/>
                  </a:solidFill>
                </a:endParaRPr>
              </a:p>
            </p:txBody>
          </p:sp>
        </p:grpSp>
        <p:sp>
          <p:nvSpPr>
            <p:cNvPr id="60" name="Rectangle 59">
              <a:extLst>
                <a:ext uri="{FF2B5EF4-FFF2-40B4-BE49-F238E27FC236}">
                  <a16:creationId xmlns:a16="http://schemas.microsoft.com/office/drawing/2014/main" id="{D494539E-BC0E-40DC-AD0D-399C21ABF1CE}"/>
                </a:ext>
              </a:extLst>
            </p:cNvPr>
            <p:cNvSpPr/>
            <p:nvPr/>
          </p:nvSpPr>
          <p:spPr>
            <a:xfrm>
              <a:off x="5682242" y="4895971"/>
              <a:ext cx="1573985" cy="646331"/>
            </a:xfrm>
            <a:prstGeom prst="rect">
              <a:avLst/>
            </a:prstGeom>
          </p:spPr>
          <p:txBody>
            <a:bodyPr wrap="square">
              <a:spAutoFit/>
            </a:bodyPr>
            <a:lstStyle/>
            <a:p>
              <a:r>
                <a:rPr lang="en-US" sz="1200" dirty="0">
                  <a:solidFill>
                    <a:srgbClr val="080808"/>
                  </a:solidFill>
                  <a:cs typeface="Arial" panose="020B0604020202020204" pitchFamily="34" charset="0"/>
                </a:rPr>
                <a:t>Automation Framework (Ex: Selenium, QTP..)</a:t>
              </a:r>
            </a:p>
          </p:txBody>
        </p:sp>
      </p:grpSp>
      <p:grpSp>
        <p:nvGrpSpPr>
          <p:cNvPr id="67" name="Group 66">
            <a:extLst>
              <a:ext uri="{FF2B5EF4-FFF2-40B4-BE49-F238E27FC236}">
                <a16:creationId xmlns:a16="http://schemas.microsoft.com/office/drawing/2014/main" id="{4891F147-BD27-48E9-AA4B-97FA9D27659B}"/>
              </a:ext>
            </a:extLst>
          </p:cNvPr>
          <p:cNvGrpSpPr/>
          <p:nvPr/>
        </p:nvGrpSpPr>
        <p:grpSpPr>
          <a:xfrm>
            <a:off x="7406509" y="3653344"/>
            <a:ext cx="3284491" cy="1306800"/>
            <a:chOff x="7485109" y="3477248"/>
            <a:chExt cx="3284491" cy="1306800"/>
          </a:xfrm>
        </p:grpSpPr>
        <p:sp>
          <p:nvSpPr>
            <p:cNvPr id="68" name="Rounded Rectangle 93">
              <a:extLst>
                <a:ext uri="{FF2B5EF4-FFF2-40B4-BE49-F238E27FC236}">
                  <a16:creationId xmlns:a16="http://schemas.microsoft.com/office/drawing/2014/main" id="{E29FEF4D-D230-42D3-BFE1-A23F672F7882}"/>
                </a:ext>
              </a:extLst>
            </p:cNvPr>
            <p:cNvSpPr/>
            <p:nvPr/>
          </p:nvSpPr>
          <p:spPr>
            <a:xfrm>
              <a:off x="8202755" y="4445001"/>
              <a:ext cx="2566845" cy="339047"/>
            </a:xfrm>
            <a:prstGeom prst="roundRect">
              <a:avLst/>
            </a:prstGeom>
            <a:gradFill flip="none" rotWithShape="1">
              <a:gsLst>
                <a:gs pos="0">
                  <a:srgbClr val="0070C0">
                    <a:tint val="66000"/>
                    <a:satMod val="160000"/>
                  </a:srgbClr>
                </a:gs>
                <a:gs pos="100000">
                  <a:schemeClr val="bg1"/>
                </a:gs>
              </a:gsLst>
              <a:lin ang="0" scaled="0"/>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1920" tIns="0" rIns="0" bIns="0" numCol="1" spcCol="1270" anchor="ctr" anchorCtr="0">
              <a:noAutofit/>
            </a:bodyPr>
            <a:lstStyle/>
            <a:p>
              <a:pPr defTabSz="829693">
                <a:lnSpc>
                  <a:spcPct val="90000"/>
                </a:lnSpc>
                <a:spcBef>
                  <a:spcPct val="0"/>
                </a:spcBef>
                <a:spcAft>
                  <a:spcPct val="35000"/>
                </a:spcAft>
              </a:pPr>
              <a:r>
                <a:rPr lang="en-US" sz="1400" dirty="0">
                  <a:solidFill>
                    <a:srgbClr val="080808"/>
                  </a:solidFill>
                  <a:cs typeface="Arial" panose="020B0604020202020204" pitchFamily="34" charset="0"/>
                </a:rPr>
                <a:t>Automated Test Execution</a:t>
              </a:r>
            </a:p>
          </p:txBody>
        </p:sp>
        <p:cxnSp>
          <p:nvCxnSpPr>
            <p:cNvPr id="69" name="Straight Arrow Connector 68">
              <a:extLst>
                <a:ext uri="{FF2B5EF4-FFF2-40B4-BE49-F238E27FC236}">
                  <a16:creationId xmlns:a16="http://schemas.microsoft.com/office/drawing/2014/main" id="{091E3639-676B-45C0-8DC4-9BC3060815F6}"/>
                </a:ext>
              </a:extLst>
            </p:cNvPr>
            <p:cNvCxnSpPr/>
            <p:nvPr/>
          </p:nvCxnSpPr>
          <p:spPr>
            <a:xfrm flipV="1">
              <a:off x="7485109" y="4630703"/>
              <a:ext cx="236492" cy="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475A2003-736B-4E1B-9AFE-C2035774342F}"/>
                </a:ext>
              </a:extLst>
            </p:cNvPr>
            <p:cNvGrpSpPr/>
            <p:nvPr/>
          </p:nvGrpSpPr>
          <p:grpSpPr>
            <a:xfrm>
              <a:off x="7576991" y="3477248"/>
              <a:ext cx="2911661" cy="392400"/>
              <a:chOff x="26004" y="2948306"/>
              <a:chExt cx="2581900" cy="202519"/>
            </a:xfrm>
          </p:grpSpPr>
          <p:sp>
            <p:nvSpPr>
              <p:cNvPr id="71" name="Rectangle 70">
                <a:extLst>
                  <a:ext uri="{FF2B5EF4-FFF2-40B4-BE49-F238E27FC236}">
                    <a16:creationId xmlns:a16="http://schemas.microsoft.com/office/drawing/2014/main" id="{DAF90F6A-CFAE-4EE7-BECA-FA9CAE680547}"/>
                  </a:ext>
                </a:extLst>
              </p:cNvPr>
              <p:cNvSpPr/>
              <p:nvPr/>
            </p:nvSpPr>
            <p:spPr>
              <a:xfrm>
                <a:off x="26004" y="2948306"/>
                <a:ext cx="2581900" cy="202519"/>
              </a:xfrm>
              <a:prstGeom prst="rect">
                <a:avLst/>
              </a:prstGeom>
              <a:solidFill>
                <a:schemeClr val="bg1">
                  <a:lumMod val="8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7CC3">
                        <a:lumMod val="50000"/>
                      </a:srgbClr>
                    </a:solidFill>
                  </a:rPr>
                  <a:t>Automated Test execution</a:t>
                </a:r>
              </a:p>
            </p:txBody>
          </p:sp>
          <p:sp>
            <p:nvSpPr>
              <p:cNvPr id="72" name="Rectangle 71">
                <a:extLst>
                  <a:ext uri="{FF2B5EF4-FFF2-40B4-BE49-F238E27FC236}">
                    <a16:creationId xmlns:a16="http://schemas.microsoft.com/office/drawing/2014/main" id="{6459FA67-3BDE-4AF6-8315-7742E59A9188}"/>
                  </a:ext>
                </a:extLst>
              </p:cNvPr>
              <p:cNvSpPr/>
              <p:nvPr/>
            </p:nvSpPr>
            <p:spPr>
              <a:xfrm>
                <a:off x="1270555" y="2989562"/>
                <a:ext cx="163808" cy="152524"/>
              </a:xfrm>
              <a:prstGeom prst="rect">
                <a:avLst/>
              </a:prstGeom>
            </p:spPr>
            <p:txBody>
              <a:bodyPr wrap="none">
                <a:spAutoFit/>
              </a:bodyPr>
              <a:lstStyle/>
              <a:p>
                <a:pPr algn="ctr" defTabSz="829693">
                  <a:lnSpc>
                    <a:spcPct val="90000"/>
                  </a:lnSpc>
                  <a:spcBef>
                    <a:spcPct val="0"/>
                  </a:spcBef>
                  <a:spcAft>
                    <a:spcPct val="35000"/>
                  </a:spcAft>
                </a:pPr>
                <a:endParaRPr lang="en-US" sz="1467" dirty="0">
                  <a:solidFill>
                    <a:srgbClr val="080808"/>
                  </a:solidFill>
                  <a:latin typeface="Arial" panose="020B0604020202020204" pitchFamily="34" charset="0"/>
                  <a:cs typeface="Arial" panose="020B0604020202020204" pitchFamily="34" charset="0"/>
                </a:endParaRPr>
              </a:p>
            </p:txBody>
          </p:sp>
        </p:grpSp>
      </p:grpSp>
      <p:sp>
        <p:nvSpPr>
          <p:cNvPr id="73" name="Multiply 2">
            <a:extLst>
              <a:ext uri="{FF2B5EF4-FFF2-40B4-BE49-F238E27FC236}">
                <a16:creationId xmlns:a16="http://schemas.microsoft.com/office/drawing/2014/main" id="{7A7B2B6C-3A55-4ECD-9B66-0957169C0268}"/>
              </a:ext>
            </a:extLst>
          </p:cNvPr>
          <p:cNvSpPr/>
          <p:nvPr/>
        </p:nvSpPr>
        <p:spPr>
          <a:xfrm>
            <a:off x="3047808" y="1515963"/>
            <a:ext cx="1182864" cy="1291224"/>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y 98">
            <a:extLst>
              <a:ext uri="{FF2B5EF4-FFF2-40B4-BE49-F238E27FC236}">
                <a16:creationId xmlns:a16="http://schemas.microsoft.com/office/drawing/2014/main" id="{BC4DDBB4-28EA-4109-B058-08E9CC346B00}"/>
              </a:ext>
            </a:extLst>
          </p:cNvPr>
          <p:cNvSpPr/>
          <p:nvPr/>
        </p:nvSpPr>
        <p:spPr>
          <a:xfrm>
            <a:off x="5015766" y="1477420"/>
            <a:ext cx="1182864" cy="1291224"/>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Multiply 99">
            <a:extLst>
              <a:ext uri="{FF2B5EF4-FFF2-40B4-BE49-F238E27FC236}">
                <a16:creationId xmlns:a16="http://schemas.microsoft.com/office/drawing/2014/main" id="{07E5B496-9477-4691-862E-15405CA8A9B6}"/>
              </a:ext>
            </a:extLst>
          </p:cNvPr>
          <p:cNvSpPr/>
          <p:nvPr/>
        </p:nvSpPr>
        <p:spPr>
          <a:xfrm>
            <a:off x="8242071" y="1488196"/>
            <a:ext cx="1182864" cy="1291224"/>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y 100">
            <a:extLst>
              <a:ext uri="{FF2B5EF4-FFF2-40B4-BE49-F238E27FC236}">
                <a16:creationId xmlns:a16="http://schemas.microsoft.com/office/drawing/2014/main" id="{F7F10ED8-DC97-424D-A137-FDF56CE569DA}"/>
              </a:ext>
            </a:extLst>
          </p:cNvPr>
          <p:cNvSpPr/>
          <p:nvPr/>
        </p:nvSpPr>
        <p:spPr>
          <a:xfrm>
            <a:off x="817554" y="4326199"/>
            <a:ext cx="1182864" cy="1291224"/>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ultiply 101">
            <a:extLst>
              <a:ext uri="{FF2B5EF4-FFF2-40B4-BE49-F238E27FC236}">
                <a16:creationId xmlns:a16="http://schemas.microsoft.com/office/drawing/2014/main" id="{E3C4AF3F-12AF-4497-AD59-DB81E3082DC9}"/>
              </a:ext>
            </a:extLst>
          </p:cNvPr>
          <p:cNvSpPr/>
          <p:nvPr/>
        </p:nvSpPr>
        <p:spPr>
          <a:xfrm>
            <a:off x="6605130" y="1488196"/>
            <a:ext cx="1182864" cy="1291224"/>
          </a:xfrm>
          <a:prstGeom prst="mathMultipl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2D30DD69-A47C-4B0B-8637-744FFB49BAA5}"/>
              </a:ext>
            </a:extLst>
          </p:cNvPr>
          <p:cNvCxnSpPr/>
          <p:nvPr/>
        </p:nvCxnSpPr>
        <p:spPr>
          <a:xfrm flipV="1">
            <a:off x="9969500" y="2547949"/>
            <a:ext cx="610976" cy="84662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79" name="Straight Arrow Connector 78">
            <a:extLst>
              <a:ext uri="{FF2B5EF4-FFF2-40B4-BE49-F238E27FC236}">
                <a16:creationId xmlns:a16="http://schemas.microsoft.com/office/drawing/2014/main" id="{1AA593C0-59FA-4CE9-B5CE-C74F9FA0B6B6}"/>
              </a:ext>
            </a:extLst>
          </p:cNvPr>
          <p:cNvCxnSpPr/>
          <p:nvPr/>
        </p:nvCxnSpPr>
        <p:spPr>
          <a:xfrm>
            <a:off x="2485671" y="2651025"/>
            <a:ext cx="607992" cy="81085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5341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Team_1">
            <a:extLst>
              <a:ext uri="{FF2B5EF4-FFF2-40B4-BE49-F238E27FC236}">
                <a16:creationId xmlns:a16="http://schemas.microsoft.com/office/drawing/2014/main" id="{E4CDFE52-B4D9-48C6-9EE1-D1DD630C8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861" y="502103"/>
            <a:ext cx="9490278" cy="585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42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lide Number Placeholder 1">
            <a:extLst>
              <a:ext uri="{FF2B5EF4-FFF2-40B4-BE49-F238E27FC236}">
                <a16:creationId xmlns:a16="http://schemas.microsoft.com/office/drawing/2014/main" id="{162DC9EE-EE76-4D00-91E5-2923425FFE56}"/>
              </a:ext>
            </a:extLst>
          </p:cNvPr>
          <p:cNvSpPr txBox="1">
            <a:spLocks/>
          </p:cNvSpPr>
          <p:nvPr/>
        </p:nvSpPr>
        <p:spPr>
          <a:xfrm>
            <a:off x="10022181" y="511918"/>
            <a:ext cx="145520" cy="143116"/>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dirty="0">
              <a:solidFill>
                <a:srgbClr val="6D6E71"/>
              </a:solidFill>
            </a:endParaRPr>
          </a:p>
        </p:txBody>
      </p:sp>
      <p:grpSp>
        <p:nvGrpSpPr>
          <p:cNvPr id="374" name="Group 373">
            <a:extLst>
              <a:ext uri="{FF2B5EF4-FFF2-40B4-BE49-F238E27FC236}">
                <a16:creationId xmlns:a16="http://schemas.microsoft.com/office/drawing/2014/main" id="{ECF08A94-75F3-47A2-9A55-B9583F3232B6}"/>
              </a:ext>
            </a:extLst>
          </p:cNvPr>
          <p:cNvGrpSpPr/>
          <p:nvPr/>
        </p:nvGrpSpPr>
        <p:grpSpPr>
          <a:xfrm>
            <a:off x="9619963" y="3393920"/>
            <a:ext cx="581237" cy="548640"/>
            <a:chOff x="10918714" y="2531982"/>
            <a:chExt cx="774982" cy="731520"/>
          </a:xfrm>
        </p:grpSpPr>
        <p:sp>
          <p:nvSpPr>
            <p:cNvPr id="375" name="Down Arrow 19">
              <a:extLst>
                <a:ext uri="{FF2B5EF4-FFF2-40B4-BE49-F238E27FC236}">
                  <a16:creationId xmlns:a16="http://schemas.microsoft.com/office/drawing/2014/main" id="{7718F820-7485-417F-A935-01B79B43103F}"/>
                </a:ext>
              </a:extLst>
            </p:cNvPr>
            <p:cNvSpPr/>
            <p:nvPr/>
          </p:nvSpPr>
          <p:spPr>
            <a:xfrm>
              <a:off x="10918714" y="2531982"/>
              <a:ext cx="457200" cy="731520"/>
            </a:xfrm>
            <a:prstGeom prst="downArrow">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6" name="Picture 375">
              <a:extLst>
                <a:ext uri="{FF2B5EF4-FFF2-40B4-BE49-F238E27FC236}">
                  <a16:creationId xmlns:a16="http://schemas.microsoft.com/office/drawing/2014/main" id="{D24E163F-79E8-4B33-AA97-8B31A53155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7936" y="2582923"/>
              <a:ext cx="365760" cy="365760"/>
            </a:xfrm>
            <a:prstGeom prst="rect">
              <a:avLst/>
            </a:prstGeom>
          </p:spPr>
        </p:pic>
      </p:grpSp>
      <p:grpSp>
        <p:nvGrpSpPr>
          <p:cNvPr id="377" name="Group 376">
            <a:extLst>
              <a:ext uri="{FF2B5EF4-FFF2-40B4-BE49-F238E27FC236}">
                <a16:creationId xmlns:a16="http://schemas.microsoft.com/office/drawing/2014/main" id="{4B65CAE5-B99B-4029-9BD8-60F15298956F}"/>
              </a:ext>
            </a:extLst>
          </p:cNvPr>
          <p:cNvGrpSpPr/>
          <p:nvPr/>
        </p:nvGrpSpPr>
        <p:grpSpPr>
          <a:xfrm>
            <a:off x="5269736" y="3392021"/>
            <a:ext cx="472454" cy="616251"/>
            <a:chOff x="4489274" y="4026734"/>
            <a:chExt cx="629938" cy="821668"/>
          </a:xfrm>
        </p:grpSpPr>
        <p:sp>
          <p:nvSpPr>
            <p:cNvPr id="378" name="Down Arrow 34">
              <a:extLst>
                <a:ext uri="{FF2B5EF4-FFF2-40B4-BE49-F238E27FC236}">
                  <a16:creationId xmlns:a16="http://schemas.microsoft.com/office/drawing/2014/main" id="{1AF9258D-F129-438B-B117-77A380F741F1}"/>
                </a:ext>
              </a:extLst>
            </p:cNvPr>
            <p:cNvSpPr/>
            <p:nvPr/>
          </p:nvSpPr>
          <p:spPr>
            <a:xfrm rot="10800000">
              <a:off x="4662012" y="4026734"/>
              <a:ext cx="457200" cy="503431"/>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79" name="Down Arrow 35">
              <a:extLst>
                <a:ext uri="{FF2B5EF4-FFF2-40B4-BE49-F238E27FC236}">
                  <a16:creationId xmlns:a16="http://schemas.microsoft.com/office/drawing/2014/main" id="{C481017D-9EB4-4A29-8634-E4C8EC4DAFCB}"/>
                </a:ext>
              </a:extLst>
            </p:cNvPr>
            <p:cNvSpPr/>
            <p:nvPr/>
          </p:nvSpPr>
          <p:spPr>
            <a:xfrm>
              <a:off x="4489274" y="4327751"/>
              <a:ext cx="457200" cy="520651"/>
            </a:xfrm>
            <a:prstGeom prst="down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380" name="Group 379">
            <a:extLst>
              <a:ext uri="{FF2B5EF4-FFF2-40B4-BE49-F238E27FC236}">
                <a16:creationId xmlns:a16="http://schemas.microsoft.com/office/drawing/2014/main" id="{3CC368EF-F5C7-4B1C-9D56-099479F6852C}"/>
              </a:ext>
            </a:extLst>
          </p:cNvPr>
          <p:cNvGrpSpPr/>
          <p:nvPr/>
        </p:nvGrpSpPr>
        <p:grpSpPr>
          <a:xfrm>
            <a:off x="5756425" y="762403"/>
            <a:ext cx="843474" cy="1318516"/>
            <a:chOff x="4764283" y="924092"/>
            <a:chExt cx="1124632" cy="1758021"/>
          </a:xfrm>
        </p:grpSpPr>
        <p:grpSp>
          <p:nvGrpSpPr>
            <p:cNvPr id="381" name="Group 380">
              <a:extLst>
                <a:ext uri="{FF2B5EF4-FFF2-40B4-BE49-F238E27FC236}">
                  <a16:creationId xmlns:a16="http://schemas.microsoft.com/office/drawing/2014/main" id="{63BC96BD-21BF-47EF-AF42-7D6727DD27A5}"/>
                </a:ext>
              </a:extLst>
            </p:cNvPr>
            <p:cNvGrpSpPr/>
            <p:nvPr/>
          </p:nvGrpSpPr>
          <p:grpSpPr>
            <a:xfrm>
              <a:off x="4843862" y="924092"/>
              <a:ext cx="969320" cy="1188720"/>
              <a:chOff x="5785299" y="686616"/>
              <a:chExt cx="969320" cy="1188720"/>
            </a:xfrm>
          </p:grpSpPr>
          <p:pic>
            <p:nvPicPr>
              <p:cNvPr id="383" name="Picture 382">
                <a:extLst>
                  <a:ext uri="{FF2B5EF4-FFF2-40B4-BE49-F238E27FC236}">
                    <a16:creationId xmlns:a16="http://schemas.microsoft.com/office/drawing/2014/main" id="{82D24BDB-57E5-4FB1-8438-03578F96EF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5299" y="686616"/>
                <a:ext cx="969320" cy="1188720"/>
              </a:xfrm>
              <a:prstGeom prst="rect">
                <a:avLst/>
              </a:prstGeom>
            </p:spPr>
          </p:pic>
          <p:pic>
            <p:nvPicPr>
              <p:cNvPr id="384" name="Picture 383">
                <a:extLst>
                  <a:ext uri="{FF2B5EF4-FFF2-40B4-BE49-F238E27FC236}">
                    <a16:creationId xmlns:a16="http://schemas.microsoft.com/office/drawing/2014/main" id="{F4533B85-98E1-4C3E-AF69-8FED4B167E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7108" y="1111812"/>
                <a:ext cx="585702" cy="522252"/>
              </a:xfrm>
              <a:prstGeom prst="rect">
                <a:avLst/>
              </a:prstGeom>
            </p:spPr>
          </p:pic>
          <p:sp>
            <p:nvSpPr>
              <p:cNvPr id="385" name="TextBox 384">
                <a:extLst>
                  <a:ext uri="{FF2B5EF4-FFF2-40B4-BE49-F238E27FC236}">
                    <a16:creationId xmlns:a16="http://schemas.microsoft.com/office/drawing/2014/main" id="{A51B4ABB-2692-4B93-8B8E-72349C465DC9}"/>
                  </a:ext>
                </a:extLst>
              </p:cNvPr>
              <p:cNvSpPr txBox="1"/>
              <p:nvPr/>
            </p:nvSpPr>
            <p:spPr>
              <a:xfrm>
                <a:off x="5915154" y="764479"/>
                <a:ext cx="754776" cy="307776"/>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Gherkin</a:t>
                </a:r>
                <a:endParaRPr lang="en-US" sz="825" dirty="0">
                  <a:solidFill>
                    <a:schemeClr val="bg1"/>
                  </a:solidFill>
                  <a:latin typeface="Calibri" panose="020F0502020204030204" pitchFamily="34" charset="0"/>
                  <a:cs typeface="Arial" pitchFamily="34" charset="0"/>
                </a:endParaRPr>
              </a:p>
            </p:txBody>
          </p:sp>
        </p:grpSp>
        <p:sp>
          <p:nvSpPr>
            <p:cNvPr id="382" name="TextBox 381">
              <a:extLst>
                <a:ext uri="{FF2B5EF4-FFF2-40B4-BE49-F238E27FC236}">
                  <a16:creationId xmlns:a16="http://schemas.microsoft.com/office/drawing/2014/main" id="{C5116422-BC98-4D25-88A7-C0ACB6CF1B62}"/>
                </a:ext>
              </a:extLst>
            </p:cNvPr>
            <p:cNvSpPr txBox="1"/>
            <p:nvPr/>
          </p:nvSpPr>
          <p:spPr>
            <a:xfrm>
              <a:off x="4764283" y="2066560"/>
              <a:ext cx="1124632" cy="615553"/>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Test Cases</a:t>
              </a:r>
            </a:p>
          </p:txBody>
        </p:sp>
      </p:grpSp>
      <p:grpSp>
        <p:nvGrpSpPr>
          <p:cNvPr id="386" name="Group 385">
            <a:extLst>
              <a:ext uri="{FF2B5EF4-FFF2-40B4-BE49-F238E27FC236}">
                <a16:creationId xmlns:a16="http://schemas.microsoft.com/office/drawing/2014/main" id="{1C07290B-3D32-40F1-B159-DD4538C7B997}"/>
              </a:ext>
            </a:extLst>
          </p:cNvPr>
          <p:cNvGrpSpPr/>
          <p:nvPr/>
        </p:nvGrpSpPr>
        <p:grpSpPr>
          <a:xfrm>
            <a:off x="9073510" y="4075483"/>
            <a:ext cx="1422673" cy="1392977"/>
            <a:chOff x="10150680" y="4836029"/>
            <a:chExt cx="1896897" cy="1857304"/>
          </a:xfrm>
        </p:grpSpPr>
        <p:pic>
          <p:nvPicPr>
            <p:cNvPr id="387" name="Picture 386">
              <a:extLst>
                <a:ext uri="{FF2B5EF4-FFF2-40B4-BE49-F238E27FC236}">
                  <a16:creationId xmlns:a16="http://schemas.microsoft.com/office/drawing/2014/main" id="{57E3C8F1-9BFA-4C43-96ED-E160028DFE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85750" y="4836029"/>
              <a:ext cx="869183" cy="962194"/>
            </a:xfrm>
            <a:prstGeom prst="rect">
              <a:avLst/>
            </a:prstGeom>
          </p:spPr>
        </p:pic>
        <p:sp>
          <p:nvSpPr>
            <p:cNvPr id="388" name="TextBox 387">
              <a:extLst>
                <a:ext uri="{FF2B5EF4-FFF2-40B4-BE49-F238E27FC236}">
                  <a16:creationId xmlns:a16="http://schemas.microsoft.com/office/drawing/2014/main" id="{6E907813-6AC3-44B7-A1F2-E96904A92053}"/>
                </a:ext>
              </a:extLst>
            </p:cNvPr>
            <p:cNvSpPr txBox="1"/>
            <p:nvPr/>
          </p:nvSpPr>
          <p:spPr>
            <a:xfrm>
              <a:off x="10150680" y="5831558"/>
              <a:ext cx="1896897" cy="861775"/>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Central Repository &amp;  Revision Control</a:t>
              </a:r>
            </a:p>
          </p:txBody>
        </p:sp>
      </p:grpSp>
      <p:grpSp>
        <p:nvGrpSpPr>
          <p:cNvPr id="389" name="Group 388">
            <a:extLst>
              <a:ext uri="{FF2B5EF4-FFF2-40B4-BE49-F238E27FC236}">
                <a16:creationId xmlns:a16="http://schemas.microsoft.com/office/drawing/2014/main" id="{31A96359-38A6-44B0-9A5C-B610A288575C}"/>
              </a:ext>
            </a:extLst>
          </p:cNvPr>
          <p:cNvGrpSpPr/>
          <p:nvPr/>
        </p:nvGrpSpPr>
        <p:grpSpPr>
          <a:xfrm>
            <a:off x="8750107" y="4177388"/>
            <a:ext cx="548640" cy="538961"/>
            <a:chOff x="9719477" y="4971900"/>
            <a:chExt cx="731520" cy="718614"/>
          </a:xfrm>
        </p:grpSpPr>
        <p:sp>
          <p:nvSpPr>
            <p:cNvPr id="390" name="Down Arrow 59">
              <a:extLst>
                <a:ext uri="{FF2B5EF4-FFF2-40B4-BE49-F238E27FC236}">
                  <a16:creationId xmlns:a16="http://schemas.microsoft.com/office/drawing/2014/main" id="{9FE16907-9105-4E60-A51B-72BD6569BDBF}"/>
                </a:ext>
              </a:extLst>
            </p:cNvPr>
            <p:cNvSpPr/>
            <p:nvPr/>
          </p:nvSpPr>
          <p:spPr>
            <a:xfrm rot="5400000">
              <a:off x="9856637" y="5096154"/>
              <a:ext cx="457200" cy="731520"/>
            </a:xfrm>
            <a:prstGeom prst="downArrow">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91" name="Picture 390">
              <a:extLst>
                <a:ext uri="{FF2B5EF4-FFF2-40B4-BE49-F238E27FC236}">
                  <a16:creationId xmlns:a16="http://schemas.microsoft.com/office/drawing/2014/main" id="{851B9E53-C330-4EE7-95DD-BCFB06316A47}"/>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113033" y="4971900"/>
              <a:ext cx="320846" cy="320846"/>
            </a:xfrm>
            <a:prstGeom prst="rect">
              <a:avLst/>
            </a:prstGeom>
          </p:spPr>
        </p:pic>
      </p:grpSp>
      <p:grpSp>
        <p:nvGrpSpPr>
          <p:cNvPr id="395" name="Group 394">
            <a:extLst>
              <a:ext uri="{FF2B5EF4-FFF2-40B4-BE49-F238E27FC236}">
                <a16:creationId xmlns:a16="http://schemas.microsoft.com/office/drawing/2014/main" id="{1E59D75F-0538-46AC-98F2-31099CCB74CF}"/>
              </a:ext>
            </a:extLst>
          </p:cNvPr>
          <p:cNvGrpSpPr/>
          <p:nvPr/>
        </p:nvGrpSpPr>
        <p:grpSpPr>
          <a:xfrm>
            <a:off x="6452365" y="4174779"/>
            <a:ext cx="580118" cy="535097"/>
            <a:chOff x="6461602" y="4978512"/>
            <a:chExt cx="773490" cy="713463"/>
          </a:xfrm>
        </p:grpSpPr>
        <p:sp>
          <p:nvSpPr>
            <p:cNvPr id="396" name="Down Arrow 31">
              <a:extLst>
                <a:ext uri="{FF2B5EF4-FFF2-40B4-BE49-F238E27FC236}">
                  <a16:creationId xmlns:a16="http://schemas.microsoft.com/office/drawing/2014/main" id="{D9DA7774-8EEE-4457-A5BA-803D1B004FEE}"/>
                </a:ext>
              </a:extLst>
            </p:cNvPr>
            <p:cNvSpPr/>
            <p:nvPr/>
          </p:nvSpPr>
          <p:spPr>
            <a:xfrm rot="5400000">
              <a:off x="6598762" y="5097615"/>
              <a:ext cx="457200" cy="731520"/>
            </a:xfrm>
            <a:prstGeom prst="downArrow">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97" name="Picture 396">
              <a:extLst>
                <a:ext uri="{FF2B5EF4-FFF2-40B4-BE49-F238E27FC236}">
                  <a16:creationId xmlns:a16="http://schemas.microsoft.com/office/drawing/2014/main" id="{80B796E7-F512-4A56-B278-6362BAED5214}"/>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14246" y="4978512"/>
              <a:ext cx="320846" cy="320846"/>
            </a:xfrm>
            <a:prstGeom prst="rect">
              <a:avLst/>
            </a:prstGeom>
          </p:spPr>
        </p:pic>
      </p:grpSp>
      <p:sp>
        <p:nvSpPr>
          <p:cNvPr id="399" name="Down Arrow 32">
            <a:extLst>
              <a:ext uri="{FF2B5EF4-FFF2-40B4-BE49-F238E27FC236}">
                <a16:creationId xmlns:a16="http://schemas.microsoft.com/office/drawing/2014/main" id="{AEFCC425-6DA5-4A26-927A-7D67EFD80DC5}"/>
              </a:ext>
            </a:extLst>
          </p:cNvPr>
          <p:cNvSpPr/>
          <p:nvPr/>
        </p:nvSpPr>
        <p:spPr>
          <a:xfrm rot="5400000">
            <a:off x="3181668" y="4311000"/>
            <a:ext cx="342900" cy="548640"/>
          </a:xfrm>
          <a:prstGeom prst="downArrow">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nvGrpSpPr>
          <p:cNvPr id="401" name="Group 400">
            <a:extLst>
              <a:ext uri="{FF2B5EF4-FFF2-40B4-BE49-F238E27FC236}">
                <a16:creationId xmlns:a16="http://schemas.microsoft.com/office/drawing/2014/main" id="{6D09A084-BB7B-4654-B2BC-B80B25D4FD8F}"/>
              </a:ext>
            </a:extLst>
          </p:cNvPr>
          <p:cNvGrpSpPr/>
          <p:nvPr/>
        </p:nvGrpSpPr>
        <p:grpSpPr>
          <a:xfrm>
            <a:off x="1497959" y="4179035"/>
            <a:ext cx="1524001" cy="705568"/>
            <a:chOff x="270514" y="4762130"/>
            <a:chExt cx="1704033" cy="963503"/>
          </a:xfrm>
        </p:grpSpPr>
        <p:pic>
          <p:nvPicPr>
            <p:cNvPr id="402" name="Picture 401">
              <a:extLst>
                <a:ext uri="{FF2B5EF4-FFF2-40B4-BE49-F238E27FC236}">
                  <a16:creationId xmlns:a16="http://schemas.microsoft.com/office/drawing/2014/main" id="{560B2ECD-2BAB-435A-A829-5C777C0DD3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1044" y="4762130"/>
              <a:ext cx="963503" cy="963503"/>
            </a:xfrm>
            <a:prstGeom prst="rect">
              <a:avLst/>
            </a:prstGeom>
          </p:spPr>
        </p:pic>
        <p:pic>
          <p:nvPicPr>
            <p:cNvPr id="403" name="Picture 402">
              <a:extLst>
                <a:ext uri="{FF2B5EF4-FFF2-40B4-BE49-F238E27FC236}">
                  <a16:creationId xmlns:a16="http://schemas.microsoft.com/office/drawing/2014/main" id="{53149689-622F-4ED7-A96D-2B64E849736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4764" y="5297762"/>
              <a:ext cx="330405" cy="365760"/>
            </a:xfrm>
            <a:prstGeom prst="rect">
              <a:avLst/>
            </a:prstGeom>
          </p:spPr>
        </p:pic>
        <p:pic>
          <p:nvPicPr>
            <p:cNvPr id="404" name="Picture 403">
              <a:extLst>
                <a:ext uri="{FF2B5EF4-FFF2-40B4-BE49-F238E27FC236}">
                  <a16:creationId xmlns:a16="http://schemas.microsoft.com/office/drawing/2014/main" id="{A4E185C5-786D-4DA9-82AD-36CA23F0CA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4082" y="4829706"/>
              <a:ext cx="365760" cy="365760"/>
            </a:xfrm>
            <a:prstGeom prst="rect">
              <a:avLst/>
            </a:prstGeom>
          </p:spPr>
        </p:pic>
        <p:pic>
          <p:nvPicPr>
            <p:cNvPr id="405" name="Picture 404">
              <a:extLst>
                <a:ext uri="{FF2B5EF4-FFF2-40B4-BE49-F238E27FC236}">
                  <a16:creationId xmlns:a16="http://schemas.microsoft.com/office/drawing/2014/main" id="{A12BF0D1-CB2E-45E0-8A75-ABC274F72BB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0514" y="5290511"/>
              <a:ext cx="365760" cy="365760"/>
            </a:xfrm>
            <a:prstGeom prst="rect">
              <a:avLst/>
            </a:prstGeom>
          </p:spPr>
        </p:pic>
        <p:pic>
          <p:nvPicPr>
            <p:cNvPr id="406" name="Picture 405">
              <a:extLst>
                <a:ext uri="{FF2B5EF4-FFF2-40B4-BE49-F238E27FC236}">
                  <a16:creationId xmlns:a16="http://schemas.microsoft.com/office/drawing/2014/main" id="{6D62019B-4528-45A9-B701-DED858E48ED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4630" y="4853499"/>
              <a:ext cx="368510" cy="365760"/>
            </a:xfrm>
            <a:prstGeom prst="rect">
              <a:avLst/>
            </a:prstGeom>
          </p:spPr>
        </p:pic>
      </p:grpSp>
      <p:pic>
        <p:nvPicPr>
          <p:cNvPr id="407" name="Picture 406">
            <a:extLst>
              <a:ext uri="{FF2B5EF4-FFF2-40B4-BE49-F238E27FC236}">
                <a16:creationId xmlns:a16="http://schemas.microsoft.com/office/drawing/2014/main" id="{F2325613-FF47-476C-8F09-B02304BB196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19674" y="4916806"/>
            <a:ext cx="422516" cy="365760"/>
          </a:xfrm>
          <a:prstGeom prst="rect">
            <a:avLst/>
          </a:prstGeom>
        </p:spPr>
      </p:pic>
      <p:pic>
        <p:nvPicPr>
          <p:cNvPr id="408" name="Picture 407">
            <a:extLst>
              <a:ext uri="{FF2B5EF4-FFF2-40B4-BE49-F238E27FC236}">
                <a16:creationId xmlns:a16="http://schemas.microsoft.com/office/drawing/2014/main" id="{41335F96-7B82-4688-8D67-6DB21F7A5908}"/>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756114" y="4916806"/>
            <a:ext cx="382377" cy="365760"/>
          </a:xfrm>
          <a:prstGeom prst="rect">
            <a:avLst/>
          </a:prstGeom>
        </p:spPr>
      </p:pic>
      <p:sp>
        <p:nvSpPr>
          <p:cNvPr id="409" name="TextBox 408">
            <a:extLst>
              <a:ext uri="{FF2B5EF4-FFF2-40B4-BE49-F238E27FC236}">
                <a16:creationId xmlns:a16="http://schemas.microsoft.com/office/drawing/2014/main" id="{6E590BD3-6096-4A11-A611-C3062078754A}"/>
              </a:ext>
            </a:extLst>
          </p:cNvPr>
          <p:cNvSpPr txBox="1"/>
          <p:nvPr/>
        </p:nvSpPr>
        <p:spPr>
          <a:xfrm>
            <a:off x="3878891" y="4974293"/>
            <a:ext cx="987355" cy="600164"/>
          </a:xfrm>
          <a:prstGeom prst="rect">
            <a:avLst/>
          </a:prstGeom>
          <a:noFill/>
        </p:spPr>
        <p:txBody>
          <a:bodyPr wrap="square" rtlCol="0">
            <a:spAutoFit/>
          </a:bodyPr>
          <a:lstStyle/>
          <a:p>
            <a:pPr algn="ctr"/>
            <a:r>
              <a:rPr lang="en-US" sz="1100" dirty="0">
                <a:latin typeface="Arial Nova" panose="020B0504020202020204" pitchFamily="34" charset="0"/>
                <a:cs typeface="Arial" pitchFamily="34" charset="0"/>
              </a:rPr>
              <a:t>Custom Tools built in-house</a:t>
            </a:r>
          </a:p>
        </p:txBody>
      </p:sp>
      <p:grpSp>
        <p:nvGrpSpPr>
          <p:cNvPr id="415" name="Group 414">
            <a:extLst>
              <a:ext uri="{FF2B5EF4-FFF2-40B4-BE49-F238E27FC236}">
                <a16:creationId xmlns:a16="http://schemas.microsoft.com/office/drawing/2014/main" id="{4D2C198B-FE31-4213-8ADB-B7145D943BE6}"/>
              </a:ext>
            </a:extLst>
          </p:cNvPr>
          <p:cNvGrpSpPr/>
          <p:nvPr/>
        </p:nvGrpSpPr>
        <p:grpSpPr>
          <a:xfrm>
            <a:off x="6912651" y="756848"/>
            <a:ext cx="612343" cy="601414"/>
            <a:chOff x="6459100" y="1075292"/>
            <a:chExt cx="731520" cy="704965"/>
          </a:xfrm>
        </p:grpSpPr>
        <p:sp>
          <p:nvSpPr>
            <p:cNvPr id="417" name="Down Arrow 52">
              <a:extLst>
                <a:ext uri="{FF2B5EF4-FFF2-40B4-BE49-F238E27FC236}">
                  <a16:creationId xmlns:a16="http://schemas.microsoft.com/office/drawing/2014/main" id="{69102CD7-036B-4320-B178-9AD563FB3724}"/>
                </a:ext>
              </a:extLst>
            </p:cNvPr>
            <p:cNvSpPr/>
            <p:nvPr/>
          </p:nvSpPr>
          <p:spPr>
            <a:xfrm rot="16200000">
              <a:off x="6596259" y="1185897"/>
              <a:ext cx="457201" cy="731520"/>
            </a:xfrm>
            <a:prstGeom prst="downArrow">
              <a:avLst/>
            </a:prstGeom>
            <a:solidFill>
              <a:srgbClr val="4799EB"/>
            </a:solidFill>
            <a:ln w="12700" cap="flat" cmpd="sng" algn="ctr">
              <a:solidFill>
                <a:srgbClr val="5B9BD5"/>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18" name="Picture 417">
              <a:extLst>
                <a:ext uri="{FF2B5EF4-FFF2-40B4-BE49-F238E27FC236}">
                  <a16:creationId xmlns:a16="http://schemas.microsoft.com/office/drawing/2014/main" id="{9882075B-6902-4844-8221-B5152E30A177}"/>
                </a:ext>
              </a:extLst>
            </p:cNvPr>
            <p:cNvPicPr>
              <a:picLocks noChangeAspect="1"/>
            </p:cNvPicPr>
            <p:nvPr/>
          </p:nvPicPr>
          <p:blipFill>
            <a:blip r:embed="rId7"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grpSp>
        <p:nvGrpSpPr>
          <p:cNvPr id="419" name="Group 418">
            <a:extLst>
              <a:ext uri="{FF2B5EF4-FFF2-40B4-BE49-F238E27FC236}">
                <a16:creationId xmlns:a16="http://schemas.microsoft.com/office/drawing/2014/main" id="{1BE0173B-A2CB-43B8-A102-7AA435A0B755}"/>
              </a:ext>
            </a:extLst>
          </p:cNvPr>
          <p:cNvGrpSpPr/>
          <p:nvPr/>
        </p:nvGrpSpPr>
        <p:grpSpPr>
          <a:xfrm>
            <a:off x="4856781" y="779367"/>
            <a:ext cx="849949" cy="817564"/>
            <a:chOff x="3592324" y="868340"/>
            <a:chExt cx="849949" cy="817564"/>
          </a:xfrm>
        </p:grpSpPr>
        <p:grpSp>
          <p:nvGrpSpPr>
            <p:cNvPr id="420" name="Group 419">
              <a:extLst>
                <a:ext uri="{FF2B5EF4-FFF2-40B4-BE49-F238E27FC236}">
                  <a16:creationId xmlns:a16="http://schemas.microsoft.com/office/drawing/2014/main" id="{A41495B3-FEFA-44BF-A255-70F6B49F7F09}"/>
                </a:ext>
              </a:extLst>
            </p:cNvPr>
            <p:cNvGrpSpPr/>
            <p:nvPr/>
          </p:nvGrpSpPr>
          <p:grpSpPr>
            <a:xfrm>
              <a:off x="3606416" y="868340"/>
              <a:ext cx="548640" cy="570021"/>
              <a:chOff x="2759866" y="1122435"/>
              <a:chExt cx="731520" cy="760028"/>
            </a:xfrm>
          </p:grpSpPr>
          <p:sp>
            <p:nvSpPr>
              <p:cNvPr id="423" name="Down Arrow 12">
                <a:extLst>
                  <a:ext uri="{FF2B5EF4-FFF2-40B4-BE49-F238E27FC236}">
                    <a16:creationId xmlns:a16="http://schemas.microsoft.com/office/drawing/2014/main" id="{F9420C3F-47F0-474B-9A1C-9E1A6BDB4C58}"/>
                  </a:ext>
                </a:extLst>
              </p:cNvPr>
              <p:cNvSpPr/>
              <p:nvPr/>
            </p:nvSpPr>
            <p:spPr>
              <a:xfrm rot="16200000">
                <a:off x="2897026" y="1288103"/>
                <a:ext cx="457200" cy="731520"/>
              </a:xfrm>
              <a:prstGeom prst="downArrow">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24" name="Picture 423">
                <a:extLst>
                  <a:ext uri="{FF2B5EF4-FFF2-40B4-BE49-F238E27FC236}">
                    <a16:creationId xmlns:a16="http://schemas.microsoft.com/office/drawing/2014/main" id="{684912C7-EB2C-449E-AD54-B240F4DC3B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0349" y="1122435"/>
                <a:ext cx="365760" cy="365760"/>
              </a:xfrm>
              <a:prstGeom prst="rect">
                <a:avLst/>
              </a:prstGeom>
            </p:spPr>
          </p:pic>
        </p:grpSp>
        <p:pic>
          <p:nvPicPr>
            <p:cNvPr id="421" name="Picture 420">
              <a:extLst>
                <a:ext uri="{FF2B5EF4-FFF2-40B4-BE49-F238E27FC236}">
                  <a16:creationId xmlns:a16="http://schemas.microsoft.com/office/drawing/2014/main" id="{8573089B-5819-4507-BD9A-414B4D504CB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592324" y="1386475"/>
              <a:ext cx="299429" cy="299429"/>
            </a:xfrm>
            <a:prstGeom prst="rect">
              <a:avLst/>
            </a:prstGeom>
          </p:spPr>
        </p:pic>
        <p:sp>
          <p:nvSpPr>
            <p:cNvPr id="422" name="TextBox 421">
              <a:extLst>
                <a:ext uri="{FF2B5EF4-FFF2-40B4-BE49-F238E27FC236}">
                  <a16:creationId xmlns:a16="http://schemas.microsoft.com/office/drawing/2014/main" id="{9B3A428C-C519-4840-9FDA-383A39232151}"/>
                </a:ext>
              </a:extLst>
            </p:cNvPr>
            <p:cNvSpPr txBox="1"/>
            <p:nvPr/>
          </p:nvSpPr>
          <p:spPr>
            <a:xfrm>
              <a:off x="3800647" y="1421904"/>
              <a:ext cx="641626" cy="246221"/>
            </a:xfrm>
            <a:prstGeom prst="rect">
              <a:avLst/>
            </a:prstGeom>
            <a:noFill/>
          </p:spPr>
          <p:txBody>
            <a:bodyPr wrap="square" rtlCol="0">
              <a:spAutoFit/>
            </a:bodyPr>
            <a:lstStyle/>
            <a:p>
              <a:r>
                <a:rPr lang="en-US" sz="1000" dirty="0">
                  <a:latin typeface="Arial Nova" panose="020B0504020202020204" pitchFamily="34" charset="0"/>
                  <a:cs typeface="Arial" pitchFamily="34" charset="0"/>
                </a:rPr>
                <a:t>ATOM</a:t>
              </a:r>
              <a:endParaRPr lang="en-US" sz="1200" dirty="0">
                <a:latin typeface="Arial Nova" panose="020B0504020202020204" pitchFamily="34" charset="0"/>
                <a:cs typeface="Arial" pitchFamily="34" charset="0"/>
              </a:endParaRPr>
            </a:p>
          </p:txBody>
        </p:sp>
      </p:grpSp>
      <p:grpSp>
        <p:nvGrpSpPr>
          <p:cNvPr id="426" name="Group 425">
            <a:extLst>
              <a:ext uri="{FF2B5EF4-FFF2-40B4-BE49-F238E27FC236}">
                <a16:creationId xmlns:a16="http://schemas.microsoft.com/office/drawing/2014/main" id="{04F42549-4751-4756-AE4F-824BC2A67313}"/>
              </a:ext>
            </a:extLst>
          </p:cNvPr>
          <p:cNvGrpSpPr/>
          <p:nvPr/>
        </p:nvGrpSpPr>
        <p:grpSpPr>
          <a:xfrm>
            <a:off x="7809164" y="775518"/>
            <a:ext cx="1216661" cy="1356210"/>
            <a:chOff x="7593544" y="807761"/>
            <a:chExt cx="1536035" cy="1720315"/>
          </a:xfrm>
        </p:grpSpPr>
        <p:grpSp>
          <p:nvGrpSpPr>
            <p:cNvPr id="428" name="Group 427">
              <a:extLst>
                <a:ext uri="{FF2B5EF4-FFF2-40B4-BE49-F238E27FC236}">
                  <a16:creationId xmlns:a16="http://schemas.microsoft.com/office/drawing/2014/main" id="{376E4E1C-D4C3-4D91-8715-1182BC313A43}"/>
                </a:ext>
              </a:extLst>
            </p:cNvPr>
            <p:cNvGrpSpPr/>
            <p:nvPr/>
          </p:nvGrpSpPr>
          <p:grpSpPr>
            <a:xfrm>
              <a:off x="7872599" y="807761"/>
              <a:ext cx="951538" cy="1188720"/>
              <a:chOff x="8347137" y="587883"/>
              <a:chExt cx="951538" cy="1188720"/>
            </a:xfrm>
          </p:grpSpPr>
          <p:pic>
            <p:nvPicPr>
              <p:cNvPr id="430" name="Picture 429">
                <a:extLst>
                  <a:ext uri="{FF2B5EF4-FFF2-40B4-BE49-F238E27FC236}">
                    <a16:creationId xmlns:a16="http://schemas.microsoft.com/office/drawing/2014/main" id="{703D354A-A045-4BDD-964D-A631898B2E5F}"/>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347137" y="587883"/>
                <a:ext cx="951538" cy="1188720"/>
              </a:xfrm>
              <a:prstGeom prst="rect">
                <a:avLst/>
              </a:prstGeom>
            </p:spPr>
          </p:pic>
          <p:sp>
            <p:nvSpPr>
              <p:cNvPr id="431" name="TextBox 430">
                <a:extLst>
                  <a:ext uri="{FF2B5EF4-FFF2-40B4-BE49-F238E27FC236}">
                    <a16:creationId xmlns:a16="http://schemas.microsoft.com/office/drawing/2014/main" id="{20D51B78-30AF-4576-851B-E6318EE311BD}"/>
                  </a:ext>
                </a:extLst>
              </p:cNvPr>
              <p:cNvSpPr txBox="1"/>
              <p:nvPr/>
            </p:nvSpPr>
            <p:spPr>
              <a:xfrm>
                <a:off x="8492417" y="675164"/>
                <a:ext cx="660976" cy="292804"/>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Code</a:t>
                </a:r>
              </a:p>
            </p:txBody>
          </p:sp>
        </p:grpSp>
        <p:sp>
          <p:nvSpPr>
            <p:cNvPr id="429" name="TextBox 428">
              <a:extLst>
                <a:ext uri="{FF2B5EF4-FFF2-40B4-BE49-F238E27FC236}">
                  <a16:creationId xmlns:a16="http://schemas.microsoft.com/office/drawing/2014/main" id="{7A15C109-A134-4995-B879-96DC218F7EB3}"/>
                </a:ext>
              </a:extLst>
            </p:cNvPr>
            <p:cNvSpPr txBox="1"/>
            <p:nvPr/>
          </p:nvSpPr>
          <p:spPr>
            <a:xfrm>
              <a:off x="7593544" y="1942466"/>
              <a:ext cx="1536035" cy="585610"/>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Step Definitions</a:t>
              </a:r>
            </a:p>
          </p:txBody>
        </p:sp>
      </p:grpSp>
      <p:grpSp>
        <p:nvGrpSpPr>
          <p:cNvPr id="392" name="Group 391">
            <a:extLst>
              <a:ext uri="{FF2B5EF4-FFF2-40B4-BE49-F238E27FC236}">
                <a16:creationId xmlns:a16="http://schemas.microsoft.com/office/drawing/2014/main" id="{48BD06A9-0CB8-4D68-A155-00BD2EF5CEF1}"/>
              </a:ext>
            </a:extLst>
          </p:cNvPr>
          <p:cNvGrpSpPr/>
          <p:nvPr/>
        </p:nvGrpSpPr>
        <p:grpSpPr>
          <a:xfrm>
            <a:off x="9096642" y="777766"/>
            <a:ext cx="850073" cy="878177"/>
            <a:chOff x="10196278" y="849329"/>
            <a:chExt cx="1133431" cy="1170903"/>
          </a:xfrm>
        </p:grpSpPr>
        <p:pic>
          <p:nvPicPr>
            <p:cNvPr id="393" name="Picture 392">
              <a:extLst>
                <a:ext uri="{FF2B5EF4-FFF2-40B4-BE49-F238E27FC236}">
                  <a16:creationId xmlns:a16="http://schemas.microsoft.com/office/drawing/2014/main" id="{78F0108F-23F6-4553-94F4-410591E717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8296" y="849329"/>
              <a:ext cx="365760" cy="365760"/>
            </a:xfrm>
            <a:prstGeom prst="rect">
              <a:avLst/>
            </a:prstGeom>
            <a:solidFill>
              <a:schemeClr val="accent1">
                <a:lumMod val="60000"/>
                <a:lumOff val="40000"/>
              </a:schemeClr>
            </a:solidFill>
            <a:ln>
              <a:noFill/>
            </a:ln>
          </p:spPr>
        </p:pic>
        <p:sp>
          <p:nvSpPr>
            <p:cNvPr id="394" name="Bent-Up Arrow 97">
              <a:extLst>
                <a:ext uri="{FF2B5EF4-FFF2-40B4-BE49-F238E27FC236}">
                  <a16:creationId xmlns:a16="http://schemas.microsoft.com/office/drawing/2014/main" id="{82D278DA-520F-4D66-BD0F-EA8904C7155A}"/>
                </a:ext>
              </a:extLst>
            </p:cNvPr>
            <p:cNvSpPr/>
            <p:nvPr/>
          </p:nvSpPr>
          <p:spPr>
            <a:xfrm flipV="1">
              <a:off x="10196278" y="1308248"/>
              <a:ext cx="1133431" cy="711984"/>
            </a:xfrm>
            <a:prstGeom prst="bentUpArrow">
              <a:avLst>
                <a:gd name="adj1" fmla="val 38155"/>
                <a:gd name="adj2" fmla="val 30443"/>
                <a:gd name="adj3" fmla="val 29539"/>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434" name="Group 433">
            <a:extLst>
              <a:ext uri="{FF2B5EF4-FFF2-40B4-BE49-F238E27FC236}">
                <a16:creationId xmlns:a16="http://schemas.microsoft.com/office/drawing/2014/main" id="{80D382CB-9F99-4324-881A-FBFFDF7C8728}"/>
              </a:ext>
            </a:extLst>
          </p:cNvPr>
          <p:cNvGrpSpPr/>
          <p:nvPr/>
        </p:nvGrpSpPr>
        <p:grpSpPr>
          <a:xfrm>
            <a:off x="9213746" y="2117596"/>
            <a:ext cx="1216661" cy="1171543"/>
            <a:chOff x="7593544" y="807761"/>
            <a:chExt cx="1536035" cy="1486071"/>
          </a:xfrm>
        </p:grpSpPr>
        <p:grpSp>
          <p:nvGrpSpPr>
            <p:cNvPr id="436" name="Group 435">
              <a:extLst>
                <a:ext uri="{FF2B5EF4-FFF2-40B4-BE49-F238E27FC236}">
                  <a16:creationId xmlns:a16="http://schemas.microsoft.com/office/drawing/2014/main" id="{F3DB9853-D081-4C65-8CCD-4E3513D7065A}"/>
                </a:ext>
              </a:extLst>
            </p:cNvPr>
            <p:cNvGrpSpPr/>
            <p:nvPr/>
          </p:nvGrpSpPr>
          <p:grpSpPr>
            <a:xfrm>
              <a:off x="7872599" y="807761"/>
              <a:ext cx="951538" cy="1188720"/>
              <a:chOff x="8347137" y="587883"/>
              <a:chExt cx="951538" cy="1188720"/>
            </a:xfrm>
          </p:grpSpPr>
          <p:pic>
            <p:nvPicPr>
              <p:cNvPr id="438" name="Picture 437">
                <a:extLst>
                  <a:ext uri="{FF2B5EF4-FFF2-40B4-BE49-F238E27FC236}">
                    <a16:creationId xmlns:a16="http://schemas.microsoft.com/office/drawing/2014/main" id="{702AB413-842A-4818-85D1-6CF4E19231C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347137" y="587883"/>
                <a:ext cx="951538" cy="1188720"/>
              </a:xfrm>
              <a:prstGeom prst="rect">
                <a:avLst/>
              </a:prstGeom>
            </p:spPr>
          </p:pic>
          <p:sp>
            <p:nvSpPr>
              <p:cNvPr id="439" name="TextBox 438">
                <a:extLst>
                  <a:ext uri="{FF2B5EF4-FFF2-40B4-BE49-F238E27FC236}">
                    <a16:creationId xmlns:a16="http://schemas.microsoft.com/office/drawing/2014/main" id="{08C4A618-0D80-4E10-B228-DDC261C2366C}"/>
                  </a:ext>
                </a:extLst>
              </p:cNvPr>
              <p:cNvSpPr txBox="1"/>
              <p:nvPr/>
            </p:nvSpPr>
            <p:spPr>
              <a:xfrm>
                <a:off x="8492417" y="675164"/>
                <a:ext cx="660976" cy="292804"/>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Code</a:t>
                </a:r>
              </a:p>
            </p:txBody>
          </p:sp>
        </p:grpSp>
        <p:sp>
          <p:nvSpPr>
            <p:cNvPr id="437" name="TextBox 436">
              <a:extLst>
                <a:ext uri="{FF2B5EF4-FFF2-40B4-BE49-F238E27FC236}">
                  <a16:creationId xmlns:a16="http://schemas.microsoft.com/office/drawing/2014/main" id="{C8F01AE5-D39A-4011-8902-777FEE856E19}"/>
                </a:ext>
              </a:extLst>
            </p:cNvPr>
            <p:cNvSpPr txBox="1"/>
            <p:nvPr/>
          </p:nvSpPr>
          <p:spPr>
            <a:xfrm>
              <a:off x="7593544" y="1942466"/>
              <a:ext cx="1536035" cy="351366"/>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Test Scripts</a:t>
              </a:r>
            </a:p>
          </p:txBody>
        </p:sp>
      </p:grpSp>
      <p:pic>
        <p:nvPicPr>
          <p:cNvPr id="440" name="Picture 439">
            <a:extLst>
              <a:ext uri="{FF2B5EF4-FFF2-40B4-BE49-F238E27FC236}">
                <a16:creationId xmlns:a16="http://schemas.microsoft.com/office/drawing/2014/main" id="{7A5F0D66-63AD-4474-9586-7F7667265E9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335039" y="2770191"/>
            <a:ext cx="358091" cy="309988"/>
          </a:xfrm>
          <a:prstGeom prst="rect">
            <a:avLst/>
          </a:prstGeom>
        </p:spPr>
      </p:pic>
      <p:pic>
        <p:nvPicPr>
          <p:cNvPr id="441" name="Picture 440">
            <a:extLst>
              <a:ext uri="{FF2B5EF4-FFF2-40B4-BE49-F238E27FC236}">
                <a16:creationId xmlns:a16="http://schemas.microsoft.com/office/drawing/2014/main" id="{1FAF984B-436C-4394-8DEB-759FDD2291F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128813" y="4204288"/>
            <a:ext cx="406142" cy="406142"/>
          </a:xfrm>
          <a:prstGeom prst="rect">
            <a:avLst/>
          </a:prstGeom>
        </p:spPr>
      </p:pic>
      <p:grpSp>
        <p:nvGrpSpPr>
          <p:cNvPr id="442" name="Group 441">
            <a:extLst>
              <a:ext uri="{FF2B5EF4-FFF2-40B4-BE49-F238E27FC236}">
                <a16:creationId xmlns:a16="http://schemas.microsoft.com/office/drawing/2014/main" id="{8816E92D-FD37-4FC3-B470-F51113F89888}"/>
              </a:ext>
            </a:extLst>
          </p:cNvPr>
          <p:cNvGrpSpPr/>
          <p:nvPr/>
        </p:nvGrpSpPr>
        <p:grpSpPr>
          <a:xfrm>
            <a:off x="7162037" y="3759135"/>
            <a:ext cx="1377038" cy="1440225"/>
            <a:chOff x="7043638" y="4260655"/>
            <a:chExt cx="2085714" cy="2114286"/>
          </a:xfrm>
        </p:grpSpPr>
        <p:pic>
          <p:nvPicPr>
            <p:cNvPr id="443" name="Picture 442">
              <a:extLst>
                <a:ext uri="{FF2B5EF4-FFF2-40B4-BE49-F238E27FC236}">
                  <a16:creationId xmlns:a16="http://schemas.microsoft.com/office/drawing/2014/main" id="{CE844174-932A-4A3E-8849-2F876EDA279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043638" y="4260655"/>
              <a:ext cx="2085714" cy="2114286"/>
            </a:xfrm>
            <a:prstGeom prst="rect">
              <a:avLst/>
            </a:prstGeom>
          </p:spPr>
        </p:pic>
        <p:pic>
          <p:nvPicPr>
            <p:cNvPr id="444" name="Picture 443">
              <a:extLst>
                <a:ext uri="{FF2B5EF4-FFF2-40B4-BE49-F238E27FC236}">
                  <a16:creationId xmlns:a16="http://schemas.microsoft.com/office/drawing/2014/main" id="{74DF2AC7-CDCB-45C5-B217-BEDCE0CC470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817430" y="5846876"/>
              <a:ext cx="584955" cy="145230"/>
            </a:xfrm>
            <a:prstGeom prst="rect">
              <a:avLst/>
            </a:prstGeom>
          </p:spPr>
        </p:pic>
      </p:grpSp>
      <p:sp>
        <p:nvSpPr>
          <p:cNvPr id="445" name="TextBox 444">
            <a:extLst>
              <a:ext uri="{FF2B5EF4-FFF2-40B4-BE49-F238E27FC236}">
                <a16:creationId xmlns:a16="http://schemas.microsoft.com/office/drawing/2014/main" id="{A8D23FB5-B665-4A9F-BEEC-965E74FA4990}"/>
              </a:ext>
            </a:extLst>
          </p:cNvPr>
          <p:cNvSpPr txBox="1"/>
          <p:nvPr/>
        </p:nvSpPr>
        <p:spPr>
          <a:xfrm>
            <a:off x="5607059" y="4975548"/>
            <a:ext cx="987355" cy="769441"/>
          </a:xfrm>
          <a:prstGeom prst="rect">
            <a:avLst/>
          </a:prstGeom>
          <a:noFill/>
        </p:spPr>
        <p:txBody>
          <a:bodyPr wrap="square" rtlCol="0">
            <a:spAutoFit/>
          </a:bodyPr>
          <a:lstStyle/>
          <a:p>
            <a:pPr algn="ctr"/>
            <a:r>
              <a:rPr lang="en-US" sz="1100" dirty="0">
                <a:latin typeface="Arial Nova" panose="020B0504020202020204" pitchFamily="34" charset="0"/>
                <a:cs typeface="Arial" pitchFamily="34" charset="0"/>
              </a:rPr>
              <a:t>Selenium &amp; Other Open Source Tools</a:t>
            </a:r>
          </a:p>
        </p:txBody>
      </p:sp>
      <p:grpSp>
        <p:nvGrpSpPr>
          <p:cNvPr id="446" name="Group 445">
            <a:extLst>
              <a:ext uri="{FF2B5EF4-FFF2-40B4-BE49-F238E27FC236}">
                <a16:creationId xmlns:a16="http://schemas.microsoft.com/office/drawing/2014/main" id="{400F6470-64D5-4401-BCC5-B65B261996DB}"/>
              </a:ext>
            </a:extLst>
          </p:cNvPr>
          <p:cNvGrpSpPr/>
          <p:nvPr/>
        </p:nvGrpSpPr>
        <p:grpSpPr>
          <a:xfrm>
            <a:off x="4578542" y="2102215"/>
            <a:ext cx="1700975" cy="1244194"/>
            <a:chOff x="3046094" y="5375455"/>
            <a:chExt cx="1700975" cy="1244194"/>
          </a:xfrm>
        </p:grpSpPr>
        <p:grpSp>
          <p:nvGrpSpPr>
            <p:cNvPr id="447" name="Group 446">
              <a:extLst>
                <a:ext uri="{FF2B5EF4-FFF2-40B4-BE49-F238E27FC236}">
                  <a16:creationId xmlns:a16="http://schemas.microsoft.com/office/drawing/2014/main" id="{B44467D6-3912-49B0-B73B-FFB104FDD258}"/>
                </a:ext>
              </a:extLst>
            </p:cNvPr>
            <p:cNvGrpSpPr/>
            <p:nvPr/>
          </p:nvGrpSpPr>
          <p:grpSpPr>
            <a:xfrm>
              <a:off x="3288028" y="5375455"/>
              <a:ext cx="1459041" cy="1244194"/>
              <a:chOff x="3288028" y="5375455"/>
              <a:chExt cx="1459041" cy="1244194"/>
            </a:xfrm>
          </p:grpSpPr>
          <p:pic>
            <p:nvPicPr>
              <p:cNvPr id="449" name="Picture 448">
                <a:extLst>
                  <a:ext uri="{FF2B5EF4-FFF2-40B4-BE49-F238E27FC236}">
                    <a16:creationId xmlns:a16="http://schemas.microsoft.com/office/drawing/2014/main" id="{95BD6D0E-0159-460D-BA5E-FC443EA20A0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288028" y="5375455"/>
                <a:ext cx="1459041" cy="1244194"/>
              </a:xfrm>
              <a:prstGeom prst="rect">
                <a:avLst/>
              </a:prstGeom>
            </p:spPr>
          </p:pic>
          <p:pic>
            <p:nvPicPr>
              <p:cNvPr id="450" name="Picture 449">
                <a:extLst>
                  <a:ext uri="{FF2B5EF4-FFF2-40B4-BE49-F238E27FC236}">
                    <a16:creationId xmlns:a16="http://schemas.microsoft.com/office/drawing/2014/main" id="{C122218E-A034-43E7-B0B0-40B967FDEDD3}"/>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392119" y="5468623"/>
                <a:ext cx="1250858" cy="800862"/>
              </a:xfrm>
              <a:prstGeom prst="rect">
                <a:avLst/>
              </a:prstGeom>
            </p:spPr>
          </p:pic>
        </p:grpSp>
        <p:pic>
          <p:nvPicPr>
            <p:cNvPr id="448" name="Picture 447">
              <a:extLst>
                <a:ext uri="{FF2B5EF4-FFF2-40B4-BE49-F238E27FC236}">
                  <a16:creationId xmlns:a16="http://schemas.microsoft.com/office/drawing/2014/main" id="{C80B85DB-CFAC-43D2-9E8C-79C1E552A19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046094" y="6006703"/>
              <a:ext cx="934420" cy="484514"/>
            </a:xfrm>
            <a:prstGeom prst="rect">
              <a:avLst/>
            </a:prstGeom>
          </p:spPr>
        </p:pic>
      </p:grpSp>
      <p:sp>
        <p:nvSpPr>
          <p:cNvPr id="452" name="Down Arrow 87">
            <a:extLst>
              <a:ext uri="{FF2B5EF4-FFF2-40B4-BE49-F238E27FC236}">
                <a16:creationId xmlns:a16="http://schemas.microsoft.com/office/drawing/2014/main" id="{1DA5F68A-DBFC-4266-994D-E20F6D2B093B}"/>
              </a:ext>
            </a:extLst>
          </p:cNvPr>
          <p:cNvSpPr/>
          <p:nvPr/>
        </p:nvSpPr>
        <p:spPr>
          <a:xfrm rot="10800000">
            <a:off x="1959170" y="2586675"/>
            <a:ext cx="342900" cy="1159637"/>
          </a:xfrm>
          <a:prstGeom prst="downArrow">
            <a:avLst/>
          </a:prstGeom>
          <a:solidFill>
            <a:srgbClr val="4799EB"/>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nvGrpSpPr>
          <p:cNvPr id="453" name="Group 452">
            <a:extLst>
              <a:ext uri="{FF2B5EF4-FFF2-40B4-BE49-F238E27FC236}">
                <a16:creationId xmlns:a16="http://schemas.microsoft.com/office/drawing/2014/main" id="{254B2EFB-D509-482F-8126-70FDF3969A55}"/>
              </a:ext>
            </a:extLst>
          </p:cNvPr>
          <p:cNvGrpSpPr/>
          <p:nvPr/>
        </p:nvGrpSpPr>
        <p:grpSpPr>
          <a:xfrm>
            <a:off x="1513686" y="2851054"/>
            <a:ext cx="584997" cy="533387"/>
            <a:chOff x="360281" y="3659178"/>
            <a:chExt cx="855482" cy="643321"/>
          </a:xfrm>
        </p:grpSpPr>
        <p:pic>
          <p:nvPicPr>
            <p:cNvPr id="455" name="Picture 454">
              <a:extLst>
                <a:ext uri="{FF2B5EF4-FFF2-40B4-BE49-F238E27FC236}">
                  <a16:creationId xmlns:a16="http://schemas.microsoft.com/office/drawing/2014/main" id="{A20FA007-40F2-4023-8FDD-23A0982DEC12}"/>
                </a:ext>
              </a:extLst>
            </p:cNvPr>
            <p:cNvPicPr>
              <a:picLocks noChangeAspect="1"/>
            </p:cNvPicPr>
            <p:nvPr/>
          </p:nvPicPr>
          <p:blipFill>
            <a:blip r:embed="rId2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14009" y="3659178"/>
              <a:ext cx="326416" cy="326416"/>
            </a:xfrm>
            <a:prstGeom prst="rect">
              <a:avLst/>
            </a:prstGeom>
          </p:spPr>
        </p:pic>
        <p:sp>
          <p:nvSpPr>
            <p:cNvPr id="456" name="TextBox 455">
              <a:extLst>
                <a:ext uri="{FF2B5EF4-FFF2-40B4-BE49-F238E27FC236}">
                  <a16:creationId xmlns:a16="http://schemas.microsoft.com/office/drawing/2014/main" id="{5CEC4D62-7540-441B-AF2B-B8301EA81230}"/>
                </a:ext>
              </a:extLst>
            </p:cNvPr>
            <p:cNvSpPr txBox="1"/>
            <p:nvPr/>
          </p:nvSpPr>
          <p:spPr>
            <a:xfrm>
              <a:off x="360281" y="3963944"/>
              <a:ext cx="855482" cy="338555"/>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Bugs</a:t>
              </a:r>
            </a:p>
          </p:txBody>
        </p:sp>
      </p:grpSp>
      <p:pic>
        <p:nvPicPr>
          <p:cNvPr id="454" name="Picture 453">
            <a:extLst>
              <a:ext uri="{FF2B5EF4-FFF2-40B4-BE49-F238E27FC236}">
                <a16:creationId xmlns:a16="http://schemas.microsoft.com/office/drawing/2014/main" id="{7FCB7FFC-E713-4638-8A40-D727638E9B9C}"/>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1493" y="2855402"/>
            <a:ext cx="240635" cy="240635"/>
          </a:xfrm>
          <a:prstGeom prst="rect">
            <a:avLst/>
          </a:prstGeom>
        </p:spPr>
      </p:pic>
      <p:sp>
        <p:nvSpPr>
          <p:cNvPr id="457" name="Bent-Up Arrow 97">
            <a:extLst>
              <a:ext uri="{FF2B5EF4-FFF2-40B4-BE49-F238E27FC236}">
                <a16:creationId xmlns:a16="http://schemas.microsoft.com/office/drawing/2014/main" id="{2ECCC91B-68B1-45E4-B3CD-AE891194FA88}"/>
              </a:ext>
            </a:extLst>
          </p:cNvPr>
          <p:cNvSpPr/>
          <p:nvPr/>
        </p:nvSpPr>
        <p:spPr>
          <a:xfrm rot="5400000">
            <a:off x="3800392" y="2159084"/>
            <a:ext cx="850073" cy="533988"/>
          </a:xfrm>
          <a:prstGeom prst="bentUpArrow">
            <a:avLst>
              <a:gd name="adj1" fmla="val 38155"/>
              <a:gd name="adj2" fmla="val 30443"/>
              <a:gd name="adj3" fmla="val 2953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58" name="Picture 457">
            <a:extLst>
              <a:ext uri="{FF2B5EF4-FFF2-40B4-BE49-F238E27FC236}">
                <a16:creationId xmlns:a16="http://schemas.microsoft.com/office/drawing/2014/main" id="{56A6DC52-C0DE-4C33-846E-0273D7E2E3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5938" y="2473817"/>
            <a:ext cx="274320" cy="274320"/>
          </a:xfrm>
          <a:prstGeom prst="rect">
            <a:avLst/>
          </a:prstGeom>
        </p:spPr>
      </p:pic>
      <p:sp>
        <p:nvSpPr>
          <p:cNvPr id="459" name="TextBox 458">
            <a:extLst>
              <a:ext uri="{FF2B5EF4-FFF2-40B4-BE49-F238E27FC236}">
                <a16:creationId xmlns:a16="http://schemas.microsoft.com/office/drawing/2014/main" id="{0CD4BC94-6DFF-4635-8440-5A3AC5655258}"/>
              </a:ext>
            </a:extLst>
          </p:cNvPr>
          <p:cNvSpPr txBox="1"/>
          <p:nvPr/>
        </p:nvSpPr>
        <p:spPr>
          <a:xfrm>
            <a:off x="3369397" y="2786203"/>
            <a:ext cx="1432281" cy="461665"/>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Test Data </a:t>
            </a:r>
          </a:p>
          <a:p>
            <a:pPr algn="ctr"/>
            <a:r>
              <a:rPr lang="en-US" sz="1200" dirty="0">
                <a:latin typeface="Arial Nova" panose="020B0504020202020204" pitchFamily="34" charset="0"/>
                <a:cs typeface="Arial" pitchFamily="34" charset="0"/>
              </a:rPr>
              <a:t>Instructions</a:t>
            </a:r>
          </a:p>
        </p:txBody>
      </p:sp>
      <p:pic>
        <p:nvPicPr>
          <p:cNvPr id="460" name="Picture 459">
            <a:extLst>
              <a:ext uri="{FF2B5EF4-FFF2-40B4-BE49-F238E27FC236}">
                <a16:creationId xmlns:a16="http://schemas.microsoft.com/office/drawing/2014/main" id="{4C5D7870-13FA-40B5-88E6-D5D67B1389F9}"/>
              </a:ext>
            </a:extLst>
          </p:cNvPr>
          <p:cNvPicPr>
            <a:picLocks noChangeAspect="1"/>
          </p:cNvPicPr>
          <p:nvPr/>
        </p:nvPicPr>
        <p:blipFill>
          <a:blip r:embed="rId25" cstate="print">
            <a:extLst>
              <a:ext uri="{BEBA8EAE-BF5A-486C-A8C5-ECC9F3942E4B}">
                <a14:imgProps xmlns:a14="http://schemas.microsoft.com/office/drawing/2010/main">
                  <a14:imgLayer r:embed="rId26">
                    <a14:imgEffect>
                      <a14:artisticCrisscrossEtching/>
                    </a14:imgEffect>
                  </a14:imgLayer>
                </a14:imgProps>
              </a:ext>
              <a:ext uri="{28A0092B-C50C-407E-A947-70E740481C1C}">
                <a14:useLocalDpi xmlns:a14="http://schemas.microsoft.com/office/drawing/2010/main" val="0"/>
              </a:ext>
            </a:extLst>
          </a:blip>
          <a:stretch>
            <a:fillRect/>
          </a:stretch>
        </p:blipFill>
        <p:spPr>
          <a:xfrm>
            <a:off x="7387939" y="2155400"/>
            <a:ext cx="974936" cy="974936"/>
          </a:xfrm>
          <a:prstGeom prst="rect">
            <a:avLst/>
          </a:prstGeom>
        </p:spPr>
      </p:pic>
      <p:sp>
        <p:nvSpPr>
          <p:cNvPr id="461" name="TextBox 460">
            <a:extLst>
              <a:ext uri="{FF2B5EF4-FFF2-40B4-BE49-F238E27FC236}">
                <a16:creationId xmlns:a16="http://schemas.microsoft.com/office/drawing/2014/main" id="{13A396D1-49D9-498C-BA64-454C5C19F6A6}"/>
              </a:ext>
            </a:extLst>
          </p:cNvPr>
          <p:cNvSpPr txBox="1"/>
          <p:nvPr/>
        </p:nvSpPr>
        <p:spPr>
          <a:xfrm>
            <a:off x="5558098" y="3072911"/>
            <a:ext cx="1432281" cy="276999"/>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Applications</a:t>
            </a:r>
          </a:p>
        </p:txBody>
      </p:sp>
      <p:grpSp>
        <p:nvGrpSpPr>
          <p:cNvPr id="462" name="Group 461">
            <a:extLst>
              <a:ext uri="{FF2B5EF4-FFF2-40B4-BE49-F238E27FC236}">
                <a16:creationId xmlns:a16="http://schemas.microsoft.com/office/drawing/2014/main" id="{9BEA38C1-6D0C-496D-B3D8-8C4714F95340}"/>
              </a:ext>
            </a:extLst>
          </p:cNvPr>
          <p:cNvGrpSpPr/>
          <p:nvPr/>
        </p:nvGrpSpPr>
        <p:grpSpPr>
          <a:xfrm>
            <a:off x="3881763" y="4325080"/>
            <a:ext cx="2504200" cy="622523"/>
            <a:chOff x="2421263" y="3829780"/>
            <a:chExt cx="2504200" cy="622523"/>
          </a:xfrm>
        </p:grpSpPr>
        <p:pic>
          <p:nvPicPr>
            <p:cNvPr id="463" name="Picture 462">
              <a:extLst>
                <a:ext uri="{FF2B5EF4-FFF2-40B4-BE49-F238E27FC236}">
                  <a16:creationId xmlns:a16="http://schemas.microsoft.com/office/drawing/2014/main" id="{331ED529-DE8A-4ABC-9444-F6E7D75D471B}"/>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2610999" y="3829780"/>
              <a:ext cx="369241" cy="369241"/>
            </a:xfrm>
            <a:prstGeom prst="rect">
              <a:avLst/>
            </a:prstGeom>
          </p:spPr>
        </p:pic>
        <p:pic>
          <p:nvPicPr>
            <p:cNvPr id="464" name="Picture 463">
              <a:extLst>
                <a:ext uri="{FF2B5EF4-FFF2-40B4-BE49-F238E27FC236}">
                  <a16:creationId xmlns:a16="http://schemas.microsoft.com/office/drawing/2014/main" id="{E2D1E68E-7E9E-433F-A8FA-23209BF869C1}"/>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245376" y="3836841"/>
              <a:ext cx="369241" cy="369241"/>
            </a:xfrm>
            <a:prstGeom prst="rect">
              <a:avLst/>
            </a:prstGeom>
          </p:spPr>
        </p:pic>
        <p:pic>
          <p:nvPicPr>
            <p:cNvPr id="465" name="Picture 464">
              <a:extLst>
                <a:ext uri="{FF2B5EF4-FFF2-40B4-BE49-F238E27FC236}">
                  <a16:creationId xmlns:a16="http://schemas.microsoft.com/office/drawing/2014/main" id="{3276AA2B-0D1C-4F37-AC36-986029D35C4D}"/>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3917128" y="3829780"/>
              <a:ext cx="369241" cy="369241"/>
            </a:xfrm>
            <a:prstGeom prst="rect">
              <a:avLst/>
            </a:prstGeom>
          </p:spPr>
        </p:pic>
        <p:pic>
          <p:nvPicPr>
            <p:cNvPr id="466" name="Picture 465">
              <a:extLst>
                <a:ext uri="{FF2B5EF4-FFF2-40B4-BE49-F238E27FC236}">
                  <a16:creationId xmlns:a16="http://schemas.microsoft.com/office/drawing/2014/main" id="{FCF1E427-5969-4CE2-B318-74460AA121FE}"/>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4556222" y="3835603"/>
              <a:ext cx="369241" cy="369241"/>
            </a:xfrm>
            <a:prstGeom prst="rect">
              <a:avLst/>
            </a:prstGeom>
          </p:spPr>
        </p:pic>
        <p:sp>
          <p:nvSpPr>
            <p:cNvPr id="467" name="Rectangle 466">
              <a:extLst>
                <a:ext uri="{FF2B5EF4-FFF2-40B4-BE49-F238E27FC236}">
                  <a16:creationId xmlns:a16="http://schemas.microsoft.com/office/drawing/2014/main" id="{F8A48362-6324-4465-943B-A929B9F9A9D6}"/>
                </a:ext>
              </a:extLst>
            </p:cNvPr>
            <p:cNvSpPr/>
            <p:nvPr/>
          </p:nvSpPr>
          <p:spPr>
            <a:xfrm>
              <a:off x="2421263" y="4206082"/>
              <a:ext cx="750526" cy="246221"/>
            </a:xfrm>
            <a:prstGeom prst="rect">
              <a:avLst/>
            </a:prstGeom>
          </p:spPr>
          <p:txBody>
            <a:bodyPr wrap="none">
              <a:spAutoFit/>
            </a:bodyPr>
            <a:lstStyle/>
            <a:p>
              <a:r>
                <a:rPr lang="en-US" sz="1000" dirty="0">
                  <a:latin typeface="Calibri" panose="020F0502020204030204" pitchFamily="34" charset="0"/>
                  <a:cs typeface="Arial" pitchFamily="34" charset="0"/>
                </a:rPr>
                <a:t>Regression</a:t>
              </a:r>
              <a:endParaRPr lang="en-US" sz="1000" dirty="0"/>
            </a:p>
          </p:txBody>
        </p:sp>
        <p:sp>
          <p:nvSpPr>
            <p:cNvPr id="468" name="Rectangle 467">
              <a:extLst>
                <a:ext uri="{FF2B5EF4-FFF2-40B4-BE49-F238E27FC236}">
                  <a16:creationId xmlns:a16="http://schemas.microsoft.com/office/drawing/2014/main" id="{EBC1EFA8-5F95-4579-ABCB-5F53AF8F58E8}"/>
                </a:ext>
              </a:extLst>
            </p:cNvPr>
            <p:cNvSpPr/>
            <p:nvPr/>
          </p:nvSpPr>
          <p:spPr>
            <a:xfrm>
              <a:off x="3112356" y="4203841"/>
              <a:ext cx="633507" cy="246221"/>
            </a:xfrm>
            <a:prstGeom prst="rect">
              <a:avLst/>
            </a:prstGeom>
          </p:spPr>
          <p:txBody>
            <a:bodyPr wrap="none">
              <a:spAutoFit/>
            </a:bodyPr>
            <a:lstStyle/>
            <a:p>
              <a:r>
                <a:rPr lang="en-US" sz="1000" dirty="0">
                  <a:latin typeface="Calibri" panose="020F0502020204030204" pitchFamily="34" charset="0"/>
                  <a:cs typeface="Arial" pitchFamily="34" charset="0"/>
                </a:rPr>
                <a:t>In-Sprint</a:t>
              </a:r>
              <a:endParaRPr lang="en-US" sz="1000" dirty="0"/>
            </a:p>
          </p:txBody>
        </p:sp>
        <p:sp>
          <p:nvSpPr>
            <p:cNvPr id="469" name="Rectangle 468">
              <a:extLst>
                <a:ext uri="{FF2B5EF4-FFF2-40B4-BE49-F238E27FC236}">
                  <a16:creationId xmlns:a16="http://schemas.microsoft.com/office/drawing/2014/main" id="{6D42D41D-596D-4B59-B9E5-5653FBEDBEE1}"/>
                </a:ext>
              </a:extLst>
            </p:cNvPr>
            <p:cNvSpPr/>
            <p:nvPr/>
          </p:nvSpPr>
          <p:spPr>
            <a:xfrm>
              <a:off x="3810155" y="4200704"/>
              <a:ext cx="535724" cy="246221"/>
            </a:xfrm>
            <a:prstGeom prst="rect">
              <a:avLst/>
            </a:prstGeom>
          </p:spPr>
          <p:txBody>
            <a:bodyPr wrap="none">
              <a:spAutoFit/>
            </a:bodyPr>
            <a:lstStyle/>
            <a:p>
              <a:r>
                <a:rPr lang="en-US" sz="1000" dirty="0">
                  <a:latin typeface="Calibri" panose="020F0502020204030204" pitchFamily="34" charset="0"/>
                  <a:cs typeface="Arial" pitchFamily="34" charset="0"/>
                </a:rPr>
                <a:t>Smoke</a:t>
              </a:r>
              <a:endParaRPr lang="en-US" sz="1000" dirty="0"/>
            </a:p>
          </p:txBody>
        </p:sp>
        <p:sp>
          <p:nvSpPr>
            <p:cNvPr id="470" name="Rectangle 469">
              <a:extLst>
                <a:ext uri="{FF2B5EF4-FFF2-40B4-BE49-F238E27FC236}">
                  <a16:creationId xmlns:a16="http://schemas.microsoft.com/office/drawing/2014/main" id="{922ED404-19E7-49F0-81FC-6966B6764BF9}"/>
                </a:ext>
              </a:extLst>
            </p:cNvPr>
            <p:cNvSpPr/>
            <p:nvPr/>
          </p:nvSpPr>
          <p:spPr>
            <a:xfrm>
              <a:off x="4499342" y="4194282"/>
              <a:ext cx="389850" cy="246221"/>
            </a:xfrm>
            <a:prstGeom prst="rect">
              <a:avLst/>
            </a:prstGeom>
          </p:spPr>
          <p:txBody>
            <a:bodyPr wrap="none">
              <a:spAutoFit/>
            </a:bodyPr>
            <a:lstStyle/>
            <a:p>
              <a:r>
                <a:rPr lang="en-US" sz="1000" dirty="0">
                  <a:latin typeface="Calibri" panose="020F0502020204030204" pitchFamily="34" charset="0"/>
                  <a:cs typeface="Arial" pitchFamily="34" charset="0"/>
                </a:rPr>
                <a:t>BVT</a:t>
              </a:r>
              <a:endParaRPr lang="en-US" sz="1000" dirty="0"/>
            </a:p>
          </p:txBody>
        </p:sp>
        <p:sp>
          <p:nvSpPr>
            <p:cNvPr id="471" name="Down Arrow 59">
              <a:extLst>
                <a:ext uri="{FF2B5EF4-FFF2-40B4-BE49-F238E27FC236}">
                  <a16:creationId xmlns:a16="http://schemas.microsoft.com/office/drawing/2014/main" id="{8A0AA5A0-3735-4C9B-9BE3-A1E06C8A637E}"/>
                </a:ext>
              </a:extLst>
            </p:cNvPr>
            <p:cNvSpPr/>
            <p:nvPr/>
          </p:nvSpPr>
          <p:spPr>
            <a:xfrm rot="5400000">
              <a:off x="4295863" y="3995767"/>
              <a:ext cx="224834" cy="150310"/>
            </a:xfrm>
            <a:prstGeom prst="downArrow">
              <a:avLst>
                <a:gd name="adj1" fmla="val 36111"/>
                <a:gd name="adj2" fmla="val 100000"/>
              </a:avLst>
            </a:prstGeom>
            <a:solidFill>
              <a:srgbClr val="2CAE34"/>
            </a:solidFill>
            <a:ln>
              <a:solidFill>
                <a:srgbClr val="2CA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72" name="Down Arrow 59">
              <a:extLst>
                <a:ext uri="{FF2B5EF4-FFF2-40B4-BE49-F238E27FC236}">
                  <a16:creationId xmlns:a16="http://schemas.microsoft.com/office/drawing/2014/main" id="{BDC3C18E-6BD2-40BD-A637-8D7EDAD65ECA}"/>
                </a:ext>
              </a:extLst>
            </p:cNvPr>
            <p:cNvSpPr/>
            <p:nvPr/>
          </p:nvSpPr>
          <p:spPr>
            <a:xfrm rot="5400000">
              <a:off x="3629353" y="3974444"/>
              <a:ext cx="224834" cy="150310"/>
            </a:xfrm>
            <a:prstGeom prst="downArrow">
              <a:avLst>
                <a:gd name="adj1" fmla="val 36111"/>
                <a:gd name="adj2" fmla="val 100000"/>
              </a:avLst>
            </a:prstGeom>
            <a:solidFill>
              <a:srgbClr val="2CAE34"/>
            </a:solidFill>
            <a:ln>
              <a:solidFill>
                <a:srgbClr val="2CA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73" name="Down Arrow 59">
              <a:extLst>
                <a:ext uri="{FF2B5EF4-FFF2-40B4-BE49-F238E27FC236}">
                  <a16:creationId xmlns:a16="http://schemas.microsoft.com/office/drawing/2014/main" id="{054BF12B-BA14-448C-8448-A5B8124B41DF}"/>
                </a:ext>
              </a:extLst>
            </p:cNvPr>
            <p:cNvSpPr/>
            <p:nvPr/>
          </p:nvSpPr>
          <p:spPr>
            <a:xfrm rot="5400000">
              <a:off x="2946457" y="3997461"/>
              <a:ext cx="224834" cy="150310"/>
            </a:xfrm>
            <a:prstGeom prst="downArrow">
              <a:avLst>
                <a:gd name="adj1" fmla="val 36111"/>
                <a:gd name="adj2" fmla="val 100000"/>
              </a:avLst>
            </a:prstGeom>
            <a:solidFill>
              <a:srgbClr val="2CAE34"/>
            </a:solidFill>
            <a:ln>
              <a:solidFill>
                <a:srgbClr val="2CA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67" name="Group 66">
            <a:extLst>
              <a:ext uri="{FF2B5EF4-FFF2-40B4-BE49-F238E27FC236}">
                <a16:creationId xmlns:a16="http://schemas.microsoft.com/office/drawing/2014/main" id="{F35700B3-DAD4-477A-A0AD-156984BB3376}"/>
              </a:ext>
            </a:extLst>
          </p:cNvPr>
          <p:cNvGrpSpPr/>
          <p:nvPr/>
        </p:nvGrpSpPr>
        <p:grpSpPr>
          <a:xfrm>
            <a:off x="922142" y="685064"/>
            <a:ext cx="3732453" cy="1473723"/>
            <a:chOff x="922142" y="685064"/>
            <a:chExt cx="3732453" cy="1473723"/>
          </a:xfrm>
        </p:grpSpPr>
        <p:grpSp>
          <p:nvGrpSpPr>
            <p:cNvPr id="410" name="Group 409">
              <a:extLst>
                <a:ext uri="{FF2B5EF4-FFF2-40B4-BE49-F238E27FC236}">
                  <a16:creationId xmlns:a16="http://schemas.microsoft.com/office/drawing/2014/main" id="{9B0DF5A1-A43D-4BCF-BE41-982EDC004A19}"/>
                </a:ext>
              </a:extLst>
            </p:cNvPr>
            <p:cNvGrpSpPr/>
            <p:nvPr/>
          </p:nvGrpSpPr>
          <p:grpSpPr>
            <a:xfrm>
              <a:off x="922142" y="685064"/>
              <a:ext cx="3732453" cy="1435049"/>
              <a:chOff x="529024" y="-56895"/>
              <a:chExt cx="4647799" cy="2105976"/>
            </a:xfrm>
          </p:grpSpPr>
          <p:pic>
            <p:nvPicPr>
              <p:cNvPr id="411" name="Picture 410">
                <a:extLst>
                  <a:ext uri="{FF2B5EF4-FFF2-40B4-BE49-F238E27FC236}">
                    <a16:creationId xmlns:a16="http://schemas.microsoft.com/office/drawing/2014/main" id="{444CC44C-72ED-4E59-AEE3-CDECE6D47362}"/>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529024" y="-56895"/>
                <a:ext cx="4647799" cy="1506416"/>
              </a:xfrm>
              <a:prstGeom prst="rect">
                <a:avLst/>
              </a:prstGeom>
            </p:spPr>
          </p:pic>
          <p:pic>
            <p:nvPicPr>
              <p:cNvPr id="412" name="Picture 411">
                <a:extLst>
                  <a:ext uri="{FF2B5EF4-FFF2-40B4-BE49-F238E27FC236}">
                    <a16:creationId xmlns:a16="http://schemas.microsoft.com/office/drawing/2014/main" id="{62042D3D-9AD8-4983-8D3D-8C43E296C396}"/>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529024" y="1447842"/>
                <a:ext cx="754949" cy="548640"/>
              </a:xfrm>
              <a:prstGeom prst="rect">
                <a:avLst/>
              </a:prstGeom>
            </p:spPr>
          </p:pic>
          <p:sp>
            <p:nvSpPr>
              <p:cNvPr id="413" name="TextBox 412">
                <a:extLst>
                  <a:ext uri="{FF2B5EF4-FFF2-40B4-BE49-F238E27FC236}">
                    <a16:creationId xmlns:a16="http://schemas.microsoft.com/office/drawing/2014/main" id="{B1EBFE6B-EB3B-4A88-B0F2-4189E3E205E9}"/>
                  </a:ext>
                </a:extLst>
              </p:cNvPr>
              <p:cNvSpPr txBox="1"/>
              <p:nvPr/>
            </p:nvSpPr>
            <p:spPr>
              <a:xfrm>
                <a:off x="1687971" y="1371574"/>
                <a:ext cx="2582441" cy="677507"/>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Business Requirements</a:t>
                </a:r>
              </a:p>
              <a:p>
                <a:pPr algn="ctr"/>
                <a:r>
                  <a:rPr lang="en-US" sz="1200" dirty="0">
                    <a:latin typeface="Arial Nova" panose="020B0504020202020204" pitchFamily="34" charset="0"/>
                    <a:cs typeface="Arial" pitchFamily="34" charset="0"/>
                  </a:rPr>
                  <a:t>Features and User Stories</a:t>
                </a:r>
              </a:p>
            </p:txBody>
          </p:sp>
        </p:grpSp>
        <p:pic>
          <p:nvPicPr>
            <p:cNvPr id="474" name="Picture 473">
              <a:extLst>
                <a:ext uri="{FF2B5EF4-FFF2-40B4-BE49-F238E27FC236}">
                  <a16:creationId xmlns:a16="http://schemas.microsoft.com/office/drawing/2014/main" id="{DEEEF5DC-08D6-4D1A-9084-E1755C430EF4}"/>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441993" y="1726243"/>
              <a:ext cx="499850" cy="432544"/>
            </a:xfrm>
            <a:prstGeom prst="rect">
              <a:avLst/>
            </a:prstGeom>
          </p:spPr>
        </p:pic>
      </p:grpSp>
      <p:grpSp>
        <p:nvGrpSpPr>
          <p:cNvPr id="475" name="Group 474">
            <a:extLst>
              <a:ext uri="{FF2B5EF4-FFF2-40B4-BE49-F238E27FC236}">
                <a16:creationId xmlns:a16="http://schemas.microsoft.com/office/drawing/2014/main" id="{3BB441DD-F27D-466D-A1DA-1FC36EB892D4}"/>
              </a:ext>
            </a:extLst>
          </p:cNvPr>
          <p:cNvGrpSpPr/>
          <p:nvPr/>
        </p:nvGrpSpPr>
        <p:grpSpPr>
          <a:xfrm>
            <a:off x="2330285" y="3282753"/>
            <a:ext cx="1706100" cy="461665"/>
            <a:chOff x="871942" y="2739229"/>
            <a:chExt cx="1706100" cy="461665"/>
          </a:xfrm>
        </p:grpSpPr>
        <p:sp>
          <p:nvSpPr>
            <p:cNvPr id="476" name="TextBox 475">
              <a:extLst>
                <a:ext uri="{FF2B5EF4-FFF2-40B4-BE49-F238E27FC236}">
                  <a16:creationId xmlns:a16="http://schemas.microsoft.com/office/drawing/2014/main" id="{035FEC94-21B6-44D1-843B-CBCB1E7E2049}"/>
                </a:ext>
              </a:extLst>
            </p:cNvPr>
            <p:cNvSpPr txBox="1"/>
            <p:nvPr/>
          </p:nvSpPr>
          <p:spPr>
            <a:xfrm>
              <a:off x="1090097" y="2739229"/>
              <a:ext cx="1487945" cy="461665"/>
            </a:xfrm>
            <a:prstGeom prst="rect">
              <a:avLst/>
            </a:prstGeom>
            <a:noFill/>
          </p:spPr>
          <p:txBody>
            <a:bodyPr wrap="square" rtlCol="0">
              <a:spAutoFit/>
            </a:bodyPr>
            <a:lstStyle/>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Automated </a:t>
              </a:r>
            </a:p>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Bug Tracking</a:t>
              </a:r>
            </a:p>
          </p:txBody>
        </p:sp>
        <p:pic>
          <p:nvPicPr>
            <p:cNvPr id="477" name="Picture 476">
              <a:extLst>
                <a:ext uri="{FF2B5EF4-FFF2-40B4-BE49-F238E27FC236}">
                  <a16:creationId xmlns:a16="http://schemas.microsoft.com/office/drawing/2014/main" id="{5EB8C1B5-141C-4C0A-996D-FF86AC9DFEEC}"/>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71942" y="2829761"/>
              <a:ext cx="274320" cy="274320"/>
            </a:xfrm>
            <a:prstGeom prst="rect">
              <a:avLst/>
            </a:prstGeom>
          </p:spPr>
        </p:pic>
      </p:grpSp>
      <p:grpSp>
        <p:nvGrpSpPr>
          <p:cNvPr id="478" name="Group 477">
            <a:extLst>
              <a:ext uri="{FF2B5EF4-FFF2-40B4-BE49-F238E27FC236}">
                <a16:creationId xmlns:a16="http://schemas.microsoft.com/office/drawing/2014/main" id="{C935DCA1-1E0A-4419-B4BE-E07E28E2F1B9}"/>
              </a:ext>
            </a:extLst>
          </p:cNvPr>
          <p:cNvGrpSpPr/>
          <p:nvPr/>
        </p:nvGrpSpPr>
        <p:grpSpPr>
          <a:xfrm>
            <a:off x="1661517" y="4977311"/>
            <a:ext cx="1719133" cy="461665"/>
            <a:chOff x="871942" y="2751848"/>
            <a:chExt cx="1719133" cy="461665"/>
          </a:xfrm>
        </p:grpSpPr>
        <p:sp>
          <p:nvSpPr>
            <p:cNvPr id="479" name="TextBox 478">
              <a:extLst>
                <a:ext uri="{FF2B5EF4-FFF2-40B4-BE49-F238E27FC236}">
                  <a16:creationId xmlns:a16="http://schemas.microsoft.com/office/drawing/2014/main" id="{A3EF2B22-5B15-421F-8C33-2D756FA1CA9C}"/>
                </a:ext>
              </a:extLst>
            </p:cNvPr>
            <p:cNvSpPr txBox="1"/>
            <p:nvPr/>
          </p:nvSpPr>
          <p:spPr>
            <a:xfrm>
              <a:off x="1091265" y="2751848"/>
              <a:ext cx="1499810" cy="461665"/>
            </a:xfrm>
            <a:prstGeom prst="rect">
              <a:avLst/>
            </a:prstGeom>
            <a:noFill/>
          </p:spPr>
          <p:txBody>
            <a:bodyPr wrap="square" rtlCol="0">
              <a:spAutoFit/>
            </a:bodyPr>
            <a:lstStyle/>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Expert Reports and Dashboards</a:t>
              </a:r>
            </a:p>
          </p:txBody>
        </p:sp>
        <p:pic>
          <p:nvPicPr>
            <p:cNvPr id="480" name="Picture 479">
              <a:extLst>
                <a:ext uri="{FF2B5EF4-FFF2-40B4-BE49-F238E27FC236}">
                  <a16:creationId xmlns:a16="http://schemas.microsoft.com/office/drawing/2014/main" id="{793F245A-F4D9-4EF8-8440-847A099BC64B}"/>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71942" y="2829761"/>
              <a:ext cx="274320" cy="274320"/>
            </a:xfrm>
            <a:prstGeom prst="rect">
              <a:avLst/>
            </a:prstGeom>
          </p:spPr>
        </p:pic>
      </p:grpSp>
      <p:grpSp>
        <p:nvGrpSpPr>
          <p:cNvPr id="481" name="Group 480">
            <a:extLst>
              <a:ext uri="{FF2B5EF4-FFF2-40B4-BE49-F238E27FC236}">
                <a16:creationId xmlns:a16="http://schemas.microsoft.com/office/drawing/2014/main" id="{0160EDC8-7723-4A77-BD41-EEC9346F87AE}"/>
              </a:ext>
            </a:extLst>
          </p:cNvPr>
          <p:cNvGrpSpPr/>
          <p:nvPr/>
        </p:nvGrpSpPr>
        <p:grpSpPr>
          <a:xfrm>
            <a:off x="3804642" y="5508182"/>
            <a:ext cx="2243416" cy="282639"/>
            <a:chOff x="871942" y="2829761"/>
            <a:chExt cx="2243416" cy="282639"/>
          </a:xfrm>
        </p:grpSpPr>
        <p:sp>
          <p:nvSpPr>
            <p:cNvPr id="482" name="TextBox 481">
              <a:extLst>
                <a:ext uri="{FF2B5EF4-FFF2-40B4-BE49-F238E27FC236}">
                  <a16:creationId xmlns:a16="http://schemas.microsoft.com/office/drawing/2014/main" id="{ED28ADAF-C12F-4ACE-B36F-F8DE7306D5A5}"/>
                </a:ext>
              </a:extLst>
            </p:cNvPr>
            <p:cNvSpPr txBox="1"/>
            <p:nvPr/>
          </p:nvSpPr>
          <p:spPr>
            <a:xfrm>
              <a:off x="1095174" y="2835401"/>
              <a:ext cx="2020184" cy="276999"/>
            </a:xfrm>
            <a:prstGeom prst="rect">
              <a:avLst/>
            </a:prstGeom>
            <a:noFill/>
          </p:spPr>
          <p:txBody>
            <a:bodyPr wrap="square" rtlCol="0">
              <a:spAutoFit/>
            </a:bodyPr>
            <a:lstStyle/>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Reusable custom tools</a:t>
              </a:r>
            </a:p>
          </p:txBody>
        </p:sp>
        <p:pic>
          <p:nvPicPr>
            <p:cNvPr id="483" name="Picture 482">
              <a:extLst>
                <a:ext uri="{FF2B5EF4-FFF2-40B4-BE49-F238E27FC236}">
                  <a16:creationId xmlns:a16="http://schemas.microsoft.com/office/drawing/2014/main" id="{303D0097-DB33-4F4F-B4CC-30F108DFDCDB}"/>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71942" y="2829761"/>
              <a:ext cx="274320" cy="274320"/>
            </a:xfrm>
            <a:prstGeom prst="rect">
              <a:avLst/>
            </a:prstGeom>
          </p:spPr>
        </p:pic>
      </p:grpSp>
      <p:grpSp>
        <p:nvGrpSpPr>
          <p:cNvPr id="484" name="Group 483">
            <a:extLst>
              <a:ext uri="{FF2B5EF4-FFF2-40B4-BE49-F238E27FC236}">
                <a16:creationId xmlns:a16="http://schemas.microsoft.com/office/drawing/2014/main" id="{2A3811E6-301A-4B8C-B9ED-D8AD73AC8DE9}"/>
              </a:ext>
            </a:extLst>
          </p:cNvPr>
          <p:cNvGrpSpPr/>
          <p:nvPr/>
        </p:nvGrpSpPr>
        <p:grpSpPr>
          <a:xfrm>
            <a:off x="6960503" y="5221768"/>
            <a:ext cx="2136139" cy="276999"/>
            <a:chOff x="871942" y="2827082"/>
            <a:chExt cx="2136139" cy="276999"/>
          </a:xfrm>
        </p:grpSpPr>
        <p:sp>
          <p:nvSpPr>
            <p:cNvPr id="485" name="TextBox 484">
              <a:extLst>
                <a:ext uri="{FF2B5EF4-FFF2-40B4-BE49-F238E27FC236}">
                  <a16:creationId xmlns:a16="http://schemas.microsoft.com/office/drawing/2014/main" id="{578A9CBC-1CE2-4FDA-8796-F10151AD405A}"/>
                </a:ext>
              </a:extLst>
            </p:cNvPr>
            <p:cNvSpPr txBox="1"/>
            <p:nvPr/>
          </p:nvSpPr>
          <p:spPr>
            <a:xfrm>
              <a:off x="1064610" y="2827082"/>
              <a:ext cx="1943471" cy="276999"/>
            </a:xfrm>
            <a:prstGeom prst="rect">
              <a:avLst/>
            </a:prstGeom>
            <a:noFill/>
          </p:spPr>
          <p:txBody>
            <a:bodyPr wrap="square" rtlCol="0">
              <a:spAutoFit/>
            </a:bodyPr>
            <a:lstStyle/>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Continuous Integration</a:t>
              </a:r>
            </a:p>
          </p:txBody>
        </p:sp>
        <p:pic>
          <p:nvPicPr>
            <p:cNvPr id="486" name="Picture 485">
              <a:extLst>
                <a:ext uri="{FF2B5EF4-FFF2-40B4-BE49-F238E27FC236}">
                  <a16:creationId xmlns:a16="http://schemas.microsoft.com/office/drawing/2014/main" id="{30297550-587F-4F64-9188-B0A03AF2C3FE}"/>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71942" y="2829761"/>
              <a:ext cx="274320" cy="274320"/>
            </a:xfrm>
            <a:prstGeom prst="rect">
              <a:avLst/>
            </a:prstGeom>
          </p:spPr>
        </p:pic>
      </p:grpSp>
      <p:grpSp>
        <p:nvGrpSpPr>
          <p:cNvPr id="487" name="Group 486">
            <a:extLst>
              <a:ext uri="{FF2B5EF4-FFF2-40B4-BE49-F238E27FC236}">
                <a16:creationId xmlns:a16="http://schemas.microsoft.com/office/drawing/2014/main" id="{FDE1DC4E-1E03-4168-8164-A5EAC6AAA6F8}"/>
              </a:ext>
            </a:extLst>
          </p:cNvPr>
          <p:cNvGrpSpPr/>
          <p:nvPr/>
        </p:nvGrpSpPr>
        <p:grpSpPr>
          <a:xfrm>
            <a:off x="7261954" y="3052896"/>
            <a:ext cx="1985228" cy="461665"/>
            <a:chOff x="871942" y="2820764"/>
            <a:chExt cx="1985228" cy="461665"/>
          </a:xfrm>
        </p:grpSpPr>
        <p:sp>
          <p:nvSpPr>
            <p:cNvPr id="488" name="TextBox 487">
              <a:extLst>
                <a:ext uri="{FF2B5EF4-FFF2-40B4-BE49-F238E27FC236}">
                  <a16:creationId xmlns:a16="http://schemas.microsoft.com/office/drawing/2014/main" id="{D13CC839-7CBC-47D1-8428-E1379D0079FB}"/>
                </a:ext>
              </a:extLst>
            </p:cNvPr>
            <p:cNvSpPr txBox="1"/>
            <p:nvPr/>
          </p:nvSpPr>
          <p:spPr>
            <a:xfrm>
              <a:off x="1078163" y="2820764"/>
              <a:ext cx="1779007" cy="461665"/>
            </a:xfrm>
            <a:prstGeom prst="rect">
              <a:avLst/>
            </a:prstGeom>
            <a:noFill/>
          </p:spPr>
          <p:txBody>
            <a:bodyPr wrap="square" rtlCol="0">
              <a:spAutoFit/>
            </a:bodyPr>
            <a:lstStyle/>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Dynamic Test Data </a:t>
              </a:r>
            </a:p>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Generation</a:t>
              </a:r>
            </a:p>
          </p:txBody>
        </p:sp>
        <p:pic>
          <p:nvPicPr>
            <p:cNvPr id="489" name="Picture 488">
              <a:extLst>
                <a:ext uri="{FF2B5EF4-FFF2-40B4-BE49-F238E27FC236}">
                  <a16:creationId xmlns:a16="http://schemas.microsoft.com/office/drawing/2014/main" id="{1F60F977-ABA6-444C-B5A5-FBD63213D659}"/>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71942" y="2829761"/>
              <a:ext cx="274320" cy="274320"/>
            </a:xfrm>
            <a:prstGeom prst="rect">
              <a:avLst/>
            </a:prstGeom>
          </p:spPr>
        </p:pic>
      </p:grpSp>
      <p:grpSp>
        <p:nvGrpSpPr>
          <p:cNvPr id="490" name="Group 489">
            <a:extLst>
              <a:ext uri="{FF2B5EF4-FFF2-40B4-BE49-F238E27FC236}">
                <a16:creationId xmlns:a16="http://schemas.microsoft.com/office/drawing/2014/main" id="{D21F1E72-9898-48D1-BC15-9CD90ED599EF}"/>
              </a:ext>
            </a:extLst>
          </p:cNvPr>
          <p:cNvGrpSpPr/>
          <p:nvPr/>
        </p:nvGrpSpPr>
        <p:grpSpPr>
          <a:xfrm>
            <a:off x="6593418" y="2462909"/>
            <a:ext cx="628686" cy="618050"/>
            <a:chOff x="6439576" y="1323056"/>
            <a:chExt cx="751044" cy="724465"/>
          </a:xfrm>
        </p:grpSpPr>
        <p:sp>
          <p:nvSpPr>
            <p:cNvPr id="491" name="Down Arrow 52">
              <a:extLst>
                <a:ext uri="{FF2B5EF4-FFF2-40B4-BE49-F238E27FC236}">
                  <a16:creationId xmlns:a16="http://schemas.microsoft.com/office/drawing/2014/main" id="{43755148-8B59-4B91-B587-66B05CD6C1B5}"/>
                </a:ext>
              </a:extLst>
            </p:cNvPr>
            <p:cNvSpPr/>
            <p:nvPr/>
          </p:nvSpPr>
          <p:spPr>
            <a:xfrm rot="16200000">
              <a:off x="6596259" y="1185897"/>
              <a:ext cx="457201" cy="731520"/>
            </a:xfrm>
            <a:prstGeom prst="downArrow">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92" name="Picture 491">
              <a:extLst>
                <a:ext uri="{FF2B5EF4-FFF2-40B4-BE49-F238E27FC236}">
                  <a16:creationId xmlns:a16="http://schemas.microsoft.com/office/drawing/2014/main" id="{09D1DF3D-4C3B-453B-8BE1-B3440953C352}"/>
                </a:ext>
              </a:extLst>
            </p:cNvPr>
            <p:cNvPicPr>
              <a:picLocks noChangeAspect="1"/>
            </p:cNvPicPr>
            <p:nvPr/>
          </p:nvPicPr>
          <p:blipFill>
            <a:blip r:embed="rId7"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39576" y="1726674"/>
              <a:ext cx="320847" cy="320847"/>
            </a:xfrm>
            <a:prstGeom prst="rect">
              <a:avLst/>
            </a:prstGeom>
          </p:spPr>
        </p:pic>
      </p:grpSp>
      <p:grpSp>
        <p:nvGrpSpPr>
          <p:cNvPr id="493" name="Group 492">
            <a:extLst>
              <a:ext uri="{FF2B5EF4-FFF2-40B4-BE49-F238E27FC236}">
                <a16:creationId xmlns:a16="http://schemas.microsoft.com/office/drawing/2014/main" id="{49B5E33D-119E-4C56-BFFF-EAC8A9FEAA13}"/>
              </a:ext>
            </a:extLst>
          </p:cNvPr>
          <p:cNvGrpSpPr/>
          <p:nvPr/>
        </p:nvGrpSpPr>
        <p:grpSpPr>
          <a:xfrm>
            <a:off x="8523607" y="2474142"/>
            <a:ext cx="625386" cy="617583"/>
            <a:chOff x="6443518" y="1323056"/>
            <a:chExt cx="747102" cy="723918"/>
          </a:xfrm>
        </p:grpSpPr>
        <p:sp>
          <p:nvSpPr>
            <p:cNvPr id="494" name="Down Arrow 52">
              <a:extLst>
                <a:ext uri="{FF2B5EF4-FFF2-40B4-BE49-F238E27FC236}">
                  <a16:creationId xmlns:a16="http://schemas.microsoft.com/office/drawing/2014/main" id="{5FFAA0F5-4136-4ECC-8F1D-6A859FB395CE}"/>
                </a:ext>
              </a:extLst>
            </p:cNvPr>
            <p:cNvSpPr/>
            <p:nvPr/>
          </p:nvSpPr>
          <p:spPr>
            <a:xfrm rot="16200000">
              <a:off x="6596259" y="1185897"/>
              <a:ext cx="457201" cy="731520"/>
            </a:xfrm>
            <a:prstGeom prst="downArrow">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95" name="Picture 494">
              <a:extLst>
                <a:ext uri="{FF2B5EF4-FFF2-40B4-BE49-F238E27FC236}">
                  <a16:creationId xmlns:a16="http://schemas.microsoft.com/office/drawing/2014/main" id="{3BE7F71C-1E83-4B3B-B66A-B47DD680D286}"/>
                </a:ext>
              </a:extLst>
            </p:cNvPr>
            <p:cNvPicPr>
              <a:picLocks noChangeAspect="1"/>
            </p:cNvPicPr>
            <p:nvPr/>
          </p:nvPicPr>
          <p:blipFill>
            <a:blip r:embed="rId7"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43518" y="1726127"/>
              <a:ext cx="320847" cy="320847"/>
            </a:xfrm>
            <a:prstGeom prst="rect">
              <a:avLst/>
            </a:prstGeom>
          </p:spPr>
        </p:pic>
      </p:grpSp>
      <p:grpSp>
        <p:nvGrpSpPr>
          <p:cNvPr id="496" name="Group 495">
            <a:extLst>
              <a:ext uri="{FF2B5EF4-FFF2-40B4-BE49-F238E27FC236}">
                <a16:creationId xmlns:a16="http://schemas.microsoft.com/office/drawing/2014/main" id="{DB9E71FA-51A4-4962-9C94-565EBDB56DD2}"/>
              </a:ext>
            </a:extLst>
          </p:cNvPr>
          <p:cNvGrpSpPr/>
          <p:nvPr/>
        </p:nvGrpSpPr>
        <p:grpSpPr>
          <a:xfrm>
            <a:off x="3948378" y="3970571"/>
            <a:ext cx="3460059" cy="298939"/>
            <a:chOff x="871942" y="2829761"/>
            <a:chExt cx="3460059" cy="298939"/>
          </a:xfrm>
        </p:grpSpPr>
        <p:sp>
          <p:nvSpPr>
            <p:cNvPr id="497" name="TextBox 496">
              <a:extLst>
                <a:ext uri="{FF2B5EF4-FFF2-40B4-BE49-F238E27FC236}">
                  <a16:creationId xmlns:a16="http://schemas.microsoft.com/office/drawing/2014/main" id="{0A924214-4BDE-4A58-8B07-D09D84087167}"/>
                </a:ext>
              </a:extLst>
            </p:cNvPr>
            <p:cNvSpPr txBox="1"/>
            <p:nvPr/>
          </p:nvSpPr>
          <p:spPr>
            <a:xfrm>
              <a:off x="1064609" y="2851701"/>
              <a:ext cx="3267392" cy="276999"/>
            </a:xfrm>
            <a:prstGeom prst="rect">
              <a:avLst/>
            </a:prstGeom>
            <a:noFill/>
          </p:spPr>
          <p:txBody>
            <a:bodyPr wrap="square" rtlCol="0">
              <a:spAutoFit/>
            </a:bodyPr>
            <a:lstStyle/>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Automated Continuous Test Pipeline</a:t>
              </a:r>
            </a:p>
          </p:txBody>
        </p:sp>
        <p:pic>
          <p:nvPicPr>
            <p:cNvPr id="498" name="Picture 497">
              <a:extLst>
                <a:ext uri="{FF2B5EF4-FFF2-40B4-BE49-F238E27FC236}">
                  <a16:creationId xmlns:a16="http://schemas.microsoft.com/office/drawing/2014/main" id="{624AE39C-2D2E-4B36-8A38-A613C3867470}"/>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71942" y="2829761"/>
              <a:ext cx="274320" cy="274320"/>
            </a:xfrm>
            <a:prstGeom prst="rect">
              <a:avLst/>
            </a:prstGeom>
          </p:spPr>
        </p:pic>
      </p:grpSp>
      <p:pic>
        <p:nvPicPr>
          <p:cNvPr id="502" name="Picture 501">
            <a:extLst>
              <a:ext uri="{FF2B5EF4-FFF2-40B4-BE49-F238E27FC236}">
                <a16:creationId xmlns:a16="http://schemas.microsoft.com/office/drawing/2014/main" id="{9F0938D9-B80D-46D7-B4B1-520D192CDD50}"/>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6734593" y="1318768"/>
            <a:ext cx="1016139" cy="331092"/>
          </a:xfrm>
          <a:prstGeom prst="rect">
            <a:avLst/>
          </a:prstGeom>
        </p:spPr>
      </p:pic>
      <p:pic>
        <p:nvPicPr>
          <p:cNvPr id="503" name="Picture 502">
            <a:extLst>
              <a:ext uri="{FF2B5EF4-FFF2-40B4-BE49-F238E27FC236}">
                <a16:creationId xmlns:a16="http://schemas.microsoft.com/office/drawing/2014/main" id="{3D197BA2-3BE7-43F5-A7F3-631164F5E544}"/>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141622" y="1084786"/>
            <a:ext cx="510139" cy="510140"/>
          </a:xfrm>
          <a:prstGeom prst="rect">
            <a:avLst/>
          </a:prstGeom>
        </p:spPr>
      </p:pic>
      <p:pic>
        <p:nvPicPr>
          <p:cNvPr id="504" name="Picture 503">
            <a:extLst>
              <a:ext uri="{FF2B5EF4-FFF2-40B4-BE49-F238E27FC236}">
                <a16:creationId xmlns:a16="http://schemas.microsoft.com/office/drawing/2014/main" id="{11250592-A930-4E8E-AAA9-CAE9B4C015AD}"/>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9564286" y="2430980"/>
            <a:ext cx="499622" cy="499623"/>
          </a:xfrm>
          <a:prstGeom prst="rect">
            <a:avLst/>
          </a:prstGeom>
        </p:spPr>
      </p:pic>
      <p:pic>
        <p:nvPicPr>
          <p:cNvPr id="505" name="Picture 504">
            <a:extLst>
              <a:ext uri="{FF2B5EF4-FFF2-40B4-BE49-F238E27FC236}">
                <a16:creationId xmlns:a16="http://schemas.microsoft.com/office/drawing/2014/main" id="{659F68C0-BCA6-431E-A171-1E400ABAC10E}"/>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9106863" y="1392471"/>
            <a:ext cx="358091" cy="358091"/>
          </a:xfrm>
          <a:prstGeom prst="rect">
            <a:avLst/>
          </a:prstGeom>
        </p:spPr>
      </p:pic>
      <p:pic>
        <p:nvPicPr>
          <p:cNvPr id="506" name="Picture 505">
            <a:extLst>
              <a:ext uri="{FF2B5EF4-FFF2-40B4-BE49-F238E27FC236}">
                <a16:creationId xmlns:a16="http://schemas.microsoft.com/office/drawing/2014/main" id="{E8650C94-7A1F-47E0-B7E2-41E4BE5C5288}"/>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402542" y="4228521"/>
            <a:ext cx="240635" cy="240634"/>
          </a:xfrm>
          <a:prstGeom prst="rect">
            <a:avLst/>
          </a:prstGeom>
        </p:spPr>
      </p:pic>
      <p:pic>
        <p:nvPicPr>
          <p:cNvPr id="507" name="Picture 506">
            <a:extLst>
              <a:ext uri="{FF2B5EF4-FFF2-40B4-BE49-F238E27FC236}">
                <a16:creationId xmlns:a16="http://schemas.microsoft.com/office/drawing/2014/main" id="{ADFA4F32-BBC5-4E83-B17B-243766473094}"/>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1626282" y="3453585"/>
            <a:ext cx="327118" cy="309195"/>
          </a:xfrm>
          <a:prstGeom prst="rect">
            <a:avLst/>
          </a:prstGeom>
        </p:spPr>
      </p:pic>
      <p:sp>
        <p:nvSpPr>
          <p:cNvPr id="125" name="Rectangle: Beveled 124">
            <a:extLst>
              <a:ext uri="{FF2B5EF4-FFF2-40B4-BE49-F238E27FC236}">
                <a16:creationId xmlns:a16="http://schemas.microsoft.com/office/drawing/2014/main" id="{F96DE40A-6D68-4387-80AC-C31511628F21}"/>
              </a:ext>
            </a:extLst>
          </p:cNvPr>
          <p:cNvSpPr/>
          <p:nvPr/>
        </p:nvSpPr>
        <p:spPr>
          <a:xfrm>
            <a:off x="708719" y="337671"/>
            <a:ext cx="10041288" cy="5968429"/>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437440B1-F93C-45B9-B979-8E4F969BFFA2}"/>
              </a:ext>
            </a:extLst>
          </p:cNvPr>
          <p:cNvGrpSpPr/>
          <p:nvPr/>
        </p:nvGrpSpPr>
        <p:grpSpPr>
          <a:xfrm>
            <a:off x="-504465" y="860083"/>
            <a:ext cx="13708313" cy="4431735"/>
            <a:chOff x="-814944" y="1064057"/>
            <a:chExt cx="13708313" cy="4431735"/>
          </a:xfrm>
        </p:grpSpPr>
        <p:sp>
          <p:nvSpPr>
            <p:cNvPr id="132" name="TextBox 131">
              <a:extLst>
                <a:ext uri="{FF2B5EF4-FFF2-40B4-BE49-F238E27FC236}">
                  <a16:creationId xmlns:a16="http://schemas.microsoft.com/office/drawing/2014/main" id="{4898E65F-15F5-483D-99E5-E153CF236406}"/>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133" name="TextBox 132">
              <a:extLst>
                <a:ext uri="{FF2B5EF4-FFF2-40B4-BE49-F238E27FC236}">
                  <a16:creationId xmlns:a16="http://schemas.microsoft.com/office/drawing/2014/main" id="{E1FF0CAF-9582-4101-AB01-D0610642AE87}"/>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134" name="TextBox 133">
              <a:extLst>
                <a:ext uri="{FF2B5EF4-FFF2-40B4-BE49-F238E27FC236}">
                  <a16:creationId xmlns:a16="http://schemas.microsoft.com/office/drawing/2014/main" id="{FF250E69-C5E9-483E-A647-E581CFAAA695}"/>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135" name="TextBox 134">
              <a:extLst>
                <a:ext uri="{FF2B5EF4-FFF2-40B4-BE49-F238E27FC236}">
                  <a16:creationId xmlns:a16="http://schemas.microsoft.com/office/drawing/2014/main" id="{3614A402-5FAA-4DFB-BCB3-C23A06BD864C}"/>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136" name="TextBox 135">
            <a:extLst>
              <a:ext uri="{FF2B5EF4-FFF2-40B4-BE49-F238E27FC236}">
                <a16:creationId xmlns:a16="http://schemas.microsoft.com/office/drawing/2014/main" id="{43BE00E3-274C-44B0-ADEC-E92E96DD7A98}"/>
              </a:ext>
            </a:extLst>
          </p:cNvPr>
          <p:cNvSpPr txBox="1"/>
          <p:nvPr/>
        </p:nvSpPr>
        <p:spPr>
          <a:xfrm>
            <a:off x="7926500" y="5550881"/>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230307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0DDED-A8B8-4053-A118-C943F5598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903" y="643466"/>
            <a:ext cx="8878193" cy="5571067"/>
          </a:xfrm>
          <a:prstGeom prst="rect">
            <a:avLst/>
          </a:prstGeom>
        </p:spPr>
      </p:pic>
      <p:sp>
        <p:nvSpPr>
          <p:cNvPr id="5" name="Rectangle: Beveled 4">
            <a:extLst>
              <a:ext uri="{FF2B5EF4-FFF2-40B4-BE49-F238E27FC236}">
                <a16:creationId xmlns:a16="http://schemas.microsoft.com/office/drawing/2014/main" id="{D84768DD-847B-4E64-BE0F-C33A59C887F0}"/>
              </a:ext>
            </a:extLst>
          </p:cNvPr>
          <p:cNvSpPr/>
          <p:nvPr/>
        </p:nvSpPr>
        <p:spPr>
          <a:xfrm>
            <a:off x="1656903" y="643466"/>
            <a:ext cx="8878193" cy="5571067"/>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A3131ED-7CC6-4250-A998-F0F1037000A6}"/>
              </a:ext>
            </a:extLst>
          </p:cNvPr>
          <p:cNvGrpSpPr/>
          <p:nvPr/>
        </p:nvGrpSpPr>
        <p:grpSpPr>
          <a:xfrm>
            <a:off x="-437572" y="1107600"/>
            <a:ext cx="13708313" cy="4431735"/>
            <a:chOff x="-814944" y="1064057"/>
            <a:chExt cx="13708313" cy="4431735"/>
          </a:xfrm>
        </p:grpSpPr>
        <p:sp>
          <p:nvSpPr>
            <p:cNvPr id="13" name="TextBox 12">
              <a:extLst>
                <a:ext uri="{FF2B5EF4-FFF2-40B4-BE49-F238E27FC236}">
                  <a16:creationId xmlns:a16="http://schemas.microsoft.com/office/drawing/2014/main" id="{D5CF6D65-2181-437D-8587-C70359F3CE5C}"/>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14" name="TextBox 13">
              <a:extLst>
                <a:ext uri="{FF2B5EF4-FFF2-40B4-BE49-F238E27FC236}">
                  <a16:creationId xmlns:a16="http://schemas.microsoft.com/office/drawing/2014/main" id="{903ADFF7-0B29-446F-9034-CBFE8933374F}"/>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15" name="TextBox 14">
              <a:extLst>
                <a:ext uri="{FF2B5EF4-FFF2-40B4-BE49-F238E27FC236}">
                  <a16:creationId xmlns:a16="http://schemas.microsoft.com/office/drawing/2014/main" id="{057A7B7A-DC7A-4493-890C-95C177513CC4}"/>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16" name="TextBox 15">
              <a:extLst>
                <a:ext uri="{FF2B5EF4-FFF2-40B4-BE49-F238E27FC236}">
                  <a16:creationId xmlns:a16="http://schemas.microsoft.com/office/drawing/2014/main" id="{F4D7E4F3-CB14-4C50-A055-D6BF487B4112}"/>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11" name="TextBox 10">
            <a:extLst>
              <a:ext uri="{FF2B5EF4-FFF2-40B4-BE49-F238E27FC236}">
                <a16:creationId xmlns:a16="http://schemas.microsoft.com/office/drawing/2014/main" id="{3A4529D5-8549-4C39-9786-5F8057BF5294}"/>
              </a:ext>
            </a:extLst>
          </p:cNvPr>
          <p:cNvSpPr txBox="1"/>
          <p:nvPr/>
        </p:nvSpPr>
        <p:spPr>
          <a:xfrm>
            <a:off x="7816280" y="3152000"/>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287188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70C40F3F-F837-402E-ABB2-6CDB22B545A1}"/>
              </a:ext>
            </a:extLst>
          </p:cNvPr>
          <p:cNvGrpSpPr/>
          <p:nvPr/>
        </p:nvGrpSpPr>
        <p:grpSpPr>
          <a:xfrm>
            <a:off x="1595708" y="1301265"/>
            <a:ext cx="8687148" cy="3242948"/>
            <a:chOff x="821008" y="488465"/>
            <a:chExt cx="8687148" cy="3242948"/>
          </a:xfrm>
        </p:grpSpPr>
        <p:grpSp>
          <p:nvGrpSpPr>
            <p:cNvPr id="79" name="Group 78">
              <a:extLst>
                <a:ext uri="{FF2B5EF4-FFF2-40B4-BE49-F238E27FC236}">
                  <a16:creationId xmlns:a16="http://schemas.microsoft.com/office/drawing/2014/main" id="{4876908A-BE32-42B8-A710-A455C2E1E9CE}"/>
                </a:ext>
              </a:extLst>
            </p:cNvPr>
            <p:cNvGrpSpPr/>
            <p:nvPr/>
          </p:nvGrpSpPr>
          <p:grpSpPr>
            <a:xfrm>
              <a:off x="821008" y="488465"/>
              <a:ext cx="8687148" cy="3242948"/>
              <a:chOff x="1506808" y="2063265"/>
              <a:chExt cx="8687148" cy="3242948"/>
            </a:xfrm>
          </p:grpSpPr>
          <p:grpSp>
            <p:nvGrpSpPr>
              <p:cNvPr id="18" name="Group 17">
                <a:extLst>
                  <a:ext uri="{FF2B5EF4-FFF2-40B4-BE49-F238E27FC236}">
                    <a16:creationId xmlns:a16="http://schemas.microsoft.com/office/drawing/2014/main" id="{5AE13947-BB23-431A-939E-A8BBDCD4FEA1}"/>
                  </a:ext>
                </a:extLst>
              </p:cNvPr>
              <p:cNvGrpSpPr/>
              <p:nvPr/>
            </p:nvGrpSpPr>
            <p:grpSpPr>
              <a:xfrm>
                <a:off x="1506808" y="3506317"/>
                <a:ext cx="1370261" cy="1619898"/>
                <a:chOff x="9152208" y="2117596"/>
                <a:chExt cx="1370261" cy="1619898"/>
              </a:xfrm>
            </p:grpSpPr>
            <p:grpSp>
              <p:nvGrpSpPr>
                <p:cNvPr id="10" name="Group 9">
                  <a:extLst>
                    <a:ext uri="{FF2B5EF4-FFF2-40B4-BE49-F238E27FC236}">
                      <a16:creationId xmlns:a16="http://schemas.microsoft.com/office/drawing/2014/main" id="{1224F72B-59A3-40D2-9236-C5949F1720D4}"/>
                    </a:ext>
                  </a:extLst>
                </p:cNvPr>
                <p:cNvGrpSpPr/>
                <p:nvPr/>
              </p:nvGrpSpPr>
              <p:grpSpPr>
                <a:xfrm>
                  <a:off x="9152208" y="2117596"/>
                  <a:ext cx="1370261" cy="1619898"/>
                  <a:chOff x="7515852" y="807761"/>
                  <a:chExt cx="1729955" cy="2054798"/>
                </a:xfrm>
              </p:grpSpPr>
              <p:grpSp>
                <p:nvGrpSpPr>
                  <p:cNvPr id="11" name="Group 10">
                    <a:extLst>
                      <a:ext uri="{FF2B5EF4-FFF2-40B4-BE49-F238E27FC236}">
                        <a16:creationId xmlns:a16="http://schemas.microsoft.com/office/drawing/2014/main" id="{6D41F28E-18DD-446C-9CFD-C6B34E941CE1}"/>
                      </a:ext>
                    </a:extLst>
                  </p:cNvPr>
                  <p:cNvGrpSpPr/>
                  <p:nvPr/>
                </p:nvGrpSpPr>
                <p:grpSpPr>
                  <a:xfrm>
                    <a:off x="7872599" y="807761"/>
                    <a:ext cx="951538" cy="1188720"/>
                    <a:chOff x="8347137" y="587883"/>
                    <a:chExt cx="951538" cy="1188720"/>
                  </a:xfrm>
                </p:grpSpPr>
                <p:pic>
                  <p:nvPicPr>
                    <p:cNvPr id="13" name="Picture 12">
                      <a:extLst>
                        <a:ext uri="{FF2B5EF4-FFF2-40B4-BE49-F238E27FC236}">
                          <a16:creationId xmlns:a16="http://schemas.microsoft.com/office/drawing/2014/main" id="{4B0C9FF4-6CD1-48B9-8B29-61FDF2D0ED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7137" y="587883"/>
                      <a:ext cx="951538" cy="1188720"/>
                    </a:xfrm>
                    <a:prstGeom prst="rect">
                      <a:avLst/>
                    </a:prstGeom>
                  </p:spPr>
                </p:pic>
                <p:sp>
                  <p:nvSpPr>
                    <p:cNvPr id="14" name="TextBox 13">
                      <a:extLst>
                        <a:ext uri="{FF2B5EF4-FFF2-40B4-BE49-F238E27FC236}">
                          <a16:creationId xmlns:a16="http://schemas.microsoft.com/office/drawing/2014/main" id="{49F07D64-B9CB-4C84-8C76-ABE74058C782}"/>
                        </a:ext>
                      </a:extLst>
                    </p:cNvPr>
                    <p:cNvSpPr txBox="1"/>
                    <p:nvPr/>
                  </p:nvSpPr>
                  <p:spPr>
                    <a:xfrm>
                      <a:off x="8492417" y="675164"/>
                      <a:ext cx="660976" cy="292804"/>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Code</a:t>
                      </a:r>
                    </a:p>
                  </p:txBody>
                </p:sp>
              </p:grpSp>
              <p:sp>
                <p:nvSpPr>
                  <p:cNvPr id="12" name="TextBox 11">
                    <a:extLst>
                      <a:ext uri="{FF2B5EF4-FFF2-40B4-BE49-F238E27FC236}">
                        <a16:creationId xmlns:a16="http://schemas.microsoft.com/office/drawing/2014/main" id="{C555A111-B76F-423A-AC5D-518F88DF52E3}"/>
                      </a:ext>
                    </a:extLst>
                  </p:cNvPr>
                  <p:cNvSpPr txBox="1"/>
                  <p:nvPr/>
                </p:nvSpPr>
                <p:spPr>
                  <a:xfrm>
                    <a:off x="7515852" y="1925583"/>
                    <a:ext cx="1729955" cy="936976"/>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Functional and Regression</a:t>
                    </a:r>
                  </a:p>
                  <a:p>
                    <a:pPr algn="ctr"/>
                    <a:r>
                      <a:rPr lang="en-US" sz="1400" dirty="0">
                        <a:latin typeface="Arial Nova" panose="020B0504020202020204" pitchFamily="34" charset="0"/>
                        <a:cs typeface="Arial" pitchFamily="34" charset="0"/>
                      </a:rPr>
                      <a:t>Test Scripts</a:t>
                    </a:r>
                  </a:p>
                </p:txBody>
              </p:sp>
            </p:grpSp>
            <p:pic>
              <p:nvPicPr>
                <p:cNvPr id="16" name="Picture 15">
                  <a:extLst>
                    <a:ext uri="{FF2B5EF4-FFF2-40B4-BE49-F238E27FC236}">
                      <a16:creationId xmlns:a16="http://schemas.microsoft.com/office/drawing/2014/main" id="{2CAF782A-F0F3-42F9-A860-A51BEBEDFC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4286" y="2430980"/>
                  <a:ext cx="499622" cy="499623"/>
                </a:xfrm>
                <a:prstGeom prst="rect">
                  <a:avLst/>
                </a:prstGeom>
              </p:spPr>
            </p:pic>
          </p:grpSp>
          <p:grpSp>
            <p:nvGrpSpPr>
              <p:cNvPr id="19" name="Group 18">
                <a:extLst>
                  <a:ext uri="{FF2B5EF4-FFF2-40B4-BE49-F238E27FC236}">
                    <a16:creationId xmlns:a16="http://schemas.microsoft.com/office/drawing/2014/main" id="{0B2DD50D-B73C-4EC0-BBE7-31865B3938D8}"/>
                  </a:ext>
                </a:extLst>
              </p:cNvPr>
              <p:cNvGrpSpPr/>
              <p:nvPr/>
            </p:nvGrpSpPr>
            <p:grpSpPr>
              <a:xfrm>
                <a:off x="2844637" y="3674173"/>
                <a:ext cx="612343" cy="601414"/>
                <a:chOff x="6459100" y="1075292"/>
                <a:chExt cx="731520" cy="704965"/>
              </a:xfrm>
            </p:grpSpPr>
            <p:sp>
              <p:nvSpPr>
                <p:cNvPr id="20" name="Down Arrow 52">
                  <a:extLst>
                    <a:ext uri="{FF2B5EF4-FFF2-40B4-BE49-F238E27FC236}">
                      <a16:creationId xmlns:a16="http://schemas.microsoft.com/office/drawing/2014/main" id="{4C1A3FF6-C320-46D6-B988-E107381C9C08}"/>
                    </a:ext>
                  </a:extLst>
                </p:cNvPr>
                <p:cNvSpPr/>
                <p:nvPr/>
              </p:nvSpPr>
              <p:spPr>
                <a:xfrm rot="16200000">
                  <a:off x="6596259" y="1185897"/>
                  <a:ext cx="457201" cy="731520"/>
                </a:xfrm>
                <a:prstGeom prst="downArrow">
                  <a:avLst/>
                </a:prstGeom>
                <a:solidFill>
                  <a:srgbClr val="4799EB"/>
                </a:solidFill>
                <a:ln w="12700" cap="flat" cmpd="sng" algn="ctr">
                  <a:solidFill>
                    <a:srgbClr val="5B9BD5"/>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4D87DE0D-CBC5-46FF-99CF-6873594BB051}"/>
                    </a:ext>
                  </a:extLst>
                </p:cNvPr>
                <p:cNvPicPr>
                  <a:picLocks noChangeAspect="1"/>
                </p:cNvPicPr>
                <p:nvPr/>
              </p:nvPicPr>
              <p:blipFill>
                <a:blip r:embed="rId5"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grpSp>
            <p:nvGrpSpPr>
              <p:cNvPr id="67" name="Group 66">
                <a:extLst>
                  <a:ext uri="{FF2B5EF4-FFF2-40B4-BE49-F238E27FC236}">
                    <a16:creationId xmlns:a16="http://schemas.microsoft.com/office/drawing/2014/main" id="{110551B4-08AA-4B7A-BCFB-385F4340A995}"/>
                  </a:ext>
                </a:extLst>
              </p:cNvPr>
              <p:cNvGrpSpPr/>
              <p:nvPr/>
            </p:nvGrpSpPr>
            <p:grpSpPr>
              <a:xfrm>
                <a:off x="4890405" y="2075316"/>
                <a:ext cx="1544517" cy="1200636"/>
                <a:chOff x="4890405" y="2075316"/>
                <a:chExt cx="1544517" cy="1200636"/>
              </a:xfrm>
            </p:grpSpPr>
            <p:grpSp>
              <p:nvGrpSpPr>
                <p:cNvPr id="39" name="Group 38">
                  <a:extLst>
                    <a:ext uri="{FF2B5EF4-FFF2-40B4-BE49-F238E27FC236}">
                      <a16:creationId xmlns:a16="http://schemas.microsoft.com/office/drawing/2014/main" id="{3E536948-1A24-44A8-B5EB-58C74ECA3E3F}"/>
                    </a:ext>
                  </a:extLst>
                </p:cNvPr>
                <p:cNvGrpSpPr/>
                <p:nvPr/>
              </p:nvGrpSpPr>
              <p:grpSpPr>
                <a:xfrm>
                  <a:off x="5219063" y="2422512"/>
                  <a:ext cx="853440" cy="853440"/>
                  <a:chOff x="3648522" y="1137211"/>
                  <a:chExt cx="853440" cy="853440"/>
                </a:xfrm>
              </p:grpSpPr>
              <p:pic>
                <p:nvPicPr>
                  <p:cNvPr id="40" name="Picture 39">
                    <a:extLst>
                      <a:ext uri="{FF2B5EF4-FFF2-40B4-BE49-F238E27FC236}">
                        <a16:creationId xmlns:a16="http://schemas.microsoft.com/office/drawing/2014/main" id="{3CE4B64D-8247-48F7-AD54-2BC933F930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8522" y="1137211"/>
                    <a:ext cx="548640" cy="548640"/>
                  </a:xfrm>
                  <a:prstGeom prst="rect">
                    <a:avLst/>
                  </a:prstGeom>
                </p:spPr>
              </p:pic>
              <p:pic>
                <p:nvPicPr>
                  <p:cNvPr id="41" name="Picture 40">
                    <a:extLst>
                      <a:ext uri="{FF2B5EF4-FFF2-40B4-BE49-F238E27FC236}">
                        <a16:creationId xmlns:a16="http://schemas.microsoft.com/office/drawing/2014/main" id="{1FEDEE56-1057-4A32-B2D3-34880EECD4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0922" y="1289611"/>
                    <a:ext cx="548640" cy="548640"/>
                  </a:xfrm>
                  <a:prstGeom prst="rect">
                    <a:avLst/>
                  </a:prstGeom>
                </p:spPr>
              </p:pic>
              <p:pic>
                <p:nvPicPr>
                  <p:cNvPr id="42" name="Picture 41">
                    <a:extLst>
                      <a:ext uri="{FF2B5EF4-FFF2-40B4-BE49-F238E27FC236}">
                        <a16:creationId xmlns:a16="http://schemas.microsoft.com/office/drawing/2014/main" id="{E986692E-EE32-46E2-ACE5-7636CCC98B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3322" y="1442011"/>
                    <a:ext cx="548640" cy="548640"/>
                  </a:xfrm>
                  <a:prstGeom prst="rect">
                    <a:avLst/>
                  </a:prstGeom>
                </p:spPr>
              </p:pic>
            </p:grpSp>
            <p:sp>
              <p:nvSpPr>
                <p:cNvPr id="43" name="TextBox 42">
                  <a:extLst>
                    <a:ext uri="{FF2B5EF4-FFF2-40B4-BE49-F238E27FC236}">
                      <a16:creationId xmlns:a16="http://schemas.microsoft.com/office/drawing/2014/main" id="{1EB2773A-06BE-4490-8CC9-3B8C8CCACB51}"/>
                    </a:ext>
                  </a:extLst>
                </p:cNvPr>
                <p:cNvSpPr txBox="1"/>
                <p:nvPr/>
              </p:nvSpPr>
              <p:spPr>
                <a:xfrm>
                  <a:off x="4890405" y="2075316"/>
                  <a:ext cx="1544517" cy="307777"/>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Application Logs</a:t>
                  </a:r>
                </a:p>
              </p:txBody>
            </p:sp>
          </p:grpSp>
          <p:grpSp>
            <p:nvGrpSpPr>
              <p:cNvPr id="65" name="Group 64">
                <a:extLst>
                  <a:ext uri="{FF2B5EF4-FFF2-40B4-BE49-F238E27FC236}">
                    <a16:creationId xmlns:a16="http://schemas.microsoft.com/office/drawing/2014/main" id="{A659F775-9DCD-4897-A660-1DD2916BA462}"/>
                  </a:ext>
                </a:extLst>
              </p:cNvPr>
              <p:cNvGrpSpPr/>
              <p:nvPr/>
            </p:nvGrpSpPr>
            <p:grpSpPr>
              <a:xfrm>
                <a:off x="3700682" y="3798268"/>
                <a:ext cx="2091271" cy="918098"/>
                <a:chOff x="2925982" y="1177647"/>
                <a:chExt cx="2091271" cy="918098"/>
              </a:xfrm>
            </p:grpSpPr>
            <p:pic>
              <p:nvPicPr>
                <p:cNvPr id="23" name="Picture 22">
                  <a:extLst>
                    <a:ext uri="{FF2B5EF4-FFF2-40B4-BE49-F238E27FC236}">
                      <a16:creationId xmlns:a16="http://schemas.microsoft.com/office/drawing/2014/main" id="{49733FF6-815F-440F-8227-0AC4C5D37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4915" y="1199080"/>
                  <a:ext cx="597789" cy="548640"/>
                </a:xfrm>
                <a:prstGeom prst="rect">
                  <a:avLst/>
                </a:prstGeom>
              </p:spPr>
            </p:pic>
            <p:pic>
              <p:nvPicPr>
                <p:cNvPr id="34" name="Picture 33">
                  <a:extLst>
                    <a:ext uri="{FF2B5EF4-FFF2-40B4-BE49-F238E27FC236}">
                      <a16:creationId xmlns:a16="http://schemas.microsoft.com/office/drawing/2014/main" id="{A5B8AB93-17E9-4CF7-99A8-3A1EB45FD7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8613" y="1219402"/>
                  <a:ext cx="548640" cy="548640"/>
                </a:xfrm>
                <a:prstGeom prst="rect">
                  <a:avLst/>
                </a:prstGeom>
              </p:spPr>
            </p:pic>
            <p:pic>
              <p:nvPicPr>
                <p:cNvPr id="36" name="Picture 35">
                  <a:extLst>
                    <a:ext uri="{FF2B5EF4-FFF2-40B4-BE49-F238E27FC236}">
                      <a16:creationId xmlns:a16="http://schemas.microsoft.com/office/drawing/2014/main" id="{BDA940B9-F9F3-4967-A339-9B66DB53ED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18548" y="1204635"/>
                  <a:ext cx="548640" cy="548640"/>
                </a:xfrm>
                <a:prstGeom prst="rect">
                  <a:avLst/>
                </a:prstGeom>
              </p:spPr>
            </p:pic>
            <p:sp>
              <p:nvSpPr>
                <p:cNvPr id="38" name="TextBox 37">
                  <a:extLst>
                    <a:ext uri="{FF2B5EF4-FFF2-40B4-BE49-F238E27FC236}">
                      <a16:creationId xmlns:a16="http://schemas.microsoft.com/office/drawing/2014/main" id="{4CB91A9B-F6E0-483C-8FDE-F6F3056A2544}"/>
                    </a:ext>
                  </a:extLst>
                </p:cNvPr>
                <p:cNvSpPr txBox="1"/>
                <p:nvPr/>
              </p:nvSpPr>
              <p:spPr>
                <a:xfrm>
                  <a:off x="3132754" y="1787968"/>
                  <a:ext cx="1804515" cy="307777"/>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Logs from Test runs</a:t>
                  </a:r>
                </a:p>
              </p:txBody>
            </p:sp>
            <p:pic>
              <p:nvPicPr>
                <p:cNvPr id="44" name="Picture 43">
                  <a:extLst>
                    <a:ext uri="{FF2B5EF4-FFF2-40B4-BE49-F238E27FC236}">
                      <a16:creationId xmlns:a16="http://schemas.microsoft.com/office/drawing/2014/main" id="{9808DF3A-ACC4-482A-949E-B3F720DB7E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5982" y="1177647"/>
                  <a:ext cx="548640" cy="548640"/>
                </a:xfrm>
                <a:prstGeom prst="rect">
                  <a:avLst/>
                </a:prstGeom>
              </p:spPr>
            </p:pic>
          </p:grpSp>
          <p:grpSp>
            <p:nvGrpSpPr>
              <p:cNvPr id="55" name="Group 54">
                <a:extLst>
                  <a:ext uri="{FF2B5EF4-FFF2-40B4-BE49-F238E27FC236}">
                    <a16:creationId xmlns:a16="http://schemas.microsoft.com/office/drawing/2014/main" id="{D6EFB3AF-86C7-4DA2-A9DF-99E143AC3D61}"/>
                  </a:ext>
                </a:extLst>
              </p:cNvPr>
              <p:cNvGrpSpPr/>
              <p:nvPr/>
            </p:nvGrpSpPr>
            <p:grpSpPr>
              <a:xfrm>
                <a:off x="5925737" y="3717910"/>
                <a:ext cx="612343" cy="601414"/>
                <a:chOff x="6459100" y="1075292"/>
                <a:chExt cx="731520" cy="704965"/>
              </a:xfrm>
            </p:grpSpPr>
            <p:sp>
              <p:nvSpPr>
                <p:cNvPr id="56" name="Down Arrow 52">
                  <a:extLst>
                    <a:ext uri="{FF2B5EF4-FFF2-40B4-BE49-F238E27FC236}">
                      <a16:creationId xmlns:a16="http://schemas.microsoft.com/office/drawing/2014/main" id="{48F4F88F-B553-490A-9BAC-AD2352727845}"/>
                    </a:ext>
                  </a:extLst>
                </p:cNvPr>
                <p:cNvSpPr/>
                <p:nvPr/>
              </p:nvSpPr>
              <p:spPr>
                <a:xfrm rot="16200000">
                  <a:off x="6596259" y="1185897"/>
                  <a:ext cx="457201" cy="731520"/>
                </a:xfrm>
                <a:prstGeom prst="downArrow">
                  <a:avLst/>
                </a:prstGeom>
                <a:solidFill>
                  <a:srgbClr val="4799EB"/>
                </a:solidFill>
                <a:ln w="12700" cap="flat" cmpd="sng" algn="ctr">
                  <a:solidFill>
                    <a:srgbClr val="5B9BD5"/>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7" name="Picture 56">
                  <a:extLst>
                    <a:ext uri="{FF2B5EF4-FFF2-40B4-BE49-F238E27FC236}">
                      <a16:creationId xmlns:a16="http://schemas.microsoft.com/office/drawing/2014/main" id="{E11978F0-ACF2-40A3-97EC-311087F2124F}"/>
                    </a:ext>
                  </a:extLst>
                </p:cNvPr>
                <p:cNvPicPr>
                  <a:picLocks noChangeAspect="1"/>
                </p:cNvPicPr>
                <p:nvPr/>
              </p:nvPicPr>
              <p:blipFill>
                <a:blip r:embed="rId5"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grpSp>
            <p:nvGrpSpPr>
              <p:cNvPr id="58" name="Group 57">
                <a:extLst>
                  <a:ext uri="{FF2B5EF4-FFF2-40B4-BE49-F238E27FC236}">
                    <a16:creationId xmlns:a16="http://schemas.microsoft.com/office/drawing/2014/main" id="{124A22EE-CC47-4681-8745-58C487632707}"/>
                  </a:ext>
                </a:extLst>
              </p:cNvPr>
              <p:cNvGrpSpPr/>
              <p:nvPr/>
            </p:nvGrpSpPr>
            <p:grpSpPr>
              <a:xfrm>
                <a:off x="6687970" y="3673005"/>
                <a:ext cx="1216661" cy="1633208"/>
                <a:chOff x="5635272" y="974206"/>
                <a:chExt cx="1216661" cy="1633208"/>
              </a:xfrm>
            </p:grpSpPr>
            <p:grpSp>
              <p:nvGrpSpPr>
                <p:cNvPr id="48" name="Group 47">
                  <a:extLst>
                    <a:ext uri="{FF2B5EF4-FFF2-40B4-BE49-F238E27FC236}">
                      <a16:creationId xmlns:a16="http://schemas.microsoft.com/office/drawing/2014/main" id="{35CE7B6A-4262-4F55-891A-7BD5E83F603A}"/>
                    </a:ext>
                  </a:extLst>
                </p:cNvPr>
                <p:cNvGrpSpPr/>
                <p:nvPr/>
              </p:nvGrpSpPr>
              <p:grpSpPr>
                <a:xfrm>
                  <a:off x="5635272" y="974206"/>
                  <a:ext cx="1216661" cy="1633208"/>
                  <a:chOff x="9213746" y="2117596"/>
                  <a:chExt cx="1216661" cy="1633208"/>
                </a:xfrm>
              </p:grpSpPr>
              <p:grpSp>
                <p:nvGrpSpPr>
                  <p:cNvPr id="49" name="Group 48">
                    <a:extLst>
                      <a:ext uri="{FF2B5EF4-FFF2-40B4-BE49-F238E27FC236}">
                        <a16:creationId xmlns:a16="http://schemas.microsoft.com/office/drawing/2014/main" id="{BCB287F0-B4C0-49B8-8341-E6651DC8B291}"/>
                      </a:ext>
                    </a:extLst>
                  </p:cNvPr>
                  <p:cNvGrpSpPr/>
                  <p:nvPr/>
                </p:nvGrpSpPr>
                <p:grpSpPr>
                  <a:xfrm>
                    <a:off x="9213746" y="2117596"/>
                    <a:ext cx="1216661" cy="1633208"/>
                    <a:chOff x="7593544" y="807761"/>
                    <a:chExt cx="1536035" cy="2071681"/>
                  </a:xfrm>
                </p:grpSpPr>
                <p:grpSp>
                  <p:nvGrpSpPr>
                    <p:cNvPr id="51" name="Group 50">
                      <a:extLst>
                        <a:ext uri="{FF2B5EF4-FFF2-40B4-BE49-F238E27FC236}">
                          <a16:creationId xmlns:a16="http://schemas.microsoft.com/office/drawing/2014/main" id="{F552B0D5-CC5A-47C0-9638-EDC642294FEC}"/>
                        </a:ext>
                      </a:extLst>
                    </p:cNvPr>
                    <p:cNvGrpSpPr/>
                    <p:nvPr/>
                  </p:nvGrpSpPr>
                  <p:grpSpPr>
                    <a:xfrm>
                      <a:off x="7872599" y="807761"/>
                      <a:ext cx="951538" cy="1188720"/>
                      <a:chOff x="8347137" y="587883"/>
                      <a:chExt cx="951538" cy="1188720"/>
                    </a:xfrm>
                  </p:grpSpPr>
                  <p:pic>
                    <p:nvPicPr>
                      <p:cNvPr id="53" name="Picture 52">
                        <a:extLst>
                          <a:ext uri="{FF2B5EF4-FFF2-40B4-BE49-F238E27FC236}">
                            <a16:creationId xmlns:a16="http://schemas.microsoft.com/office/drawing/2014/main" id="{10076AAA-5522-4D1C-81F5-376ED6C224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7137" y="587883"/>
                        <a:ext cx="951538" cy="1188720"/>
                      </a:xfrm>
                      <a:prstGeom prst="rect">
                        <a:avLst/>
                      </a:prstGeom>
                    </p:spPr>
                  </p:pic>
                  <p:sp>
                    <p:nvSpPr>
                      <p:cNvPr id="54" name="TextBox 53">
                        <a:extLst>
                          <a:ext uri="{FF2B5EF4-FFF2-40B4-BE49-F238E27FC236}">
                            <a16:creationId xmlns:a16="http://schemas.microsoft.com/office/drawing/2014/main" id="{CB85D4EF-B942-4E4D-A749-E4A1A94E78DA}"/>
                          </a:ext>
                        </a:extLst>
                      </p:cNvPr>
                      <p:cNvSpPr txBox="1"/>
                      <p:nvPr/>
                    </p:nvSpPr>
                    <p:spPr>
                      <a:xfrm>
                        <a:off x="8492417" y="675164"/>
                        <a:ext cx="660976" cy="292804"/>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Code</a:t>
                        </a:r>
                      </a:p>
                    </p:txBody>
                  </p:sp>
                </p:grpSp>
                <p:sp>
                  <p:nvSpPr>
                    <p:cNvPr id="52" name="TextBox 51">
                      <a:extLst>
                        <a:ext uri="{FF2B5EF4-FFF2-40B4-BE49-F238E27FC236}">
                          <a16:creationId xmlns:a16="http://schemas.microsoft.com/office/drawing/2014/main" id="{6150DAF6-2169-4458-B5FC-17B20E3D3F6F}"/>
                        </a:ext>
                      </a:extLst>
                    </p:cNvPr>
                    <p:cNvSpPr txBox="1"/>
                    <p:nvPr/>
                  </p:nvSpPr>
                  <p:spPr>
                    <a:xfrm>
                      <a:off x="7593544" y="1942466"/>
                      <a:ext cx="1536035" cy="936976"/>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Custom Bug Tracking</a:t>
                      </a:r>
                    </a:p>
                    <a:p>
                      <a:pPr algn="ctr"/>
                      <a:r>
                        <a:rPr lang="en-US" sz="1400" dirty="0">
                          <a:latin typeface="Arial Nova" panose="020B0504020202020204" pitchFamily="34" charset="0"/>
                          <a:cs typeface="Arial" pitchFamily="34" charset="0"/>
                        </a:rPr>
                        <a:t>Algorithm</a:t>
                      </a:r>
                    </a:p>
                  </p:txBody>
                </p:sp>
              </p:grpSp>
              <p:pic>
                <p:nvPicPr>
                  <p:cNvPr id="50" name="Picture 49">
                    <a:extLst>
                      <a:ext uri="{FF2B5EF4-FFF2-40B4-BE49-F238E27FC236}">
                        <a16:creationId xmlns:a16="http://schemas.microsoft.com/office/drawing/2014/main" id="{7944EAB0-43D7-4E0C-9DCE-D7130AE332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4286" y="2430980"/>
                    <a:ext cx="499622" cy="499623"/>
                  </a:xfrm>
                  <a:prstGeom prst="rect">
                    <a:avLst/>
                  </a:prstGeom>
                </p:spPr>
              </p:pic>
            </p:grpSp>
            <p:pic>
              <p:nvPicPr>
                <p:cNvPr id="45" name="Picture 44">
                  <a:extLst>
                    <a:ext uri="{FF2B5EF4-FFF2-40B4-BE49-F238E27FC236}">
                      <a16:creationId xmlns:a16="http://schemas.microsoft.com/office/drawing/2014/main" id="{22DB06B4-889D-4876-8628-0539BE155C0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687012" y="1518062"/>
                  <a:ext cx="369241" cy="369241"/>
                </a:xfrm>
                <a:prstGeom prst="rect">
                  <a:avLst/>
                </a:prstGeom>
              </p:spPr>
            </p:pic>
          </p:grpSp>
          <p:grpSp>
            <p:nvGrpSpPr>
              <p:cNvPr id="59" name="Group 58">
                <a:extLst>
                  <a:ext uri="{FF2B5EF4-FFF2-40B4-BE49-F238E27FC236}">
                    <a16:creationId xmlns:a16="http://schemas.microsoft.com/office/drawing/2014/main" id="{7395E37F-A9CA-4209-A688-73C8C04B1195}"/>
                  </a:ext>
                </a:extLst>
              </p:cNvPr>
              <p:cNvGrpSpPr/>
              <p:nvPr/>
            </p:nvGrpSpPr>
            <p:grpSpPr>
              <a:xfrm>
                <a:off x="8083452" y="3738716"/>
                <a:ext cx="612343" cy="601414"/>
                <a:chOff x="6459100" y="1075292"/>
                <a:chExt cx="731520" cy="704965"/>
              </a:xfrm>
            </p:grpSpPr>
            <p:sp>
              <p:nvSpPr>
                <p:cNvPr id="60" name="Down Arrow 52">
                  <a:extLst>
                    <a:ext uri="{FF2B5EF4-FFF2-40B4-BE49-F238E27FC236}">
                      <a16:creationId xmlns:a16="http://schemas.microsoft.com/office/drawing/2014/main" id="{0155FDA8-E1CE-40ED-9FDD-D7F87D526A85}"/>
                    </a:ext>
                  </a:extLst>
                </p:cNvPr>
                <p:cNvSpPr/>
                <p:nvPr/>
              </p:nvSpPr>
              <p:spPr>
                <a:xfrm rot="16200000">
                  <a:off x="6596259" y="1185897"/>
                  <a:ext cx="457201" cy="731520"/>
                </a:xfrm>
                <a:prstGeom prst="downArrow">
                  <a:avLst/>
                </a:prstGeom>
                <a:solidFill>
                  <a:srgbClr val="4799EB"/>
                </a:solidFill>
                <a:ln w="12700" cap="flat" cmpd="sng" algn="ctr">
                  <a:solidFill>
                    <a:srgbClr val="5B9BD5"/>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61" name="Picture 60">
                  <a:extLst>
                    <a:ext uri="{FF2B5EF4-FFF2-40B4-BE49-F238E27FC236}">
                      <a16:creationId xmlns:a16="http://schemas.microsoft.com/office/drawing/2014/main" id="{89265D1F-1ACB-4BF6-838A-0047AD1C8E21}"/>
                    </a:ext>
                  </a:extLst>
                </p:cNvPr>
                <p:cNvPicPr>
                  <a:picLocks noChangeAspect="1"/>
                </p:cNvPicPr>
                <p:nvPr/>
              </p:nvPicPr>
              <p:blipFill>
                <a:blip r:embed="rId5"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grpSp>
            <p:nvGrpSpPr>
              <p:cNvPr id="66" name="Group 65">
                <a:extLst>
                  <a:ext uri="{FF2B5EF4-FFF2-40B4-BE49-F238E27FC236}">
                    <a16:creationId xmlns:a16="http://schemas.microsoft.com/office/drawing/2014/main" id="{57DB8498-159A-4A83-9A51-7B778939387A}"/>
                  </a:ext>
                </a:extLst>
              </p:cNvPr>
              <p:cNvGrpSpPr/>
              <p:nvPr/>
            </p:nvGrpSpPr>
            <p:grpSpPr>
              <a:xfrm>
                <a:off x="8750133" y="3729322"/>
                <a:ext cx="1443823" cy="1489226"/>
                <a:chOff x="7975433" y="1108701"/>
                <a:chExt cx="1443823" cy="1489226"/>
              </a:xfrm>
            </p:grpSpPr>
            <p:pic>
              <p:nvPicPr>
                <p:cNvPr id="62" name="Picture 61">
                  <a:extLst>
                    <a:ext uri="{FF2B5EF4-FFF2-40B4-BE49-F238E27FC236}">
                      <a16:creationId xmlns:a16="http://schemas.microsoft.com/office/drawing/2014/main" id="{0E65076A-8D8F-4227-9877-A63DDF5C07A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75077" y="1108701"/>
                  <a:ext cx="808170" cy="763890"/>
                </a:xfrm>
                <a:prstGeom prst="rect">
                  <a:avLst/>
                </a:prstGeom>
              </p:spPr>
            </p:pic>
            <p:sp>
              <p:nvSpPr>
                <p:cNvPr id="63" name="Rectangle 62">
                  <a:extLst>
                    <a:ext uri="{FF2B5EF4-FFF2-40B4-BE49-F238E27FC236}">
                      <a16:creationId xmlns:a16="http://schemas.microsoft.com/office/drawing/2014/main" id="{505C800D-83E1-4CE9-9617-99DC52983ECB}"/>
                    </a:ext>
                  </a:extLst>
                </p:cNvPr>
                <p:cNvSpPr/>
                <p:nvPr/>
              </p:nvSpPr>
              <p:spPr>
                <a:xfrm>
                  <a:off x="7975433" y="1859263"/>
                  <a:ext cx="1443823" cy="738664"/>
                </a:xfrm>
                <a:prstGeom prst="rect">
                  <a:avLst/>
                </a:prstGeom>
              </p:spPr>
              <p:txBody>
                <a:bodyPr wrap="square">
                  <a:spAutoFit/>
                </a:bodyPr>
                <a:lstStyle/>
                <a:p>
                  <a:pPr algn="ctr"/>
                  <a:r>
                    <a:rPr lang="en-US" sz="1400" dirty="0">
                      <a:latin typeface="Arial Nova" panose="020B0504020202020204" pitchFamily="34" charset="0"/>
                      <a:cs typeface="Arial" pitchFamily="34" charset="0"/>
                    </a:rPr>
                    <a:t>Open Source </a:t>
                  </a:r>
                </a:p>
                <a:p>
                  <a:pPr algn="ctr"/>
                  <a:r>
                    <a:rPr lang="en-US" sz="1400" dirty="0">
                      <a:latin typeface="Arial Nova" panose="020B0504020202020204" pitchFamily="34" charset="0"/>
                      <a:cs typeface="Arial" pitchFamily="34" charset="0"/>
                    </a:rPr>
                    <a:t>Bug Tracking </a:t>
                  </a:r>
                </a:p>
                <a:p>
                  <a:pPr algn="ctr"/>
                  <a:r>
                    <a:rPr lang="en-US" sz="1400" dirty="0">
                      <a:latin typeface="Arial Nova" panose="020B0504020202020204" pitchFamily="34" charset="0"/>
                      <a:cs typeface="Arial" pitchFamily="34" charset="0"/>
                    </a:rPr>
                    <a:t>Tool</a:t>
                  </a:r>
                </a:p>
              </p:txBody>
            </p:sp>
          </p:grpSp>
          <p:grpSp>
            <p:nvGrpSpPr>
              <p:cNvPr id="69" name="Group 68">
                <a:extLst>
                  <a:ext uri="{FF2B5EF4-FFF2-40B4-BE49-F238E27FC236}">
                    <a16:creationId xmlns:a16="http://schemas.microsoft.com/office/drawing/2014/main" id="{3660176B-70B9-4ACC-A242-D68D7CF1CE87}"/>
                  </a:ext>
                </a:extLst>
              </p:cNvPr>
              <p:cNvGrpSpPr/>
              <p:nvPr/>
            </p:nvGrpSpPr>
            <p:grpSpPr>
              <a:xfrm>
                <a:off x="6485640" y="2442483"/>
                <a:ext cx="1016288" cy="1033581"/>
                <a:chOff x="6485640" y="2442483"/>
                <a:chExt cx="1016288" cy="1033581"/>
              </a:xfrm>
            </p:grpSpPr>
            <p:sp>
              <p:nvSpPr>
                <p:cNvPr id="64" name="Bent-Up Arrow 59">
                  <a:extLst>
                    <a:ext uri="{FF2B5EF4-FFF2-40B4-BE49-F238E27FC236}">
                      <a16:creationId xmlns:a16="http://schemas.microsoft.com/office/drawing/2014/main" id="{EF405EFA-D855-4F1A-83C3-B91D2279AD19}"/>
                    </a:ext>
                  </a:extLst>
                </p:cNvPr>
                <p:cNvSpPr/>
                <p:nvPr/>
              </p:nvSpPr>
              <p:spPr>
                <a:xfrm flipV="1">
                  <a:off x="6485640" y="2764080"/>
                  <a:ext cx="1016288" cy="711984"/>
                </a:xfrm>
                <a:prstGeom prst="bentUpArrow">
                  <a:avLst>
                    <a:gd name="adj1" fmla="val 32804"/>
                    <a:gd name="adj2" fmla="val 30443"/>
                    <a:gd name="adj3" fmla="val 29539"/>
                  </a:avLst>
                </a:prstGeom>
                <a:solidFill>
                  <a:srgbClr val="4799EB"/>
                </a:solidFill>
                <a:ln w="12700" cap="flat" cmpd="sng" algn="ctr">
                  <a:solidFill>
                    <a:srgbClr val="5B9BD5"/>
                  </a:solidFill>
                  <a:prstDash val="solid"/>
                  <a:miter lim="800000"/>
                </a:ln>
                <a:effectLst/>
              </p:spPr>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kern="0" dirty="0">
                    <a:solidFill>
                      <a:prstClr val="white"/>
                    </a:solidFill>
                    <a:latin typeface="Calibri" panose="020F0502020204030204"/>
                  </a:endParaRPr>
                </a:p>
              </p:txBody>
            </p:sp>
            <p:pic>
              <p:nvPicPr>
                <p:cNvPr id="68" name="Picture 67">
                  <a:extLst>
                    <a:ext uri="{FF2B5EF4-FFF2-40B4-BE49-F238E27FC236}">
                      <a16:creationId xmlns:a16="http://schemas.microsoft.com/office/drawing/2014/main" id="{D118DDB6-7638-4335-9FEC-0B913787AFD7}"/>
                    </a:ext>
                  </a:extLst>
                </p:cNvPr>
                <p:cNvPicPr>
                  <a:picLocks noChangeAspect="1"/>
                </p:cNvPicPr>
                <p:nvPr/>
              </p:nvPicPr>
              <p:blipFill>
                <a:blip r:embed="rId5"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93700" y="2442483"/>
                  <a:ext cx="268575" cy="273718"/>
                </a:xfrm>
                <a:prstGeom prst="rect">
                  <a:avLst/>
                </a:prstGeom>
              </p:spPr>
            </p:pic>
          </p:grpSp>
          <p:grpSp>
            <p:nvGrpSpPr>
              <p:cNvPr id="70" name="Group 69">
                <a:extLst>
                  <a:ext uri="{FF2B5EF4-FFF2-40B4-BE49-F238E27FC236}">
                    <a16:creationId xmlns:a16="http://schemas.microsoft.com/office/drawing/2014/main" id="{2B6F2C89-1CAA-460C-BABB-1B0BE87953EE}"/>
                  </a:ext>
                </a:extLst>
              </p:cNvPr>
              <p:cNvGrpSpPr/>
              <p:nvPr/>
            </p:nvGrpSpPr>
            <p:grpSpPr>
              <a:xfrm>
                <a:off x="2384729" y="2063265"/>
                <a:ext cx="1700975" cy="1244194"/>
                <a:chOff x="3046094" y="5375455"/>
                <a:chExt cx="1700975" cy="1244194"/>
              </a:xfrm>
            </p:grpSpPr>
            <p:grpSp>
              <p:nvGrpSpPr>
                <p:cNvPr id="71" name="Group 70">
                  <a:extLst>
                    <a:ext uri="{FF2B5EF4-FFF2-40B4-BE49-F238E27FC236}">
                      <a16:creationId xmlns:a16="http://schemas.microsoft.com/office/drawing/2014/main" id="{C21C95AF-07AF-4D47-B512-C809EC11BB5F}"/>
                    </a:ext>
                  </a:extLst>
                </p:cNvPr>
                <p:cNvGrpSpPr/>
                <p:nvPr/>
              </p:nvGrpSpPr>
              <p:grpSpPr>
                <a:xfrm>
                  <a:off x="3288028" y="5375455"/>
                  <a:ext cx="1459041" cy="1244194"/>
                  <a:chOff x="3288028" y="5375455"/>
                  <a:chExt cx="1459041" cy="1244194"/>
                </a:xfrm>
              </p:grpSpPr>
              <p:pic>
                <p:nvPicPr>
                  <p:cNvPr id="73" name="Picture 72">
                    <a:extLst>
                      <a:ext uri="{FF2B5EF4-FFF2-40B4-BE49-F238E27FC236}">
                        <a16:creationId xmlns:a16="http://schemas.microsoft.com/office/drawing/2014/main" id="{21765CFC-C7D5-4BC7-B346-62358DA056A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88028" y="5375455"/>
                    <a:ext cx="1459041" cy="1244194"/>
                  </a:xfrm>
                  <a:prstGeom prst="rect">
                    <a:avLst/>
                  </a:prstGeom>
                </p:spPr>
              </p:pic>
              <p:pic>
                <p:nvPicPr>
                  <p:cNvPr id="74" name="Picture 73">
                    <a:extLst>
                      <a:ext uri="{FF2B5EF4-FFF2-40B4-BE49-F238E27FC236}">
                        <a16:creationId xmlns:a16="http://schemas.microsoft.com/office/drawing/2014/main" id="{D59C7CCF-9AC4-4B88-9319-078D61E6520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92119" y="5468623"/>
                    <a:ext cx="1250858" cy="800862"/>
                  </a:xfrm>
                  <a:prstGeom prst="rect">
                    <a:avLst/>
                  </a:prstGeom>
                </p:spPr>
              </p:pic>
            </p:grpSp>
            <p:pic>
              <p:nvPicPr>
                <p:cNvPr id="72" name="Picture 71">
                  <a:extLst>
                    <a:ext uri="{FF2B5EF4-FFF2-40B4-BE49-F238E27FC236}">
                      <a16:creationId xmlns:a16="http://schemas.microsoft.com/office/drawing/2014/main" id="{7E31A3D1-FED1-4019-9DAD-4BAD189CDFA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046094" y="6006703"/>
                  <a:ext cx="934420" cy="484514"/>
                </a:xfrm>
                <a:prstGeom prst="rect">
                  <a:avLst/>
                </a:prstGeom>
              </p:spPr>
            </p:pic>
          </p:grpSp>
          <p:grpSp>
            <p:nvGrpSpPr>
              <p:cNvPr id="76" name="Group 75">
                <a:extLst>
                  <a:ext uri="{FF2B5EF4-FFF2-40B4-BE49-F238E27FC236}">
                    <a16:creationId xmlns:a16="http://schemas.microsoft.com/office/drawing/2014/main" id="{F3A6A348-191E-4CB6-9208-DF7FFFB6C05B}"/>
                  </a:ext>
                </a:extLst>
              </p:cNvPr>
              <p:cNvGrpSpPr/>
              <p:nvPr/>
            </p:nvGrpSpPr>
            <p:grpSpPr>
              <a:xfrm>
                <a:off x="4278062" y="2355644"/>
                <a:ext cx="612343" cy="601414"/>
                <a:chOff x="6459100" y="1075292"/>
                <a:chExt cx="731520" cy="704965"/>
              </a:xfrm>
            </p:grpSpPr>
            <p:sp>
              <p:nvSpPr>
                <p:cNvPr id="77" name="Down Arrow 52">
                  <a:extLst>
                    <a:ext uri="{FF2B5EF4-FFF2-40B4-BE49-F238E27FC236}">
                      <a16:creationId xmlns:a16="http://schemas.microsoft.com/office/drawing/2014/main" id="{B2B93FF2-891F-478E-AACE-4B7F7108132D}"/>
                    </a:ext>
                  </a:extLst>
                </p:cNvPr>
                <p:cNvSpPr/>
                <p:nvPr/>
              </p:nvSpPr>
              <p:spPr>
                <a:xfrm rot="16200000">
                  <a:off x="6596259" y="1185897"/>
                  <a:ext cx="457201" cy="731520"/>
                </a:xfrm>
                <a:prstGeom prst="downArrow">
                  <a:avLst/>
                </a:prstGeom>
                <a:solidFill>
                  <a:srgbClr val="4799EB"/>
                </a:solidFill>
                <a:ln w="12700" cap="flat" cmpd="sng" algn="ctr">
                  <a:solidFill>
                    <a:srgbClr val="5B9BD5"/>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8" name="Picture 77">
                  <a:extLst>
                    <a:ext uri="{FF2B5EF4-FFF2-40B4-BE49-F238E27FC236}">
                      <a16:creationId xmlns:a16="http://schemas.microsoft.com/office/drawing/2014/main" id="{41447508-B52C-4287-95D0-C4B29AF09FB8}"/>
                    </a:ext>
                  </a:extLst>
                </p:cNvPr>
                <p:cNvPicPr>
                  <a:picLocks noChangeAspect="1"/>
                </p:cNvPicPr>
                <p:nvPr/>
              </p:nvPicPr>
              <p:blipFill>
                <a:blip r:embed="rId5"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grpSp>
        <p:sp>
          <p:nvSpPr>
            <p:cNvPr id="75" name="TextBox 74">
              <a:extLst>
                <a:ext uri="{FF2B5EF4-FFF2-40B4-BE49-F238E27FC236}">
                  <a16:creationId xmlns:a16="http://schemas.microsoft.com/office/drawing/2014/main" id="{DB77CD26-0575-4510-9B3C-F27E21885709}"/>
                </a:ext>
              </a:extLst>
            </p:cNvPr>
            <p:cNvSpPr txBox="1"/>
            <p:nvPr/>
          </p:nvSpPr>
          <p:spPr>
            <a:xfrm>
              <a:off x="2577968" y="1415879"/>
              <a:ext cx="1432281" cy="307777"/>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Applications</a:t>
              </a:r>
            </a:p>
          </p:txBody>
        </p:sp>
      </p:grpSp>
      <p:grpSp>
        <p:nvGrpSpPr>
          <p:cNvPr id="87" name="Group 86">
            <a:extLst>
              <a:ext uri="{FF2B5EF4-FFF2-40B4-BE49-F238E27FC236}">
                <a16:creationId xmlns:a16="http://schemas.microsoft.com/office/drawing/2014/main" id="{B2428366-E30B-4916-9D66-4D09DDC2E369}"/>
              </a:ext>
            </a:extLst>
          </p:cNvPr>
          <p:cNvGrpSpPr/>
          <p:nvPr/>
        </p:nvGrpSpPr>
        <p:grpSpPr>
          <a:xfrm>
            <a:off x="520592" y="1163700"/>
            <a:ext cx="13708313" cy="4431735"/>
            <a:chOff x="-814944" y="1064057"/>
            <a:chExt cx="13708313" cy="4431735"/>
          </a:xfrm>
        </p:grpSpPr>
        <p:sp>
          <p:nvSpPr>
            <p:cNvPr id="88" name="TextBox 87">
              <a:extLst>
                <a:ext uri="{FF2B5EF4-FFF2-40B4-BE49-F238E27FC236}">
                  <a16:creationId xmlns:a16="http://schemas.microsoft.com/office/drawing/2014/main" id="{DD0979F8-FAF9-4480-BDD3-695EF6C843C7}"/>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89" name="TextBox 88">
              <a:extLst>
                <a:ext uri="{FF2B5EF4-FFF2-40B4-BE49-F238E27FC236}">
                  <a16:creationId xmlns:a16="http://schemas.microsoft.com/office/drawing/2014/main" id="{872789F7-C268-43AC-8582-FB1566AE0D3C}"/>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90" name="TextBox 89">
              <a:extLst>
                <a:ext uri="{FF2B5EF4-FFF2-40B4-BE49-F238E27FC236}">
                  <a16:creationId xmlns:a16="http://schemas.microsoft.com/office/drawing/2014/main" id="{44322841-9490-422C-A2E7-7121E43EB630}"/>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91" name="TextBox 90">
              <a:extLst>
                <a:ext uri="{FF2B5EF4-FFF2-40B4-BE49-F238E27FC236}">
                  <a16:creationId xmlns:a16="http://schemas.microsoft.com/office/drawing/2014/main" id="{51F57E30-37A9-43C3-8A5C-25E6C1B235D8}"/>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92" name="TextBox 91">
            <a:extLst>
              <a:ext uri="{FF2B5EF4-FFF2-40B4-BE49-F238E27FC236}">
                <a16:creationId xmlns:a16="http://schemas.microsoft.com/office/drawing/2014/main" id="{AFC90653-11EC-48EA-B854-828FC764B835}"/>
              </a:ext>
            </a:extLst>
          </p:cNvPr>
          <p:cNvSpPr txBox="1"/>
          <p:nvPr/>
        </p:nvSpPr>
        <p:spPr>
          <a:xfrm>
            <a:off x="7575931" y="2096544"/>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
        <p:nvSpPr>
          <p:cNvPr id="93" name="Rectangle: Beveled 92">
            <a:extLst>
              <a:ext uri="{FF2B5EF4-FFF2-40B4-BE49-F238E27FC236}">
                <a16:creationId xmlns:a16="http://schemas.microsoft.com/office/drawing/2014/main" id="{78957D14-77A3-4366-830B-979F705B30CF}"/>
              </a:ext>
            </a:extLst>
          </p:cNvPr>
          <p:cNvSpPr/>
          <p:nvPr/>
        </p:nvSpPr>
        <p:spPr>
          <a:xfrm>
            <a:off x="1422401" y="957943"/>
            <a:ext cx="9112696" cy="3744685"/>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41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1">
            <a:extLst>
              <a:ext uri="{FF2B5EF4-FFF2-40B4-BE49-F238E27FC236}">
                <a16:creationId xmlns:a16="http://schemas.microsoft.com/office/drawing/2014/main" id="{4ED8D76B-B676-49DC-8EFE-5DD87A0BED20}"/>
              </a:ext>
            </a:extLst>
          </p:cNvPr>
          <p:cNvSpPr txBox="1">
            <a:spLocks/>
          </p:cNvSpPr>
          <p:nvPr/>
        </p:nvSpPr>
        <p:spPr>
          <a:xfrm>
            <a:off x="10022181" y="511918"/>
            <a:ext cx="145520" cy="143116"/>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endParaRPr lang="en-US" dirty="0">
              <a:solidFill>
                <a:srgbClr val="6D6E71"/>
              </a:solidFill>
            </a:endParaRPr>
          </a:p>
        </p:txBody>
      </p:sp>
      <p:grpSp>
        <p:nvGrpSpPr>
          <p:cNvPr id="83" name="Group 82">
            <a:extLst>
              <a:ext uri="{FF2B5EF4-FFF2-40B4-BE49-F238E27FC236}">
                <a16:creationId xmlns:a16="http://schemas.microsoft.com/office/drawing/2014/main" id="{4CF7EF9D-9882-4530-BBA1-2E3FD02338BE}"/>
              </a:ext>
            </a:extLst>
          </p:cNvPr>
          <p:cNvGrpSpPr/>
          <p:nvPr/>
        </p:nvGrpSpPr>
        <p:grpSpPr>
          <a:xfrm>
            <a:off x="9619963" y="3393920"/>
            <a:ext cx="581237" cy="548640"/>
            <a:chOff x="10918714" y="2531982"/>
            <a:chExt cx="774982" cy="731520"/>
          </a:xfrm>
        </p:grpSpPr>
        <p:sp>
          <p:nvSpPr>
            <p:cNvPr id="84" name="Down Arrow 19">
              <a:extLst>
                <a:ext uri="{FF2B5EF4-FFF2-40B4-BE49-F238E27FC236}">
                  <a16:creationId xmlns:a16="http://schemas.microsoft.com/office/drawing/2014/main" id="{06290F83-91FD-4F59-B23C-F4CE78558B73}"/>
                </a:ext>
              </a:extLst>
            </p:cNvPr>
            <p:cNvSpPr/>
            <p:nvPr/>
          </p:nvSpPr>
          <p:spPr>
            <a:xfrm>
              <a:off x="10918714" y="2531982"/>
              <a:ext cx="457200" cy="731520"/>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85" name="Picture 84">
              <a:extLst>
                <a:ext uri="{FF2B5EF4-FFF2-40B4-BE49-F238E27FC236}">
                  <a16:creationId xmlns:a16="http://schemas.microsoft.com/office/drawing/2014/main" id="{CF26CDB0-5CB3-44A1-8C04-2CC5BD8FD0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7936" y="2582923"/>
              <a:ext cx="365760" cy="365760"/>
            </a:xfrm>
            <a:prstGeom prst="rect">
              <a:avLst/>
            </a:prstGeom>
          </p:spPr>
        </p:pic>
      </p:grpSp>
      <p:grpSp>
        <p:nvGrpSpPr>
          <p:cNvPr id="96" name="Group 95">
            <a:extLst>
              <a:ext uri="{FF2B5EF4-FFF2-40B4-BE49-F238E27FC236}">
                <a16:creationId xmlns:a16="http://schemas.microsoft.com/office/drawing/2014/main" id="{39C86167-0A52-4566-9DE2-0128A722E3D2}"/>
              </a:ext>
            </a:extLst>
          </p:cNvPr>
          <p:cNvGrpSpPr/>
          <p:nvPr/>
        </p:nvGrpSpPr>
        <p:grpSpPr>
          <a:xfrm>
            <a:off x="5756425" y="762403"/>
            <a:ext cx="843474" cy="1318516"/>
            <a:chOff x="4764283" y="924092"/>
            <a:chExt cx="1124632" cy="1758021"/>
          </a:xfrm>
        </p:grpSpPr>
        <p:grpSp>
          <p:nvGrpSpPr>
            <p:cNvPr id="97" name="Group 96">
              <a:extLst>
                <a:ext uri="{FF2B5EF4-FFF2-40B4-BE49-F238E27FC236}">
                  <a16:creationId xmlns:a16="http://schemas.microsoft.com/office/drawing/2014/main" id="{7A42DC16-A0D0-4227-AAB1-DE20175F36FF}"/>
                </a:ext>
              </a:extLst>
            </p:cNvPr>
            <p:cNvGrpSpPr/>
            <p:nvPr/>
          </p:nvGrpSpPr>
          <p:grpSpPr>
            <a:xfrm>
              <a:off x="4843862" y="924092"/>
              <a:ext cx="969320" cy="1188720"/>
              <a:chOff x="5785299" y="686616"/>
              <a:chExt cx="969320" cy="1188720"/>
            </a:xfrm>
          </p:grpSpPr>
          <p:pic>
            <p:nvPicPr>
              <p:cNvPr id="99" name="Picture 98">
                <a:extLst>
                  <a:ext uri="{FF2B5EF4-FFF2-40B4-BE49-F238E27FC236}">
                    <a16:creationId xmlns:a16="http://schemas.microsoft.com/office/drawing/2014/main" id="{12C5ABD6-8322-47D4-A340-B2A1F9FD5E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85299" y="686616"/>
                <a:ext cx="969320" cy="1188720"/>
              </a:xfrm>
              <a:prstGeom prst="rect">
                <a:avLst/>
              </a:prstGeom>
            </p:spPr>
          </p:pic>
          <p:pic>
            <p:nvPicPr>
              <p:cNvPr id="100" name="Picture 99">
                <a:extLst>
                  <a:ext uri="{FF2B5EF4-FFF2-40B4-BE49-F238E27FC236}">
                    <a16:creationId xmlns:a16="http://schemas.microsoft.com/office/drawing/2014/main" id="{C5392644-056D-4290-A29C-60ACA2ED71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7108" y="1111812"/>
                <a:ext cx="585702" cy="522252"/>
              </a:xfrm>
              <a:prstGeom prst="rect">
                <a:avLst/>
              </a:prstGeom>
            </p:spPr>
          </p:pic>
          <p:sp>
            <p:nvSpPr>
              <p:cNvPr id="101" name="TextBox 100">
                <a:extLst>
                  <a:ext uri="{FF2B5EF4-FFF2-40B4-BE49-F238E27FC236}">
                    <a16:creationId xmlns:a16="http://schemas.microsoft.com/office/drawing/2014/main" id="{A66ABED9-8807-4ADC-B258-FF9EE3B5653B}"/>
                  </a:ext>
                </a:extLst>
              </p:cNvPr>
              <p:cNvSpPr txBox="1"/>
              <p:nvPr/>
            </p:nvSpPr>
            <p:spPr>
              <a:xfrm>
                <a:off x="5915154" y="764479"/>
                <a:ext cx="754776" cy="307776"/>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Gherkin</a:t>
                </a:r>
                <a:endParaRPr lang="en-US" sz="825" dirty="0">
                  <a:solidFill>
                    <a:schemeClr val="bg1"/>
                  </a:solidFill>
                  <a:latin typeface="Calibri" panose="020F0502020204030204" pitchFamily="34" charset="0"/>
                  <a:cs typeface="Arial" pitchFamily="34" charset="0"/>
                </a:endParaRPr>
              </a:p>
            </p:txBody>
          </p:sp>
        </p:grpSp>
        <p:sp>
          <p:nvSpPr>
            <p:cNvPr id="98" name="TextBox 97">
              <a:extLst>
                <a:ext uri="{FF2B5EF4-FFF2-40B4-BE49-F238E27FC236}">
                  <a16:creationId xmlns:a16="http://schemas.microsoft.com/office/drawing/2014/main" id="{EE4BF607-08C5-471A-8F59-BC014FEEF4F4}"/>
                </a:ext>
              </a:extLst>
            </p:cNvPr>
            <p:cNvSpPr txBox="1"/>
            <p:nvPr/>
          </p:nvSpPr>
          <p:spPr>
            <a:xfrm>
              <a:off x="4764283" y="2066560"/>
              <a:ext cx="1124632" cy="615553"/>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Test Cases</a:t>
              </a:r>
            </a:p>
          </p:txBody>
        </p:sp>
      </p:grpSp>
      <p:grpSp>
        <p:nvGrpSpPr>
          <p:cNvPr id="102" name="Group 101">
            <a:extLst>
              <a:ext uri="{FF2B5EF4-FFF2-40B4-BE49-F238E27FC236}">
                <a16:creationId xmlns:a16="http://schemas.microsoft.com/office/drawing/2014/main" id="{F5433737-9A42-4F56-8A36-8D5F04B7B101}"/>
              </a:ext>
            </a:extLst>
          </p:cNvPr>
          <p:cNvGrpSpPr/>
          <p:nvPr/>
        </p:nvGrpSpPr>
        <p:grpSpPr>
          <a:xfrm>
            <a:off x="9073510" y="4075483"/>
            <a:ext cx="1422673" cy="1392977"/>
            <a:chOff x="10150680" y="4836029"/>
            <a:chExt cx="1896897" cy="1857304"/>
          </a:xfrm>
        </p:grpSpPr>
        <p:pic>
          <p:nvPicPr>
            <p:cNvPr id="103" name="Picture 102">
              <a:extLst>
                <a:ext uri="{FF2B5EF4-FFF2-40B4-BE49-F238E27FC236}">
                  <a16:creationId xmlns:a16="http://schemas.microsoft.com/office/drawing/2014/main" id="{A3D162A8-B490-4C96-9189-30C7791DE6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85750" y="4836029"/>
              <a:ext cx="869183" cy="962194"/>
            </a:xfrm>
            <a:prstGeom prst="rect">
              <a:avLst/>
            </a:prstGeom>
          </p:spPr>
        </p:pic>
        <p:sp>
          <p:nvSpPr>
            <p:cNvPr id="104" name="TextBox 103">
              <a:extLst>
                <a:ext uri="{FF2B5EF4-FFF2-40B4-BE49-F238E27FC236}">
                  <a16:creationId xmlns:a16="http://schemas.microsoft.com/office/drawing/2014/main" id="{0B3E2711-37D1-47E4-A743-6E683C32C545}"/>
                </a:ext>
              </a:extLst>
            </p:cNvPr>
            <p:cNvSpPr txBox="1"/>
            <p:nvPr/>
          </p:nvSpPr>
          <p:spPr>
            <a:xfrm>
              <a:off x="10150680" y="5831558"/>
              <a:ext cx="1896897" cy="861775"/>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Central Repository &amp;  Revision Control</a:t>
              </a:r>
            </a:p>
          </p:txBody>
        </p:sp>
      </p:grpSp>
      <p:grpSp>
        <p:nvGrpSpPr>
          <p:cNvPr id="105" name="Group 104">
            <a:extLst>
              <a:ext uri="{FF2B5EF4-FFF2-40B4-BE49-F238E27FC236}">
                <a16:creationId xmlns:a16="http://schemas.microsoft.com/office/drawing/2014/main" id="{A8485582-3800-4356-B4F9-CE1E29013A6E}"/>
              </a:ext>
            </a:extLst>
          </p:cNvPr>
          <p:cNvGrpSpPr/>
          <p:nvPr/>
        </p:nvGrpSpPr>
        <p:grpSpPr>
          <a:xfrm>
            <a:off x="8750107" y="4177388"/>
            <a:ext cx="548640" cy="538961"/>
            <a:chOff x="9719477" y="4971900"/>
            <a:chExt cx="731520" cy="718614"/>
          </a:xfrm>
        </p:grpSpPr>
        <p:sp>
          <p:nvSpPr>
            <p:cNvPr id="106" name="Down Arrow 59">
              <a:extLst>
                <a:ext uri="{FF2B5EF4-FFF2-40B4-BE49-F238E27FC236}">
                  <a16:creationId xmlns:a16="http://schemas.microsoft.com/office/drawing/2014/main" id="{C0063DAC-2751-4A0C-8D52-A8C2BEEA8020}"/>
                </a:ext>
              </a:extLst>
            </p:cNvPr>
            <p:cNvSpPr/>
            <p:nvPr/>
          </p:nvSpPr>
          <p:spPr>
            <a:xfrm rot="5400000">
              <a:off x="9856637" y="5096154"/>
              <a:ext cx="457200" cy="731520"/>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07" name="Picture 106">
              <a:extLst>
                <a:ext uri="{FF2B5EF4-FFF2-40B4-BE49-F238E27FC236}">
                  <a16:creationId xmlns:a16="http://schemas.microsoft.com/office/drawing/2014/main" id="{205AF6E5-F840-467B-BC87-54DEFB864A89}"/>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113033" y="4971900"/>
              <a:ext cx="320846" cy="320846"/>
            </a:xfrm>
            <a:prstGeom prst="rect">
              <a:avLst/>
            </a:prstGeom>
          </p:spPr>
        </p:pic>
      </p:grpSp>
      <p:grpSp>
        <p:nvGrpSpPr>
          <p:cNvPr id="108" name="Group 107">
            <a:extLst>
              <a:ext uri="{FF2B5EF4-FFF2-40B4-BE49-F238E27FC236}">
                <a16:creationId xmlns:a16="http://schemas.microsoft.com/office/drawing/2014/main" id="{E2ADE894-F2FE-4AEB-8624-BD3382982621}"/>
              </a:ext>
            </a:extLst>
          </p:cNvPr>
          <p:cNvGrpSpPr/>
          <p:nvPr/>
        </p:nvGrpSpPr>
        <p:grpSpPr>
          <a:xfrm>
            <a:off x="6543094" y="4174779"/>
            <a:ext cx="489384" cy="535097"/>
            <a:chOff x="6582580" y="4978512"/>
            <a:chExt cx="652512" cy="713463"/>
          </a:xfrm>
        </p:grpSpPr>
        <p:sp>
          <p:nvSpPr>
            <p:cNvPr id="109" name="Down Arrow 31">
              <a:extLst>
                <a:ext uri="{FF2B5EF4-FFF2-40B4-BE49-F238E27FC236}">
                  <a16:creationId xmlns:a16="http://schemas.microsoft.com/office/drawing/2014/main" id="{B0E2B3AD-F43F-4419-A2BA-BD1C6B79A3B3}"/>
                </a:ext>
              </a:extLst>
            </p:cNvPr>
            <p:cNvSpPr/>
            <p:nvPr/>
          </p:nvSpPr>
          <p:spPr>
            <a:xfrm rot="5400000">
              <a:off x="6659251" y="5158104"/>
              <a:ext cx="457200" cy="610541"/>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10" name="Picture 109">
              <a:extLst>
                <a:ext uri="{FF2B5EF4-FFF2-40B4-BE49-F238E27FC236}">
                  <a16:creationId xmlns:a16="http://schemas.microsoft.com/office/drawing/2014/main" id="{D7F15A0B-BCD0-4BCA-8993-F637C0069FB0}"/>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14246" y="4978512"/>
              <a:ext cx="320846" cy="320846"/>
            </a:xfrm>
            <a:prstGeom prst="rect">
              <a:avLst/>
            </a:prstGeom>
          </p:spPr>
        </p:pic>
      </p:grpSp>
      <p:pic>
        <p:nvPicPr>
          <p:cNvPr id="113" name="Picture 112">
            <a:extLst>
              <a:ext uri="{FF2B5EF4-FFF2-40B4-BE49-F238E27FC236}">
                <a16:creationId xmlns:a16="http://schemas.microsoft.com/office/drawing/2014/main" id="{79098918-C9B6-4117-BE52-09F22C05E5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6507" y="4179619"/>
            <a:ext cx="861708" cy="705568"/>
          </a:xfrm>
          <a:prstGeom prst="rect">
            <a:avLst/>
          </a:prstGeom>
        </p:spPr>
      </p:pic>
      <p:pic>
        <p:nvPicPr>
          <p:cNvPr id="118" name="Picture 117">
            <a:extLst>
              <a:ext uri="{FF2B5EF4-FFF2-40B4-BE49-F238E27FC236}">
                <a16:creationId xmlns:a16="http://schemas.microsoft.com/office/drawing/2014/main" id="{06E4AF47-E2F2-4F6A-9C05-BB119B202C5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46488" y="4905970"/>
            <a:ext cx="422516" cy="365760"/>
          </a:xfrm>
          <a:prstGeom prst="rect">
            <a:avLst/>
          </a:prstGeom>
        </p:spPr>
      </p:pic>
      <p:pic>
        <p:nvPicPr>
          <p:cNvPr id="119" name="Picture 118">
            <a:extLst>
              <a:ext uri="{FF2B5EF4-FFF2-40B4-BE49-F238E27FC236}">
                <a16:creationId xmlns:a16="http://schemas.microsoft.com/office/drawing/2014/main" id="{3873DC9C-F90C-4F41-9691-7BE4EEC58CF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82928" y="4905970"/>
            <a:ext cx="382377" cy="365760"/>
          </a:xfrm>
          <a:prstGeom prst="rect">
            <a:avLst/>
          </a:prstGeom>
        </p:spPr>
      </p:pic>
      <p:sp>
        <p:nvSpPr>
          <p:cNvPr id="120" name="TextBox 119">
            <a:extLst>
              <a:ext uri="{FF2B5EF4-FFF2-40B4-BE49-F238E27FC236}">
                <a16:creationId xmlns:a16="http://schemas.microsoft.com/office/drawing/2014/main" id="{8F4EB8BB-FAB9-45AC-B3C4-47B26EE1C1A0}"/>
              </a:ext>
            </a:extLst>
          </p:cNvPr>
          <p:cNvSpPr txBox="1"/>
          <p:nvPr/>
        </p:nvSpPr>
        <p:spPr>
          <a:xfrm>
            <a:off x="4105705" y="4963457"/>
            <a:ext cx="987355" cy="600164"/>
          </a:xfrm>
          <a:prstGeom prst="rect">
            <a:avLst/>
          </a:prstGeom>
          <a:noFill/>
        </p:spPr>
        <p:txBody>
          <a:bodyPr wrap="square" rtlCol="0">
            <a:spAutoFit/>
          </a:bodyPr>
          <a:lstStyle/>
          <a:p>
            <a:pPr algn="ctr"/>
            <a:r>
              <a:rPr lang="en-US" sz="1100" dirty="0">
                <a:latin typeface="Arial Nova" panose="020B0504020202020204" pitchFamily="34" charset="0"/>
                <a:cs typeface="Arial" pitchFamily="34" charset="0"/>
              </a:rPr>
              <a:t>Custom Tools built in-house</a:t>
            </a:r>
          </a:p>
        </p:txBody>
      </p:sp>
      <p:grpSp>
        <p:nvGrpSpPr>
          <p:cNvPr id="121" name="Group 120">
            <a:extLst>
              <a:ext uri="{FF2B5EF4-FFF2-40B4-BE49-F238E27FC236}">
                <a16:creationId xmlns:a16="http://schemas.microsoft.com/office/drawing/2014/main" id="{D8A217F7-3E3A-4993-A20B-4B3FFA8D09E1}"/>
              </a:ext>
            </a:extLst>
          </p:cNvPr>
          <p:cNvGrpSpPr/>
          <p:nvPr/>
        </p:nvGrpSpPr>
        <p:grpSpPr>
          <a:xfrm>
            <a:off x="6912651" y="756848"/>
            <a:ext cx="612343" cy="601414"/>
            <a:chOff x="6459100" y="1075292"/>
            <a:chExt cx="731520" cy="704965"/>
          </a:xfrm>
        </p:grpSpPr>
        <p:sp>
          <p:nvSpPr>
            <p:cNvPr id="122" name="Down Arrow 52">
              <a:extLst>
                <a:ext uri="{FF2B5EF4-FFF2-40B4-BE49-F238E27FC236}">
                  <a16:creationId xmlns:a16="http://schemas.microsoft.com/office/drawing/2014/main" id="{B174C552-49B8-43A7-9AF3-F61AE88B99A5}"/>
                </a:ext>
              </a:extLst>
            </p:cNvPr>
            <p:cNvSpPr/>
            <p:nvPr/>
          </p:nvSpPr>
          <p:spPr>
            <a:xfrm rot="16200000">
              <a:off x="6596259" y="1185897"/>
              <a:ext cx="457201" cy="731520"/>
            </a:xfrm>
            <a:prstGeom prst="downArrow">
              <a:avLst/>
            </a:prstGeom>
            <a:solidFill>
              <a:schemeClr val="accent1">
                <a:lumMod val="40000"/>
                <a:lumOff val="60000"/>
              </a:schemeClr>
            </a:solidFill>
            <a:ln w="12700" cap="flat" cmpd="sng" algn="ctr">
              <a:solidFill>
                <a:schemeClr val="accent1">
                  <a:lumMod val="40000"/>
                  <a:lumOff val="60000"/>
                </a:schemeClr>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23" name="Picture 122">
              <a:extLst>
                <a:ext uri="{FF2B5EF4-FFF2-40B4-BE49-F238E27FC236}">
                  <a16:creationId xmlns:a16="http://schemas.microsoft.com/office/drawing/2014/main" id="{BF529FFD-DB7E-4184-9536-C1F68C4A8B12}"/>
                </a:ext>
              </a:extLst>
            </p:cNvPr>
            <p:cNvPicPr>
              <a:picLocks noChangeAspect="1"/>
            </p:cNvPicPr>
            <p:nvPr/>
          </p:nvPicPr>
          <p:blipFill>
            <a:blip r:embed="rId7"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grpSp>
        <p:nvGrpSpPr>
          <p:cNvPr id="124" name="Group 123">
            <a:extLst>
              <a:ext uri="{FF2B5EF4-FFF2-40B4-BE49-F238E27FC236}">
                <a16:creationId xmlns:a16="http://schemas.microsoft.com/office/drawing/2014/main" id="{621657FC-5ADA-4280-B78F-B076D94AE633}"/>
              </a:ext>
            </a:extLst>
          </p:cNvPr>
          <p:cNvGrpSpPr/>
          <p:nvPr/>
        </p:nvGrpSpPr>
        <p:grpSpPr>
          <a:xfrm>
            <a:off x="4856781" y="779367"/>
            <a:ext cx="849949" cy="817564"/>
            <a:chOff x="3592324" y="868340"/>
            <a:chExt cx="849949" cy="817564"/>
          </a:xfrm>
        </p:grpSpPr>
        <p:grpSp>
          <p:nvGrpSpPr>
            <p:cNvPr id="125" name="Group 124">
              <a:extLst>
                <a:ext uri="{FF2B5EF4-FFF2-40B4-BE49-F238E27FC236}">
                  <a16:creationId xmlns:a16="http://schemas.microsoft.com/office/drawing/2014/main" id="{F7811051-5BA1-48E8-9646-75925C7017C4}"/>
                </a:ext>
              </a:extLst>
            </p:cNvPr>
            <p:cNvGrpSpPr/>
            <p:nvPr/>
          </p:nvGrpSpPr>
          <p:grpSpPr>
            <a:xfrm>
              <a:off x="3606416" y="868340"/>
              <a:ext cx="548640" cy="570021"/>
              <a:chOff x="2759866" y="1122435"/>
              <a:chExt cx="731520" cy="760028"/>
            </a:xfrm>
          </p:grpSpPr>
          <p:sp>
            <p:nvSpPr>
              <p:cNvPr id="128" name="Down Arrow 12">
                <a:extLst>
                  <a:ext uri="{FF2B5EF4-FFF2-40B4-BE49-F238E27FC236}">
                    <a16:creationId xmlns:a16="http://schemas.microsoft.com/office/drawing/2014/main" id="{B15E8510-9074-4D88-9840-4D6AB947E681}"/>
                  </a:ext>
                </a:extLst>
              </p:cNvPr>
              <p:cNvSpPr/>
              <p:nvPr/>
            </p:nvSpPr>
            <p:spPr>
              <a:xfrm rot="16200000">
                <a:off x="2897026" y="1288103"/>
                <a:ext cx="457200" cy="731520"/>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29" name="Picture 128">
                <a:extLst>
                  <a:ext uri="{FF2B5EF4-FFF2-40B4-BE49-F238E27FC236}">
                    <a16:creationId xmlns:a16="http://schemas.microsoft.com/office/drawing/2014/main" id="{E66109A4-C9B4-4123-BC87-3B14F1C6F1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0349" y="1122435"/>
                <a:ext cx="365760" cy="365760"/>
              </a:xfrm>
              <a:prstGeom prst="rect">
                <a:avLst/>
              </a:prstGeom>
            </p:spPr>
          </p:pic>
        </p:grpSp>
        <p:pic>
          <p:nvPicPr>
            <p:cNvPr id="126" name="Picture 125">
              <a:extLst>
                <a:ext uri="{FF2B5EF4-FFF2-40B4-BE49-F238E27FC236}">
                  <a16:creationId xmlns:a16="http://schemas.microsoft.com/office/drawing/2014/main" id="{A71F2A48-370E-480D-B1A7-60D38E6932A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92324" y="1386475"/>
              <a:ext cx="299429" cy="299429"/>
            </a:xfrm>
            <a:prstGeom prst="rect">
              <a:avLst/>
            </a:prstGeom>
          </p:spPr>
        </p:pic>
        <p:sp>
          <p:nvSpPr>
            <p:cNvPr id="127" name="TextBox 126">
              <a:extLst>
                <a:ext uri="{FF2B5EF4-FFF2-40B4-BE49-F238E27FC236}">
                  <a16:creationId xmlns:a16="http://schemas.microsoft.com/office/drawing/2014/main" id="{570B81AA-FE00-413B-97DD-722B0D78A39C}"/>
                </a:ext>
              </a:extLst>
            </p:cNvPr>
            <p:cNvSpPr txBox="1"/>
            <p:nvPr/>
          </p:nvSpPr>
          <p:spPr>
            <a:xfrm>
              <a:off x="3800647" y="1421904"/>
              <a:ext cx="641626" cy="246221"/>
            </a:xfrm>
            <a:prstGeom prst="rect">
              <a:avLst/>
            </a:prstGeom>
            <a:noFill/>
          </p:spPr>
          <p:txBody>
            <a:bodyPr wrap="square" rtlCol="0">
              <a:spAutoFit/>
            </a:bodyPr>
            <a:lstStyle/>
            <a:p>
              <a:r>
                <a:rPr lang="en-US" sz="1000" dirty="0">
                  <a:latin typeface="Arial Nova" panose="020B0504020202020204" pitchFamily="34" charset="0"/>
                  <a:cs typeface="Arial" pitchFamily="34" charset="0"/>
                </a:rPr>
                <a:t>ATOM</a:t>
              </a:r>
              <a:endParaRPr lang="en-US" sz="1200" dirty="0">
                <a:latin typeface="Arial Nova" panose="020B0504020202020204" pitchFamily="34" charset="0"/>
                <a:cs typeface="Arial" pitchFamily="34" charset="0"/>
              </a:endParaRPr>
            </a:p>
          </p:txBody>
        </p:sp>
      </p:grpSp>
      <p:grpSp>
        <p:nvGrpSpPr>
          <p:cNvPr id="130" name="Group 129">
            <a:extLst>
              <a:ext uri="{FF2B5EF4-FFF2-40B4-BE49-F238E27FC236}">
                <a16:creationId xmlns:a16="http://schemas.microsoft.com/office/drawing/2014/main" id="{8521F2D9-6720-4370-B24C-1AE50BA9E843}"/>
              </a:ext>
            </a:extLst>
          </p:cNvPr>
          <p:cNvGrpSpPr/>
          <p:nvPr/>
        </p:nvGrpSpPr>
        <p:grpSpPr>
          <a:xfrm>
            <a:off x="7809164" y="775518"/>
            <a:ext cx="1216661" cy="1356210"/>
            <a:chOff x="7593544" y="807761"/>
            <a:chExt cx="1536035" cy="1720315"/>
          </a:xfrm>
        </p:grpSpPr>
        <p:grpSp>
          <p:nvGrpSpPr>
            <p:cNvPr id="131" name="Group 130">
              <a:extLst>
                <a:ext uri="{FF2B5EF4-FFF2-40B4-BE49-F238E27FC236}">
                  <a16:creationId xmlns:a16="http://schemas.microsoft.com/office/drawing/2014/main" id="{8BA9D2AA-F903-49D5-B459-0869C8A901FA}"/>
                </a:ext>
              </a:extLst>
            </p:cNvPr>
            <p:cNvGrpSpPr/>
            <p:nvPr/>
          </p:nvGrpSpPr>
          <p:grpSpPr>
            <a:xfrm>
              <a:off x="7872599" y="807761"/>
              <a:ext cx="951538" cy="1188720"/>
              <a:chOff x="8347137" y="587883"/>
              <a:chExt cx="951538" cy="1188720"/>
            </a:xfrm>
          </p:grpSpPr>
          <p:pic>
            <p:nvPicPr>
              <p:cNvPr id="133" name="Picture 132">
                <a:extLst>
                  <a:ext uri="{FF2B5EF4-FFF2-40B4-BE49-F238E27FC236}">
                    <a16:creationId xmlns:a16="http://schemas.microsoft.com/office/drawing/2014/main" id="{F40C24A7-A872-4782-95A3-C56414D06E2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47137" y="587883"/>
                <a:ext cx="951538" cy="1188720"/>
              </a:xfrm>
              <a:prstGeom prst="rect">
                <a:avLst/>
              </a:prstGeom>
            </p:spPr>
          </p:pic>
          <p:sp>
            <p:nvSpPr>
              <p:cNvPr id="134" name="TextBox 133">
                <a:extLst>
                  <a:ext uri="{FF2B5EF4-FFF2-40B4-BE49-F238E27FC236}">
                    <a16:creationId xmlns:a16="http://schemas.microsoft.com/office/drawing/2014/main" id="{2B31831D-741C-4CAE-A08A-9A112F53C8FE}"/>
                  </a:ext>
                </a:extLst>
              </p:cNvPr>
              <p:cNvSpPr txBox="1"/>
              <p:nvPr/>
            </p:nvSpPr>
            <p:spPr>
              <a:xfrm>
                <a:off x="8492417" y="675164"/>
                <a:ext cx="660976" cy="292804"/>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Code</a:t>
                </a:r>
              </a:p>
            </p:txBody>
          </p:sp>
        </p:grpSp>
        <p:sp>
          <p:nvSpPr>
            <p:cNvPr id="132" name="TextBox 131">
              <a:extLst>
                <a:ext uri="{FF2B5EF4-FFF2-40B4-BE49-F238E27FC236}">
                  <a16:creationId xmlns:a16="http://schemas.microsoft.com/office/drawing/2014/main" id="{71F5A199-2D16-4D93-A8A7-6D8A3306A345}"/>
                </a:ext>
              </a:extLst>
            </p:cNvPr>
            <p:cNvSpPr txBox="1"/>
            <p:nvPr/>
          </p:nvSpPr>
          <p:spPr>
            <a:xfrm>
              <a:off x="7593544" y="1942466"/>
              <a:ext cx="1536035" cy="585610"/>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Step Definitions</a:t>
              </a:r>
            </a:p>
          </p:txBody>
        </p:sp>
      </p:grpSp>
      <p:grpSp>
        <p:nvGrpSpPr>
          <p:cNvPr id="135" name="Group 134">
            <a:extLst>
              <a:ext uri="{FF2B5EF4-FFF2-40B4-BE49-F238E27FC236}">
                <a16:creationId xmlns:a16="http://schemas.microsoft.com/office/drawing/2014/main" id="{92F3B95D-BE7B-43FA-A770-FB8B4EC2AD64}"/>
              </a:ext>
            </a:extLst>
          </p:cNvPr>
          <p:cNvGrpSpPr/>
          <p:nvPr/>
        </p:nvGrpSpPr>
        <p:grpSpPr>
          <a:xfrm>
            <a:off x="9096642" y="777766"/>
            <a:ext cx="850073" cy="878177"/>
            <a:chOff x="10196278" y="849329"/>
            <a:chExt cx="1133431" cy="1170903"/>
          </a:xfrm>
        </p:grpSpPr>
        <p:pic>
          <p:nvPicPr>
            <p:cNvPr id="136" name="Picture 135">
              <a:extLst>
                <a:ext uri="{FF2B5EF4-FFF2-40B4-BE49-F238E27FC236}">
                  <a16:creationId xmlns:a16="http://schemas.microsoft.com/office/drawing/2014/main" id="{651E312F-55E7-4D58-BAD3-244E8F4604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8296" y="849329"/>
              <a:ext cx="365760" cy="365760"/>
            </a:xfrm>
            <a:prstGeom prst="rect">
              <a:avLst/>
            </a:prstGeom>
            <a:solidFill>
              <a:schemeClr val="accent1">
                <a:lumMod val="60000"/>
                <a:lumOff val="40000"/>
              </a:schemeClr>
            </a:solidFill>
            <a:ln>
              <a:noFill/>
            </a:ln>
          </p:spPr>
        </p:pic>
        <p:sp>
          <p:nvSpPr>
            <p:cNvPr id="137" name="Bent-Up Arrow 97">
              <a:extLst>
                <a:ext uri="{FF2B5EF4-FFF2-40B4-BE49-F238E27FC236}">
                  <a16:creationId xmlns:a16="http://schemas.microsoft.com/office/drawing/2014/main" id="{AA4C31C4-D510-460B-AD2B-480B84BFAACC}"/>
                </a:ext>
              </a:extLst>
            </p:cNvPr>
            <p:cNvSpPr/>
            <p:nvPr/>
          </p:nvSpPr>
          <p:spPr>
            <a:xfrm flipV="1">
              <a:off x="10196278" y="1308248"/>
              <a:ext cx="1133431" cy="711984"/>
            </a:xfrm>
            <a:prstGeom prst="bentUpArrow">
              <a:avLst>
                <a:gd name="adj1" fmla="val 38155"/>
                <a:gd name="adj2" fmla="val 30443"/>
                <a:gd name="adj3" fmla="val 29539"/>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38" name="Group 137">
            <a:extLst>
              <a:ext uri="{FF2B5EF4-FFF2-40B4-BE49-F238E27FC236}">
                <a16:creationId xmlns:a16="http://schemas.microsoft.com/office/drawing/2014/main" id="{C97C148E-C4CD-4A0B-B578-6AEFDCC2AB99}"/>
              </a:ext>
            </a:extLst>
          </p:cNvPr>
          <p:cNvGrpSpPr/>
          <p:nvPr/>
        </p:nvGrpSpPr>
        <p:grpSpPr>
          <a:xfrm>
            <a:off x="9213746" y="2117596"/>
            <a:ext cx="1216661" cy="1171543"/>
            <a:chOff x="7593544" y="807761"/>
            <a:chExt cx="1536035" cy="1486071"/>
          </a:xfrm>
        </p:grpSpPr>
        <p:grpSp>
          <p:nvGrpSpPr>
            <p:cNvPr id="139" name="Group 138">
              <a:extLst>
                <a:ext uri="{FF2B5EF4-FFF2-40B4-BE49-F238E27FC236}">
                  <a16:creationId xmlns:a16="http://schemas.microsoft.com/office/drawing/2014/main" id="{F04A819F-D3D7-49D9-BB30-D475A5354BE8}"/>
                </a:ext>
              </a:extLst>
            </p:cNvPr>
            <p:cNvGrpSpPr/>
            <p:nvPr/>
          </p:nvGrpSpPr>
          <p:grpSpPr>
            <a:xfrm>
              <a:off x="7872599" y="807761"/>
              <a:ext cx="951538" cy="1188720"/>
              <a:chOff x="8347137" y="587883"/>
              <a:chExt cx="951538" cy="1188720"/>
            </a:xfrm>
          </p:grpSpPr>
          <p:pic>
            <p:nvPicPr>
              <p:cNvPr id="141" name="Picture 140">
                <a:extLst>
                  <a:ext uri="{FF2B5EF4-FFF2-40B4-BE49-F238E27FC236}">
                    <a16:creationId xmlns:a16="http://schemas.microsoft.com/office/drawing/2014/main" id="{CF55185E-2209-4091-B836-369A7988034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347137" y="587883"/>
                <a:ext cx="951538" cy="1188720"/>
              </a:xfrm>
              <a:prstGeom prst="rect">
                <a:avLst/>
              </a:prstGeom>
            </p:spPr>
          </p:pic>
          <p:sp>
            <p:nvSpPr>
              <p:cNvPr id="142" name="TextBox 141">
                <a:extLst>
                  <a:ext uri="{FF2B5EF4-FFF2-40B4-BE49-F238E27FC236}">
                    <a16:creationId xmlns:a16="http://schemas.microsoft.com/office/drawing/2014/main" id="{6AC1BA37-486D-4C75-A962-E9A1D5CC006B}"/>
                  </a:ext>
                </a:extLst>
              </p:cNvPr>
              <p:cNvSpPr txBox="1"/>
              <p:nvPr/>
            </p:nvSpPr>
            <p:spPr>
              <a:xfrm>
                <a:off x="8492417" y="675164"/>
                <a:ext cx="660976" cy="292804"/>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Code</a:t>
                </a:r>
              </a:p>
            </p:txBody>
          </p:sp>
        </p:grpSp>
        <p:sp>
          <p:nvSpPr>
            <p:cNvPr id="140" name="TextBox 139">
              <a:extLst>
                <a:ext uri="{FF2B5EF4-FFF2-40B4-BE49-F238E27FC236}">
                  <a16:creationId xmlns:a16="http://schemas.microsoft.com/office/drawing/2014/main" id="{CFB6CA5A-9B34-437A-8AC6-36B7240D41D6}"/>
                </a:ext>
              </a:extLst>
            </p:cNvPr>
            <p:cNvSpPr txBox="1"/>
            <p:nvPr/>
          </p:nvSpPr>
          <p:spPr>
            <a:xfrm>
              <a:off x="7593544" y="1942466"/>
              <a:ext cx="1536035" cy="351366"/>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Test Scripts</a:t>
              </a:r>
            </a:p>
          </p:txBody>
        </p:sp>
      </p:grpSp>
      <p:pic>
        <p:nvPicPr>
          <p:cNvPr id="143" name="Picture 142">
            <a:extLst>
              <a:ext uri="{FF2B5EF4-FFF2-40B4-BE49-F238E27FC236}">
                <a16:creationId xmlns:a16="http://schemas.microsoft.com/office/drawing/2014/main" id="{EBB1B349-FC4E-4311-883B-349537902E9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35039" y="2770191"/>
            <a:ext cx="358091" cy="309988"/>
          </a:xfrm>
          <a:prstGeom prst="rect">
            <a:avLst/>
          </a:prstGeom>
        </p:spPr>
      </p:pic>
      <p:pic>
        <p:nvPicPr>
          <p:cNvPr id="144" name="Picture 143">
            <a:extLst>
              <a:ext uri="{FF2B5EF4-FFF2-40B4-BE49-F238E27FC236}">
                <a16:creationId xmlns:a16="http://schemas.microsoft.com/office/drawing/2014/main" id="{D721CB58-B581-4859-82D2-93A925B50C2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128813" y="4204288"/>
            <a:ext cx="406142" cy="406142"/>
          </a:xfrm>
          <a:prstGeom prst="rect">
            <a:avLst/>
          </a:prstGeom>
        </p:spPr>
      </p:pic>
      <p:grpSp>
        <p:nvGrpSpPr>
          <p:cNvPr id="145" name="Group 144">
            <a:extLst>
              <a:ext uri="{FF2B5EF4-FFF2-40B4-BE49-F238E27FC236}">
                <a16:creationId xmlns:a16="http://schemas.microsoft.com/office/drawing/2014/main" id="{6F0C4981-CF64-42EB-A19B-135696675115}"/>
              </a:ext>
            </a:extLst>
          </p:cNvPr>
          <p:cNvGrpSpPr/>
          <p:nvPr/>
        </p:nvGrpSpPr>
        <p:grpSpPr>
          <a:xfrm>
            <a:off x="7162037" y="3759135"/>
            <a:ext cx="1377038" cy="1440225"/>
            <a:chOff x="7043638" y="4260655"/>
            <a:chExt cx="2085714" cy="2114286"/>
          </a:xfrm>
        </p:grpSpPr>
        <p:pic>
          <p:nvPicPr>
            <p:cNvPr id="146" name="Picture 145">
              <a:extLst>
                <a:ext uri="{FF2B5EF4-FFF2-40B4-BE49-F238E27FC236}">
                  <a16:creationId xmlns:a16="http://schemas.microsoft.com/office/drawing/2014/main" id="{8FF44270-7778-4F29-9E36-8307166156A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43638" y="4260655"/>
              <a:ext cx="2085714" cy="2114286"/>
            </a:xfrm>
            <a:prstGeom prst="rect">
              <a:avLst/>
            </a:prstGeom>
          </p:spPr>
        </p:pic>
        <p:pic>
          <p:nvPicPr>
            <p:cNvPr id="147" name="Picture 146">
              <a:extLst>
                <a:ext uri="{FF2B5EF4-FFF2-40B4-BE49-F238E27FC236}">
                  <a16:creationId xmlns:a16="http://schemas.microsoft.com/office/drawing/2014/main" id="{8BE85F1D-5B55-4866-B031-C478C129587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817430" y="5846876"/>
              <a:ext cx="584955" cy="145230"/>
            </a:xfrm>
            <a:prstGeom prst="rect">
              <a:avLst/>
            </a:prstGeom>
          </p:spPr>
        </p:pic>
      </p:grpSp>
      <p:sp>
        <p:nvSpPr>
          <p:cNvPr id="148" name="TextBox 147">
            <a:extLst>
              <a:ext uri="{FF2B5EF4-FFF2-40B4-BE49-F238E27FC236}">
                <a16:creationId xmlns:a16="http://schemas.microsoft.com/office/drawing/2014/main" id="{6D432511-7D49-4992-836B-7EC123509192}"/>
              </a:ext>
            </a:extLst>
          </p:cNvPr>
          <p:cNvSpPr txBox="1"/>
          <p:nvPr/>
        </p:nvSpPr>
        <p:spPr>
          <a:xfrm>
            <a:off x="5833873" y="4964712"/>
            <a:ext cx="987355" cy="769441"/>
          </a:xfrm>
          <a:prstGeom prst="rect">
            <a:avLst/>
          </a:prstGeom>
          <a:noFill/>
        </p:spPr>
        <p:txBody>
          <a:bodyPr wrap="square" rtlCol="0">
            <a:spAutoFit/>
          </a:bodyPr>
          <a:lstStyle/>
          <a:p>
            <a:pPr algn="ctr"/>
            <a:r>
              <a:rPr lang="en-US" sz="1100" dirty="0">
                <a:latin typeface="Arial Nova" panose="020B0504020202020204" pitchFamily="34" charset="0"/>
                <a:cs typeface="Arial" pitchFamily="34" charset="0"/>
              </a:rPr>
              <a:t>Selenium &amp; Other Open Source Tools</a:t>
            </a:r>
          </a:p>
        </p:txBody>
      </p:sp>
      <p:grpSp>
        <p:nvGrpSpPr>
          <p:cNvPr id="155" name="Group 154">
            <a:extLst>
              <a:ext uri="{FF2B5EF4-FFF2-40B4-BE49-F238E27FC236}">
                <a16:creationId xmlns:a16="http://schemas.microsoft.com/office/drawing/2014/main" id="{2447D212-A2C9-4F30-9EAC-39B589A3FE88}"/>
              </a:ext>
            </a:extLst>
          </p:cNvPr>
          <p:cNvGrpSpPr/>
          <p:nvPr/>
        </p:nvGrpSpPr>
        <p:grpSpPr>
          <a:xfrm>
            <a:off x="1487762" y="2521336"/>
            <a:ext cx="584997" cy="533387"/>
            <a:chOff x="360281" y="3659178"/>
            <a:chExt cx="855482" cy="643321"/>
          </a:xfrm>
        </p:grpSpPr>
        <p:pic>
          <p:nvPicPr>
            <p:cNvPr id="156" name="Picture 155">
              <a:extLst>
                <a:ext uri="{FF2B5EF4-FFF2-40B4-BE49-F238E27FC236}">
                  <a16:creationId xmlns:a16="http://schemas.microsoft.com/office/drawing/2014/main" id="{34341410-4CAA-4A8E-8FD3-060410848D87}"/>
                </a:ext>
              </a:extLst>
            </p:cNvPr>
            <p:cNvPicPr>
              <a:picLocks noChangeAspect="1"/>
            </p:cNvPicPr>
            <p:nvPr/>
          </p:nvPicPr>
          <p:blipFill>
            <a:blip r:embed="rId1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14009" y="3659178"/>
              <a:ext cx="326416" cy="326416"/>
            </a:xfrm>
            <a:prstGeom prst="rect">
              <a:avLst/>
            </a:prstGeom>
          </p:spPr>
        </p:pic>
        <p:sp>
          <p:nvSpPr>
            <p:cNvPr id="157" name="TextBox 156">
              <a:extLst>
                <a:ext uri="{FF2B5EF4-FFF2-40B4-BE49-F238E27FC236}">
                  <a16:creationId xmlns:a16="http://schemas.microsoft.com/office/drawing/2014/main" id="{6A9A901C-D4D4-4527-B618-FF65D403DA17}"/>
                </a:ext>
              </a:extLst>
            </p:cNvPr>
            <p:cNvSpPr txBox="1"/>
            <p:nvPr/>
          </p:nvSpPr>
          <p:spPr>
            <a:xfrm>
              <a:off x="360281" y="3963944"/>
              <a:ext cx="855482" cy="338555"/>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Bugs</a:t>
              </a:r>
            </a:p>
          </p:txBody>
        </p:sp>
      </p:grpSp>
      <p:pic>
        <p:nvPicPr>
          <p:cNvPr id="158" name="Picture 157">
            <a:extLst>
              <a:ext uri="{FF2B5EF4-FFF2-40B4-BE49-F238E27FC236}">
                <a16:creationId xmlns:a16="http://schemas.microsoft.com/office/drawing/2014/main" id="{C21C7C07-D9C1-4242-9DA5-DBE0EAF50F70}"/>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49341" y="2602451"/>
            <a:ext cx="240635" cy="240635"/>
          </a:xfrm>
          <a:prstGeom prst="rect">
            <a:avLst/>
          </a:prstGeom>
        </p:spPr>
      </p:pic>
      <p:sp>
        <p:nvSpPr>
          <p:cNvPr id="159" name="Bent-Up Arrow 97">
            <a:extLst>
              <a:ext uri="{FF2B5EF4-FFF2-40B4-BE49-F238E27FC236}">
                <a16:creationId xmlns:a16="http://schemas.microsoft.com/office/drawing/2014/main" id="{88D88FF2-4DFF-434C-8013-BC12CF0FECEE}"/>
              </a:ext>
            </a:extLst>
          </p:cNvPr>
          <p:cNvSpPr/>
          <p:nvPr/>
        </p:nvSpPr>
        <p:spPr>
          <a:xfrm>
            <a:off x="2751470" y="3082916"/>
            <a:ext cx="2280682" cy="533988"/>
          </a:xfrm>
          <a:prstGeom prst="bentUpArrow">
            <a:avLst>
              <a:gd name="adj1" fmla="val 38155"/>
              <a:gd name="adj2" fmla="val 30443"/>
              <a:gd name="adj3" fmla="val 29539"/>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60" name="Picture 159">
            <a:extLst>
              <a:ext uri="{FF2B5EF4-FFF2-40B4-BE49-F238E27FC236}">
                <a16:creationId xmlns:a16="http://schemas.microsoft.com/office/drawing/2014/main" id="{63E5AB39-44C2-49FC-844E-774F087F44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8457" y="5663499"/>
            <a:ext cx="274320" cy="274320"/>
          </a:xfrm>
          <a:prstGeom prst="rect">
            <a:avLst/>
          </a:prstGeom>
        </p:spPr>
      </p:pic>
      <p:sp>
        <p:nvSpPr>
          <p:cNvPr id="161" name="TextBox 160">
            <a:extLst>
              <a:ext uri="{FF2B5EF4-FFF2-40B4-BE49-F238E27FC236}">
                <a16:creationId xmlns:a16="http://schemas.microsoft.com/office/drawing/2014/main" id="{327C5548-7E6D-474F-AB5A-6FA4CB4FD719}"/>
              </a:ext>
            </a:extLst>
          </p:cNvPr>
          <p:cNvSpPr txBox="1"/>
          <p:nvPr/>
        </p:nvSpPr>
        <p:spPr>
          <a:xfrm>
            <a:off x="7399114" y="5575237"/>
            <a:ext cx="1432281" cy="461665"/>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Test Data </a:t>
            </a:r>
          </a:p>
          <a:p>
            <a:pPr algn="ctr"/>
            <a:r>
              <a:rPr lang="en-US" sz="1200" dirty="0">
                <a:latin typeface="Arial Nova" panose="020B0504020202020204" pitchFamily="34" charset="0"/>
                <a:cs typeface="Arial" pitchFamily="34" charset="0"/>
              </a:rPr>
              <a:t>Instructions</a:t>
            </a:r>
          </a:p>
        </p:txBody>
      </p:sp>
      <p:pic>
        <p:nvPicPr>
          <p:cNvPr id="162" name="Picture 161">
            <a:extLst>
              <a:ext uri="{FF2B5EF4-FFF2-40B4-BE49-F238E27FC236}">
                <a16:creationId xmlns:a16="http://schemas.microsoft.com/office/drawing/2014/main" id="{9888A940-8C7D-46D3-9F0D-28E6F64BFD7E}"/>
              </a:ext>
            </a:extLst>
          </p:cNvPr>
          <p:cNvPicPr>
            <a:picLocks noChangeAspect="1"/>
          </p:cNvPicPr>
          <p:nvPr/>
        </p:nvPicPr>
        <p:blipFill>
          <a:blip r:embed="rId18" cstate="print">
            <a:extLst>
              <a:ext uri="{BEBA8EAE-BF5A-486C-A8C5-ECC9F3942E4B}">
                <a14:imgProps xmlns:a14="http://schemas.microsoft.com/office/drawing/2010/main">
                  <a14:imgLayer r:embed="rId19">
                    <a14:imgEffect>
                      <a14:artisticCrisscrossEtching/>
                    </a14:imgEffect>
                  </a14:imgLayer>
                </a14:imgProps>
              </a:ext>
              <a:ext uri="{28A0092B-C50C-407E-A947-70E740481C1C}">
                <a14:useLocalDpi xmlns:a14="http://schemas.microsoft.com/office/drawing/2010/main" val="0"/>
              </a:ext>
            </a:extLst>
          </a:blip>
          <a:stretch>
            <a:fillRect/>
          </a:stretch>
        </p:blipFill>
        <p:spPr>
          <a:xfrm>
            <a:off x="6858104" y="2158787"/>
            <a:ext cx="974936" cy="974936"/>
          </a:xfrm>
          <a:prstGeom prst="rect">
            <a:avLst/>
          </a:prstGeom>
        </p:spPr>
      </p:pic>
      <p:grpSp>
        <p:nvGrpSpPr>
          <p:cNvPr id="164" name="Group 163">
            <a:extLst>
              <a:ext uri="{FF2B5EF4-FFF2-40B4-BE49-F238E27FC236}">
                <a16:creationId xmlns:a16="http://schemas.microsoft.com/office/drawing/2014/main" id="{084673DA-8151-42ED-9F20-D481AC641D63}"/>
              </a:ext>
            </a:extLst>
          </p:cNvPr>
          <p:cNvGrpSpPr/>
          <p:nvPr/>
        </p:nvGrpSpPr>
        <p:grpSpPr>
          <a:xfrm>
            <a:off x="4041729" y="4264912"/>
            <a:ext cx="2504200" cy="622523"/>
            <a:chOff x="2421263" y="3829780"/>
            <a:chExt cx="2504200" cy="622523"/>
          </a:xfrm>
        </p:grpSpPr>
        <p:pic>
          <p:nvPicPr>
            <p:cNvPr id="165" name="Picture 164">
              <a:extLst>
                <a:ext uri="{FF2B5EF4-FFF2-40B4-BE49-F238E27FC236}">
                  <a16:creationId xmlns:a16="http://schemas.microsoft.com/office/drawing/2014/main" id="{D897B3AD-224E-4BE4-8194-E8ED82D69C8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10999" y="3829780"/>
              <a:ext cx="369241" cy="369241"/>
            </a:xfrm>
            <a:prstGeom prst="rect">
              <a:avLst/>
            </a:prstGeom>
          </p:spPr>
        </p:pic>
        <p:pic>
          <p:nvPicPr>
            <p:cNvPr id="166" name="Picture 165">
              <a:extLst>
                <a:ext uri="{FF2B5EF4-FFF2-40B4-BE49-F238E27FC236}">
                  <a16:creationId xmlns:a16="http://schemas.microsoft.com/office/drawing/2014/main" id="{8AE71CD9-8A2E-4450-AC86-3C71B816829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245376" y="3836841"/>
              <a:ext cx="369241" cy="369241"/>
            </a:xfrm>
            <a:prstGeom prst="rect">
              <a:avLst/>
            </a:prstGeom>
          </p:spPr>
        </p:pic>
        <p:pic>
          <p:nvPicPr>
            <p:cNvPr id="167" name="Picture 166">
              <a:extLst>
                <a:ext uri="{FF2B5EF4-FFF2-40B4-BE49-F238E27FC236}">
                  <a16:creationId xmlns:a16="http://schemas.microsoft.com/office/drawing/2014/main" id="{F27C32DB-8621-46A0-B00D-F3ECE66CC13C}"/>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917128" y="3829780"/>
              <a:ext cx="369241" cy="369241"/>
            </a:xfrm>
            <a:prstGeom prst="rect">
              <a:avLst/>
            </a:prstGeom>
          </p:spPr>
        </p:pic>
        <p:pic>
          <p:nvPicPr>
            <p:cNvPr id="168" name="Picture 167">
              <a:extLst>
                <a:ext uri="{FF2B5EF4-FFF2-40B4-BE49-F238E27FC236}">
                  <a16:creationId xmlns:a16="http://schemas.microsoft.com/office/drawing/2014/main" id="{7AD25466-6ACF-4AF9-A910-5D4564E20E3B}"/>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556222" y="3835603"/>
              <a:ext cx="369241" cy="369241"/>
            </a:xfrm>
            <a:prstGeom prst="rect">
              <a:avLst/>
            </a:prstGeom>
          </p:spPr>
        </p:pic>
        <p:sp>
          <p:nvSpPr>
            <p:cNvPr id="169" name="Rectangle 168">
              <a:extLst>
                <a:ext uri="{FF2B5EF4-FFF2-40B4-BE49-F238E27FC236}">
                  <a16:creationId xmlns:a16="http://schemas.microsoft.com/office/drawing/2014/main" id="{DEC10B2C-73E9-48E9-8FA9-CE55393B16B7}"/>
                </a:ext>
              </a:extLst>
            </p:cNvPr>
            <p:cNvSpPr/>
            <p:nvPr/>
          </p:nvSpPr>
          <p:spPr>
            <a:xfrm>
              <a:off x="2421263" y="4206082"/>
              <a:ext cx="750526" cy="246221"/>
            </a:xfrm>
            <a:prstGeom prst="rect">
              <a:avLst/>
            </a:prstGeom>
          </p:spPr>
          <p:txBody>
            <a:bodyPr wrap="none">
              <a:spAutoFit/>
            </a:bodyPr>
            <a:lstStyle/>
            <a:p>
              <a:r>
                <a:rPr lang="en-US" sz="1000" dirty="0">
                  <a:latin typeface="Calibri" panose="020F0502020204030204" pitchFamily="34" charset="0"/>
                  <a:cs typeface="Arial" pitchFamily="34" charset="0"/>
                </a:rPr>
                <a:t>Regression</a:t>
              </a:r>
              <a:endParaRPr lang="en-US" sz="1000" dirty="0"/>
            </a:p>
          </p:txBody>
        </p:sp>
        <p:sp>
          <p:nvSpPr>
            <p:cNvPr id="170" name="Rectangle 169">
              <a:extLst>
                <a:ext uri="{FF2B5EF4-FFF2-40B4-BE49-F238E27FC236}">
                  <a16:creationId xmlns:a16="http://schemas.microsoft.com/office/drawing/2014/main" id="{3AD6F098-02AE-468C-8330-0C2EC5526A12}"/>
                </a:ext>
              </a:extLst>
            </p:cNvPr>
            <p:cNvSpPr/>
            <p:nvPr/>
          </p:nvSpPr>
          <p:spPr>
            <a:xfrm>
              <a:off x="3112356" y="4203841"/>
              <a:ext cx="633507" cy="246221"/>
            </a:xfrm>
            <a:prstGeom prst="rect">
              <a:avLst/>
            </a:prstGeom>
          </p:spPr>
          <p:txBody>
            <a:bodyPr wrap="none">
              <a:spAutoFit/>
            </a:bodyPr>
            <a:lstStyle/>
            <a:p>
              <a:r>
                <a:rPr lang="en-US" sz="1000" dirty="0">
                  <a:latin typeface="Calibri" panose="020F0502020204030204" pitchFamily="34" charset="0"/>
                  <a:cs typeface="Arial" pitchFamily="34" charset="0"/>
                </a:rPr>
                <a:t>In-Sprint</a:t>
              </a:r>
              <a:endParaRPr lang="en-US" sz="1000" dirty="0"/>
            </a:p>
          </p:txBody>
        </p:sp>
        <p:sp>
          <p:nvSpPr>
            <p:cNvPr id="171" name="Rectangle 170">
              <a:extLst>
                <a:ext uri="{FF2B5EF4-FFF2-40B4-BE49-F238E27FC236}">
                  <a16:creationId xmlns:a16="http://schemas.microsoft.com/office/drawing/2014/main" id="{60171C9C-E418-462E-9FE7-3543BFBBCA29}"/>
                </a:ext>
              </a:extLst>
            </p:cNvPr>
            <p:cNvSpPr/>
            <p:nvPr/>
          </p:nvSpPr>
          <p:spPr>
            <a:xfrm>
              <a:off x="3810155" y="4200704"/>
              <a:ext cx="535724" cy="246221"/>
            </a:xfrm>
            <a:prstGeom prst="rect">
              <a:avLst/>
            </a:prstGeom>
          </p:spPr>
          <p:txBody>
            <a:bodyPr wrap="none">
              <a:spAutoFit/>
            </a:bodyPr>
            <a:lstStyle/>
            <a:p>
              <a:r>
                <a:rPr lang="en-US" sz="1000" dirty="0">
                  <a:latin typeface="Calibri" panose="020F0502020204030204" pitchFamily="34" charset="0"/>
                  <a:cs typeface="Arial" pitchFamily="34" charset="0"/>
                </a:rPr>
                <a:t>Smoke</a:t>
              </a:r>
              <a:endParaRPr lang="en-US" sz="1000" dirty="0"/>
            </a:p>
          </p:txBody>
        </p:sp>
        <p:sp>
          <p:nvSpPr>
            <p:cNvPr id="172" name="Rectangle 171">
              <a:extLst>
                <a:ext uri="{FF2B5EF4-FFF2-40B4-BE49-F238E27FC236}">
                  <a16:creationId xmlns:a16="http://schemas.microsoft.com/office/drawing/2014/main" id="{B938FFF3-CC8C-41ED-AA79-CB3FFDCF442E}"/>
                </a:ext>
              </a:extLst>
            </p:cNvPr>
            <p:cNvSpPr/>
            <p:nvPr/>
          </p:nvSpPr>
          <p:spPr>
            <a:xfrm>
              <a:off x="4499342" y="4194282"/>
              <a:ext cx="389850" cy="246221"/>
            </a:xfrm>
            <a:prstGeom prst="rect">
              <a:avLst/>
            </a:prstGeom>
          </p:spPr>
          <p:txBody>
            <a:bodyPr wrap="none">
              <a:spAutoFit/>
            </a:bodyPr>
            <a:lstStyle/>
            <a:p>
              <a:r>
                <a:rPr lang="en-US" sz="1000" dirty="0">
                  <a:latin typeface="Calibri" panose="020F0502020204030204" pitchFamily="34" charset="0"/>
                  <a:cs typeface="Arial" pitchFamily="34" charset="0"/>
                </a:rPr>
                <a:t>BVT</a:t>
              </a:r>
              <a:endParaRPr lang="en-US" sz="1000" dirty="0"/>
            </a:p>
          </p:txBody>
        </p:sp>
        <p:sp>
          <p:nvSpPr>
            <p:cNvPr id="173" name="Down Arrow 59">
              <a:extLst>
                <a:ext uri="{FF2B5EF4-FFF2-40B4-BE49-F238E27FC236}">
                  <a16:creationId xmlns:a16="http://schemas.microsoft.com/office/drawing/2014/main" id="{4564D6CB-1D3F-4750-8CE0-E153FA510952}"/>
                </a:ext>
              </a:extLst>
            </p:cNvPr>
            <p:cNvSpPr/>
            <p:nvPr/>
          </p:nvSpPr>
          <p:spPr>
            <a:xfrm rot="5400000">
              <a:off x="4295863" y="3995767"/>
              <a:ext cx="224834" cy="150310"/>
            </a:xfrm>
            <a:prstGeom prst="downArrow">
              <a:avLst>
                <a:gd name="adj1" fmla="val 36111"/>
                <a:gd name="adj2" fmla="val 100000"/>
              </a:avLst>
            </a:prstGeom>
            <a:solidFill>
              <a:srgbClr val="2CAE34"/>
            </a:solidFill>
            <a:ln>
              <a:solidFill>
                <a:srgbClr val="2CA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74" name="Down Arrow 59">
              <a:extLst>
                <a:ext uri="{FF2B5EF4-FFF2-40B4-BE49-F238E27FC236}">
                  <a16:creationId xmlns:a16="http://schemas.microsoft.com/office/drawing/2014/main" id="{161C064A-C7CB-4B23-9BC5-B43CA484829B}"/>
                </a:ext>
              </a:extLst>
            </p:cNvPr>
            <p:cNvSpPr/>
            <p:nvPr/>
          </p:nvSpPr>
          <p:spPr>
            <a:xfrm rot="5400000">
              <a:off x="3629353" y="3974444"/>
              <a:ext cx="224834" cy="150310"/>
            </a:xfrm>
            <a:prstGeom prst="downArrow">
              <a:avLst>
                <a:gd name="adj1" fmla="val 36111"/>
                <a:gd name="adj2" fmla="val 100000"/>
              </a:avLst>
            </a:prstGeom>
            <a:solidFill>
              <a:srgbClr val="2CAE34"/>
            </a:solidFill>
            <a:ln>
              <a:solidFill>
                <a:srgbClr val="2CA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75" name="Down Arrow 59">
              <a:extLst>
                <a:ext uri="{FF2B5EF4-FFF2-40B4-BE49-F238E27FC236}">
                  <a16:creationId xmlns:a16="http://schemas.microsoft.com/office/drawing/2014/main" id="{830B0264-128C-4B64-A246-2FDD807F3489}"/>
                </a:ext>
              </a:extLst>
            </p:cNvPr>
            <p:cNvSpPr/>
            <p:nvPr/>
          </p:nvSpPr>
          <p:spPr>
            <a:xfrm rot="5400000">
              <a:off x="2946457" y="3997461"/>
              <a:ext cx="224834" cy="150310"/>
            </a:xfrm>
            <a:prstGeom prst="downArrow">
              <a:avLst>
                <a:gd name="adj1" fmla="val 36111"/>
                <a:gd name="adj2" fmla="val 100000"/>
              </a:avLst>
            </a:prstGeom>
            <a:solidFill>
              <a:srgbClr val="2CAE34"/>
            </a:solidFill>
            <a:ln>
              <a:solidFill>
                <a:srgbClr val="2CA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76" name="Group 175">
            <a:extLst>
              <a:ext uri="{FF2B5EF4-FFF2-40B4-BE49-F238E27FC236}">
                <a16:creationId xmlns:a16="http://schemas.microsoft.com/office/drawing/2014/main" id="{63C1194C-3F38-4FE9-93B4-380A43F959BD}"/>
              </a:ext>
            </a:extLst>
          </p:cNvPr>
          <p:cNvGrpSpPr/>
          <p:nvPr/>
        </p:nvGrpSpPr>
        <p:grpSpPr>
          <a:xfrm>
            <a:off x="922142" y="685064"/>
            <a:ext cx="3732453" cy="1473723"/>
            <a:chOff x="922142" y="685064"/>
            <a:chExt cx="3732453" cy="1473723"/>
          </a:xfrm>
        </p:grpSpPr>
        <p:grpSp>
          <p:nvGrpSpPr>
            <p:cNvPr id="177" name="Group 176">
              <a:extLst>
                <a:ext uri="{FF2B5EF4-FFF2-40B4-BE49-F238E27FC236}">
                  <a16:creationId xmlns:a16="http://schemas.microsoft.com/office/drawing/2014/main" id="{4A5F0E5A-37FC-4759-84C9-88B0A4173D6B}"/>
                </a:ext>
              </a:extLst>
            </p:cNvPr>
            <p:cNvGrpSpPr/>
            <p:nvPr/>
          </p:nvGrpSpPr>
          <p:grpSpPr>
            <a:xfrm>
              <a:off x="922142" y="685064"/>
              <a:ext cx="3732453" cy="1435049"/>
              <a:chOff x="529024" y="-56895"/>
              <a:chExt cx="4647799" cy="2105976"/>
            </a:xfrm>
          </p:grpSpPr>
          <p:pic>
            <p:nvPicPr>
              <p:cNvPr id="179" name="Picture 178">
                <a:extLst>
                  <a:ext uri="{FF2B5EF4-FFF2-40B4-BE49-F238E27FC236}">
                    <a16:creationId xmlns:a16="http://schemas.microsoft.com/office/drawing/2014/main" id="{C1A1FDA5-C338-4695-A2B1-FE111C2AEE6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29024" y="-56895"/>
                <a:ext cx="4647799" cy="1506416"/>
              </a:xfrm>
              <a:prstGeom prst="rect">
                <a:avLst/>
              </a:prstGeom>
            </p:spPr>
          </p:pic>
          <p:pic>
            <p:nvPicPr>
              <p:cNvPr id="180" name="Picture 179">
                <a:extLst>
                  <a:ext uri="{FF2B5EF4-FFF2-40B4-BE49-F238E27FC236}">
                    <a16:creationId xmlns:a16="http://schemas.microsoft.com/office/drawing/2014/main" id="{1FE50F98-420D-449A-B1D5-7F4679112FBB}"/>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529024" y="1447842"/>
                <a:ext cx="754949" cy="548640"/>
              </a:xfrm>
              <a:prstGeom prst="rect">
                <a:avLst/>
              </a:prstGeom>
            </p:spPr>
          </p:pic>
          <p:sp>
            <p:nvSpPr>
              <p:cNvPr id="181" name="TextBox 180">
                <a:extLst>
                  <a:ext uri="{FF2B5EF4-FFF2-40B4-BE49-F238E27FC236}">
                    <a16:creationId xmlns:a16="http://schemas.microsoft.com/office/drawing/2014/main" id="{B839FDCD-EDF0-4E58-B0BF-425176AE303B}"/>
                  </a:ext>
                </a:extLst>
              </p:cNvPr>
              <p:cNvSpPr txBox="1"/>
              <p:nvPr/>
            </p:nvSpPr>
            <p:spPr>
              <a:xfrm>
                <a:off x="1687971" y="1371574"/>
                <a:ext cx="2582441" cy="677507"/>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Business Requirements</a:t>
                </a:r>
              </a:p>
              <a:p>
                <a:pPr algn="ctr"/>
                <a:r>
                  <a:rPr lang="en-US" sz="1200" dirty="0">
                    <a:latin typeface="Arial Nova" panose="020B0504020202020204" pitchFamily="34" charset="0"/>
                    <a:cs typeface="Arial" pitchFamily="34" charset="0"/>
                  </a:rPr>
                  <a:t>Features and User Stories</a:t>
                </a:r>
              </a:p>
            </p:txBody>
          </p:sp>
        </p:grpSp>
        <p:pic>
          <p:nvPicPr>
            <p:cNvPr id="178" name="Picture 177">
              <a:extLst>
                <a:ext uri="{FF2B5EF4-FFF2-40B4-BE49-F238E27FC236}">
                  <a16:creationId xmlns:a16="http://schemas.microsoft.com/office/drawing/2014/main" id="{8A10C0E8-BD74-4893-9791-4BA19E87A076}"/>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441993" y="1726243"/>
              <a:ext cx="499850" cy="432544"/>
            </a:xfrm>
            <a:prstGeom prst="rect">
              <a:avLst/>
            </a:prstGeom>
          </p:spPr>
        </p:pic>
      </p:grpSp>
      <p:grpSp>
        <p:nvGrpSpPr>
          <p:cNvPr id="194" name="Group 193">
            <a:extLst>
              <a:ext uri="{FF2B5EF4-FFF2-40B4-BE49-F238E27FC236}">
                <a16:creationId xmlns:a16="http://schemas.microsoft.com/office/drawing/2014/main" id="{B319B4B5-16E1-4351-87B5-34174B90CCEB}"/>
              </a:ext>
            </a:extLst>
          </p:cNvPr>
          <p:cNvGrpSpPr/>
          <p:nvPr/>
        </p:nvGrpSpPr>
        <p:grpSpPr>
          <a:xfrm>
            <a:off x="6580433" y="3061813"/>
            <a:ext cx="2286062" cy="461665"/>
            <a:chOff x="871942" y="2820764"/>
            <a:chExt cx="2286062" cy="461665"/>
          </a:xfrm>
        </p:grpSpPr>
        <p:sp>
          <p:nvSpPr>
            <p:cNvPr id="195" name="TextBox 194">
              <a:extLst>
                <a:ext uri="{FF2B5EF4-FFF2-40B4-BE49-F238E27FC236}">
                  <a16:creationId xmlns:a16="http://schemas.microsoft.com/office/drawing/2014/main" id="{6BB6FC71-58E1-4985-81A6-B11AB9209F95}"/>
                </a:ext>
              </a:extLst>
            </p:cNvPr>
            <p:cNvSpPr txBox="1"/>
            <p:nvPr/>
          </p:nvSpPr>
          <p:spPr>
            <a:xfrm>
              <a:off x="1078163" y="2820764"/>
              <a:ext cx="2079841" cy="461665"/>
            </a:xfrm>
            <a:prstGeom prst="rect">
              <a:avLst/>
            </a:prstGeom>
            <a:noFill/>
          </p:spPr>
          <p:txBody>
            <a:bodyPr wrap="square" rtlCol="0">
              <a:spAutoFit/>
            </a:bodyPr>
            <a:lstStyle/>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Data Feedback Loop – </a:t>
              </a:r>
            </a:p>
            <a:p>
              <a:r>
                <a:rPr lang="en-US" sz="1200" b="1" dirty="0">
                  <a:solidFill>
                    <a:srgbClr val="3FB350"/>
                  </a:solidFill>
                  <a:latin typeface="Segoe UI" panose="020B0502040204020203" pitchFamily="34" charset="0"/>
                  <a:ea typeface="Segoe UI" panose="020B0502040204020203" pitchFamily="34" charset="0"/>
                  <a:cs typeface="Segoe UI" panose="020B0502040204020203" pitchFamily="34" charset="0"/>
                </a:rPr>
                <a:t>Smart Data for Retests</a:t>
              </a:r>
            </a:p>
          </p:txBody>
        </p:sp>
        <p:pic>
          <p:nvPicPr>
            <p:cNvPr id="196" name="Picture 195">
              <a:extLst>
                <a:ext uri="{FF2B5EF4-FFF2-40B4-BE49-F238E27FC236}">
                  <a16:creationId xmlns:a16="http://schemas.microsoft.com/office/drawing/2014/main" id="{A3AEADC4-93DC-49F6-86C0-EE9046C032B7}"/>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871942" y="2829761"/>
              <a:ext cx="274320" cy="274320"/>
            </a:xfrm>
            <a:prstGeom prst="rect">
              <a:avLst/>
            </a:prstGeom>
          </p:spPr>
        </p:pic>
      </p:grpSp>
      <p:grpSp>
        <p:nvGrpSpPr>
          <p:cNvPr id="197" name="Group 196">
            <a:extLst>
              <a:ext uri="{FF2B5EF4-FFF2-40B4-BE49-F238E27FC236}">
                <a16:creationId xmlns:a16="http://schemas.microsoft.com/office/drawing/2014/main" id="{2F50476F-003B-47BD-B6A7-4F4A3A0B0410}"/>
              </a:ext>
            </a:extLst>
          </p:cNvPr>
          <p:cNvGrpSpPr/>
          <p:nvPr/>
        </p:nvGrpSpPr>
        <p:grpSpPr>
          <a:xfrm>
            <a:off x="5686561" y="2378438"/>
            <a:ext cx="628686" cy="618050"/>
            <a:chOff x="6439576" y="1323056"/>
            <a:chExt cx="751044" cy="724465"/>
          </a:xfrm>
        </p:grpSpPr>
        <p:sp>
          <p:nvSpPr>
            <p:cNvPr id="198" name="Down Arrow 52">
              <a:extLst>
                <a:ext uri="{FF2B5EF4-FFF2-40B4-BE49-F238E27FC236}">
                  <a16:creationId xmlns:a16="http://schemas.microsoft.com/office/drawing/2014/main" id="{7F441C5A-032A-41CD-ACDD-BA1799284260}"/>
                </a:ext>
              </a:extLst>
            </p:cNvPr>
            <p:cNvSpPr/>
            <p:nvPr/>
          </p:nvSpPr>
          <p:spPr>
            <a:xfrm rot="16200000">
              <a:off x="6596259" y="1185897"/>
              <a:ext cx="457201" cy="731520"/>
            </a:xfrm>
            <a:prstGeom prst="downArrow">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99" name="Picture 198">
              <a:extLst>
                <a:ext uri="{FF2B5EF4-FFF2-40B4-BE49-F238E27FC236}">
                  <a16:creationId xmlns:a16="http://schemas.microsoft.com/office/drawing/2014/main" id="{7FA95E05-FFE4-425E-B435-25A5791EF320}"/>
                </a:ext>
              </a:extLst>
            </p:cNvPr>
            <p:cNvPicPr>
              <a:picLocks noChangeAspect="1"/>
            </p:cNvPicPr>
            <p:nvPr/>
          </p:nvPicPr>
          <p:blipFill>
            <a:blip r:embed="rId7"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39576" y="1726674"/>
              <a:ext cx="320847" cy="320847"/>
            </a:xfrm>
            <a:prstGeom prst="rect">
              <a:avLst/>
            </a:prstGeom>
          </p:spPr>
        </p:pic>
      </p:grpSp>
      <p:grpSp>
        <p:nvGrpSpPr>
          <p:cNvPr id="200" name="Group 199">
            <a:extLst>
              <a:ext uri="{FF2B5EF4-FFF2-40B4-BE49-F238E27FC236}">
                <a16:creationId xmlns:a16="http://schemas.microsoft.com/office/drawing/2014/main" id="{26AD46DA-DC8B-4076-ABAB-7EE5EA2F4E47}"/>
              </a:ext>
            </a:extLst>
          </p:cNvPr>
          <p:cNvGrpSpPr/>
          <p:nvPr/>
        </p:nvGrpSpPr>
        <p:grpSpPr>
          <a:xfrm>
            <a:off x="8246446" y="2389089"/>
            <a:ext cx="625386" cy="617583"/>
            <a:chOff x="6443518" y="1323056"/>
            <a:chExt cx="747102" cy="723918"/>
          </a:xfrm>
        </p:grpSpPr>
        <p:sp>
          <p:nvSpPr>
            <p:cNvPr id="201" name="Down Arrow 52">
              <a:extLst>
                <a:ext uri="{FF2B5EF4-FFF2-40B4-BE49-F238E27FC236}">
                  <a16:creationId xmlns:a16="http://schemas.microsoft.com/office/drawing/2014/main" id="{BD78948D-9CDD-4DEA-A7D3-ADD1CB718BC7}"/>
                </a:ext>
              </a:extLst>
            </p:cNvPr>
            <p:cNvSpPr/>
            <p:nvPr/>
          </p:nvSpPr>
          <p:spPr>
            <a:xfrm rot="16200000">
              <a:off x="6596259" y="1185897"/>
              <a:ext cx="457201" cy="731520"/>
            </a:xfrm>
            <a:prstGeom prst="downArrow">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3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202" name="Picture 201">
              <a:extLst>
                <a:ext uri="{FF2B5EF4-FFF2-40B4-BE49-F238E27FC236}">
                  <a16:creationId xmlns:a16="http://schemas.microsoft.com/office/drawing/2014/main" id="{5BA57DF8-DF06-4730-BD8B-8009010AFACB}"/>
                </a:ext>
              </a:extLst>
            </p:cNvPr>
            <p:cNvPicPr>
              <a:picLocks noChangeAspect="1"/>
            </p:cNvPicPr>
            <p:nvPr/>
          </p:nvPicPr>
          <p:blipFill>
            <a:blip r:embed="rId7" cstate="print">
              <a:duotone>
                <a:prstClr val="black"/>
                <a:srgbClr val="5B9BD5">
                  <a:tint val="45000"/>
                  <a:satMod val="400000"/>
                </a:srgbClr>
              </a:duotone>
              <a:extLst>
                <a:ext uri="{28A0092B-C50C-407E-A947-70E740481C1C}">
                  <a14:useLocalDpi xmlns:a14="http://schemas.microsoft.com/office/drawing/2010/main" val="0"/>
                </a:ext>
              </a:extLst>
            </a:blip>
            <a:stretch>
              <a:fillRect/>
            </a:stretch>
          </p:blipFill>
          <p:spPr>
            <a:xfrm>
              <a:off x="6443518" y="1726127"/>
              <a:ext cx="320847" cy="320847"/>
            </a:xfrm>
            <a:prstGeom prst="rect">
              <a:avLst/>
            </a:prstGeom>
          </p:spPr>
        </p:pic>
      </p:grpSp>
      <p:pic>
        <p:nvPicPr>
          <p:cNvPr id="206" name="Picture 205">
            <a:extLst>
              <a:ext uri="{FF2B5EF4-FFF2-40B4-BE49-F238E27FC236}">
                <a16:creationId xmlns:a16="http://schemas.microsoft.com/office/drawing/2014/main" id="{3D4B00FF-245D-43BC-A922-69354BB62A32}"/>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734593" y="1318768"/>
            <a:ext cx="1016139" cy="331092"/>
          </a:xfrm>
          <a:prstGeom prst="rect">
            <a:avLst/>
          </a:prstGeom>
        </p:spPr>
      </p:pic>
      <p:pic>
        <p:nvPicPr>
          <p:cNvPr id="207" name="Picture 206">
            <a:extLst>
              <a:ext uri="{FF2B5EF4-FFF2-40B4-BE49-F238E27FC236}">
                <a16:creationId xmlns:a16="http://schemas.microsoft.com/office/drawing/2014/main" id="{FB6FB36D-B866-4730-865D-27BF0885651C}"/>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8141622" y="1084786"/>
            <a:ext cx="510139" cy="510140"/>
          </a:xfrm>
          <a:prstGeom prst="rect">
            <a:avLst/>
          </a:prstGeom>
        </p:spPr>
      </p:pic>
      <p:pic>
        <p:nvPicPr>
          <p:cNvPr id="208" name="Picture 207">
            <a:extLst>
              <a:ext uri="{FF2B5EF4-FFF2-40B4-BE49-F238E27FC236}">
                <a16:creationId xmlns:a16="http://schemas.microsoft.com/office/drawing/2014/main" id="{36CA1175-50EA-47C2-A89E-BCA1F10EDC88}"/>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9564286" y="2430980"/>
            <a:ext cx="499622" cy="499623"/>
          </a:xfrm>
          <a:prstGeom prst="rect">
            <a:avLst/>
          </a:prstGeom>
        </p:spPr>
      </p:pic>
      <p:pic>
        <p:nvPicPr>
          <p:cNvPr id="209" name="Picture 208">
            <a:extLst>
              <a:ext uri="{FF2B5EF4-FFF2-40B4-BE49-F238E27FC236}">
                <a16:creationId xmlns:a16="http://schemas.microsoft.com/office/drawing/2014/main" id="{6EB251D3-40AC-4526-8F75-4A0DB552C100}"/>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9106863" y="1392471"/>
            <a:ext cx="358091" cy="358091"/>
          </a:xfrm>
          <a:prstGeom prst="rect">
            <a:avLst/>
          </a:prstGeom>
        </p:spPr>
      </p:pic>
      <p:pic>
        <p:nvPicPr>
          <p:cNvPr id="211" name="Picture 210">
            <a:extLst>
              <a:ext uri="{FF2B5EF4-FFF2-40B4-BE49-F238E27FC236}">
                <a16:creationId xmlns:a16="http://schemas.microsoft.com/office/drawing/2014/main" id="{D34982F5-9132-4870-B0F9-3E98F4C551A2}"/>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098321" y="2539740"/>
            <a:ext cx="395524" cy="373853"/>
          </a:xfrm>
          <a:prstGeom prst="rect">
            <a:avLst/>
          </a:prstGeom>
        </p:spPr>
      </p:pic>
      <p:sp>
        <p:nvSpPr>
          <p:cNvPr id="212" name="Rectangle: Beveled 211">
            <a:extLst>
              <a:ext uri="{FF2B5EF4-FFF2-40B4-BE49-F238E27FC236}">
                <a16:creationId xmlns:a16="http://schemas.microsoft.com/office/drawing/2014/main" id="{9BC7B4D5-CBD5-4D2F-89E2-DCDCAD17764E}"/>
              </a:ext>
            </a:extLst>
          </p:cNvPr>
          <p:cNvSpPr/>
          <p:nvPr/>
        </p:nvSpPr>
        <p:spPr>
          <a:xfrm>
            <a:off x="708719" y="337671"/>
            <a:ext cx="10041288" cy="5968429"/>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sign&#10;&#10;Description generated with very high confidence">
            <a:extLst>
              <a:ext uri="{FF2B5EF4-FFF2-40B4-BE49-F238E27FC236}">
                <a16:creationId xmlns:a16="http://schemas.microsoft.com/office/drawing/2014/main" id="{A6B4FBE1-AA7B-4515-A6F8-9F51C7C456E6}"/>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561420" y="3045464"/>
            <a:ext cx="1184670" cy="1052222"/>
          </a:xfrm>
          <a:prstGeom prst="rect">
            <a:avLst/>
          </a:prstGeom>
        </p:spPr>
      </p:pic>
      <p:grpSp>
        <p:nvGrpSpPr>
          <p:cNvPr id="219" name="Group 218">
            <a:extLst>
              <a:ext uri="{FF2B5EF4-FFF2-40B4-BE49-F238E27FC236}">
                <a16:creationId xmlns:a16="http://schemas.microsoft.com/office/drawing/2014/main" id="{BB80712C-80A3-46B8-AF9E-2C805EBAF666}"/>
              </a:ext>
            </a:extLst>
          </p:cNvPr>
          <p:cNvGrpSpPr/>
          <p:nvPr/>
        </p:nvGrpSpPr>
        <p:grpSpPr>
          <a:xfrm>
            <a:off x="3615755" y="4168756"/>
            <a:ext cx="489384" cy="535097"/>
            <a:chOff x="6582580" y="4978512"/>
            <a:chExt cx="652512" cy="713463"/>
          </a:xfrm>
        </p:grpSpPr>
        <p:sp>
          <p:nvSpPr>
            <p:cNvPr id="220" name="Down Arrow 31">
              <a:extLst>
                <a:ext uri="{FF2B5EF4-FFF2-40B4-BE49-F238E27FC236}">
                  <a16:creationId xmlns:a16="http://schemas.microsoft.com/office/drawing/2014/main" id="{FA5FF077-D667-4C1A-BA53-09A695025DBB}"/>
                </a:ext>
              </a:extLst>
            </p:cNvPr>
            <p:cNvSpPr/>
            <p:nvPr/>
          </p:nvSpPr>
          <p:spPr>
            <a:xfrm rot="5400000">
              <a:off x="6659251" y="5158104"/>
              <a:ext cx="457200" cy="610541"/>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221" name="Picture 220">
              <a:extLst>
                <a:ext uri="{FF2B5EF4-FFF2-40B4-BE49-F238E27FC236}">
                  <a16:creationId xmlns:a16="http://schemas.microsoft.com/office/drawing/2014/main" id="{00A58679-3A60-458B-AFF1-AEBC3E6B4E41}"/>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914246" y="4978512"/>
              <a:ext cx="320846" cy="320846"/>
            </a:xfrm>
            <a:prstGeom prst="rect">
              <a:avLst/>
            </a:prstGeom>
          </p:spPr>
        </p:pic>
      </p:grpSp>
      <p:sp>
        <p:nvSpPr>
          <p:cNvPr id="222" name="Bent-Up Arrow 97">
            <a:extLst>
              <a:ext uri="{FF2B5EF4-FFF2-40B4-BE49-F238E27FC236}">
                <a16:creationId xmlns:a16="http://schemas.microsoft.com/office/drawing/2014/main" id="{E54231B9-593B-4220-B0B3-BCC472A1B12A}"/>
              </a:ext>
            </a:extLst>
          </p:cNvPr>
          <p:cNvSpPr/>
          <p:nvPr/>
        </p:nvSpPr>
        <p:spPr>
          <a:xfrm rot="10800000" flipV="1">
            <a:off x="2027250" y="4122570"/>
            <a:ext cx="633506" cy="533988"/>
          </a:xfrm>
          <a:prstGeom prst="bentUpArrow">
            <a:avLst>
              <a:gd name="adj1" fmla="val 35902"/>
              <a:gd name="adj2" fmla="val 30443"/>
              <a:gd name="adj3" fmla="val 29539"/>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pic>
        <p:nvPicPr>
          <p:cNvPr id="223" name="Picture 222">
            <a:extLst>
              <a:ext uri="{FF2B5EF4-FFF2-40B4-BE49-F238E27FC236}">
                <a16:creationId xmlns:a16="http://schemas.microsoft.com/office/drawing/2014/main" id="{74A957DB-BB7B-49A3-BBD8-7A840BEDFFF1}"/>
              </a:ext>
            </a:extLst>
          </p:cNvPr>
          <p:cNvPicPr>
            <a:picLocks noChangeAspect="1"/>
          </p:cNvPicPr>
          <p:nvPr/>
        </p:nvPicPr>
        <p:blipFill>
          <a:blip r:embed="rId7"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45036" y="4214423"/>
            <a:ext cx="240635" cy="240634"/>
          </a:xfrm>
          <a:prstGeom prst="rect">
            <a:avLst/>
          </a:prstGeom>
        </p:spPr>
      </p:pic>
      <p:grpSp>
        <p:nvGrpSpPr>
          <p:cNvPr id="226" name="Group 225">
            <a:extLst>
              <a:ext uri="{FF2B5EF4-FFF2-40B4-BE49-F238E27FC236}">
                <a16:creationId xmlns:a16="http://schemas.microsoft.com/office/drawing/2014/main" id="{5E76FC11-8DE8-4372-81C6-8EC6E419778E}"/>
              </a:ext>
            </a:extLst>
          </p:cNvPr>
          <p:cNvGrpSpPr/>
          <p:nvPr/>
        </p:nvGrpSpPr>
        <p:grpSpPr>
          <a:xfrm>
            <a:off x="1993077" y="2388910"/>
            <a:ext cx="472454" cy="616251"/>
            <a:chOff x="4489274" y="4026734"/>
            <a:chExt cx="629938" cy="821668"/>
          </a:xfrm>
        </p:grpSpPr>
        <p:sp>
          <p:nvSpPr>
            <p:cNvPr id="227" name="Down Arrow 34">
              <a:extLst>
                <a:ext uri="{FF2B5EF4-FFF2-40B4-BE49-F238E27FC236}">
                  <a16:creationId xmlns:a16="http://schemas.microsoft.com/office/drawing/2014/main" id="{895F2991-68F8-48F1-9378-CEEB2E705BB4}"/>
                </a:ext>
              </a:extLst>
            </p:cNvPr>
            <p:cNvSpPr/>
            <p:nvPr/>
          </p:nvSpPr>
          <p:spPr>
            <a:xfrm rot="10800000">
              <a:off x="4662012" y="4026734"/>
              <a:ext cx="457200" cy="503431"/>
            </a:xfrm>
            <a:prstGeom prst="downArrow">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8" name="Down Arrow 35">
              <a:extLst>
                <a:ext uri="{FF2B5EF4-FFF2-40B4-BE49-F238E27FC236}">
                  <a16:creationId xmlns:a16="http://schemas.microsoft.com/office/drawing/2014/main" id="{D715F3BC-AA8E-4B4F-BB02-2F057DA126E0}"/>
                </a:ext>
              </a:extLst>
            </p:cNvPr>
            <p:cNvSpPr/>
            <p:nvPr/>
          </p:nvSpPr>
          <p:spPr>
            <a:xfrm>
              <a:off x="4489274" y="4327751"/>
              <a:ext cx="457200" cy="520651"/>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4" name="Group 3">
            <a:extLst>
              <a:ext uri="{FF2B5EF4-FFF2-40B4-BE49-F238E27FC236}">
                <a16:creationId xmlns:a16="http://schemas.microsoft.com/office/drawing/2014/main" id="{A90A35F3-EEF7-406A-B39E-014E3C929A67}"/>
              </a:ext>
            </a:extLst>
          </p:cNvPr>
          <p:cNvGrpSpPr/>
          <p:nvPr/>
        </p:nvGrpSpPr>
        <p:grpSpPr>
          <a:xfrm>
            <a:off x="4364094" y="2103965"/>
            <a:ext cx="922987" cy="937126"/>
            <a:chOff x="3906499" y="2035449"/>
            <a:chExt cx="922987" cy="937126"/>
          </a:xfrm>
        </p:grpSpPr>
        <p:pic>
          <p:nvPicPr>
            <p:cNvPr id="229" name="Picture 228">
              <a:extLst>
                <a:ext uri="{FF2B5EF4-FFF2-40B4-BE49-F238E27FC236}">
                  <a16:creationId xmlns:a16="http://schemas.microsoft.com/office/drawing/2014/main" id="{BEB6C43B-DEAE-4C1B-91A3-3C650ECBA84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075793" y="2035449"/>
              <a:ext cx="753693" cy="937126"/>
            </a:xfrm>
            <a:prstGeom prst="rect">
              <a:avLst/>
            </a:prstGeom>
          </p:spPr>
        </p:pic>
        <p:sp>
          <p:nvSpPr>
            <p:cNvPr id="230" name="TextBox 229">
              <a:extLst>
                <a:ext uri="{FF2B5EF4-FFF2-40B4-BE49-F238E27FC236}">
                  <a16:creationId xmlns:a16="http://schemas.microsoft.com/office/drawing/2014/main" id="{1F5807F4-8A97-4DC7-9A58-3A03884BC380}"/>
                </a:ext>
              </a:extLst>
            </p:cNvPr>
            <p:cNvSpPr txBox="1"/>
            <p:nvPr/>
          </p:nvSpPr>
          <p:spPr>
            <a:xfrm>
              <a:off x="4190866" y="2104257"/>
              <a:ext cx="523545" cy="230832"/>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Code</a:t>
              </a:r>
            </a:p>
          </p:txBody>
        </p:sp>
        <p:pic>
          <p:nvPicPr>
            <p:cNvPr id="232" name="Picture 231">
              <a:extLst>
                <a:ext uri="{FF2B5EF4-FFF2-40B4-BE49-F238E27FC236}">
                  <a16:creationId xmlns:a16="http://schemas.microsoft.com/office/drawing/2014/main" id="{A2C43045-8A4E-42AA-A2C5-36F59B6E61A9}"/>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4205299" y="2348833"/>
              <a:ext cx="499622" cy="499623"/>
            </a:xfrm>
            <a:prstGeom prst="rect">
              <a:avLst/>
            </a:prstGeom>
          </p:spPr>
        </p:pic>
        <p:pic>
          <p:nvPicPr>
            <p:cNvPr id="233" name="Picture 232">
              <a:extLst>
                <a:ext uri="{FF2B5EF4-FFF2-40B4-BE49-F238E27FC236}">
                  <a16:creationId xmlns:a16="http://schemas.microsoft.com/office/drawing/2014/main" id="{FE15B66B-97B5-4B24-A383-A7EE2F6AC9C2}"/>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906499" y="2579305"/>
              <a:ext cx="369241" cy="369241"/>
            </a:xfrm>
            <a:prstGeom prst="rect">
              <a:avLst/>
            </a:prstGeom>
          </p:spPr>
        </p:pic>
      </p:grpSp>
      <p:sp>
        <p:nvSpPr>
          <p:cNvPr id="234" name="TextBox 233">
            <a:extLst>
              <a:ext uri="{FF2B5EF4-FFF2-40B4-BE49-F238E27FC236}">
                <a16:creationId xmlns:a16="http://schemas.microsoft.com/office/drawing/2014/main" id="{CA42FA0A-60E5-4ABA-A89C-474617FA69F5}"/>
              </a:ext>
            </a:extLst>
          </p:cNvPr>
          <p:cNvSpPr txBox="1"/>
          <p:nvPr/>
        </p:nvSpPr>
        <p:spPr>
          <a:xfrm>
            <a:off x="1466706" y="5314786"/>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
        <p:nvSpPr>
          <p:cNvPr id="235" name="TextBox 234">
            <a:extLst>
              <a:ext uri="{FF2B5EF4-FFF2-40B4-BE49-F238E27FC236}">
                <a16:creationId xmlns:a16="http://schemas.microsoft.com/office/drawing/2014/main" id="{F0F72DAF-D3AB-4088-9670-C8388D0D0BF7}"/>
              </a:ext>
            </a:extLst>
          </p:cNvPr>
          <p:cNvSpPr txBox="1"/>
          <p:nvPr/>
        </p:nvSpPr>
        <p:spPr>
          <a:xfrm>
            <a:off x="2920917" y="3129276"/>
            <a:ext cx="1579675" cy="276999"/>
          </a:xfrm>
          <a:prstGeom prst="rect">
            <a:avLst/>
          </a:prstGeom>
          <a:noFill/>
        </p:spPr>
        <p:txBody>
          <a:bodyPr wrap="square" rtlCol="0">
            <a:spAutoFit/>
          </a:bodyPr>
          <a:lstStyle/>
          <a:p>
            <a:pPr algn="ctr"/>
            <a:r>
              <a:rPr lang="en-US" sz="1200" dirty="0">
                <a:latin typeface="Arial Nova" panose="020B0504020202020204" pitchFamily="34" charset="0"/>
                <a:cs typeface="Arial" pitchFamily="34" charset="0"/>
              </a:rPr>
              <a:t>Feedback Loop</a:t>
            </a:r>
          </a:p>
        </p:txBody>
      </p:sp>
      <p:grpSp>
        <p:nvGrpSpPr>
          <p:cNvPr id="236" name="Group 235">
            <a:extLst>
              <a:ext uri="{FF2B5EF4-FFF2-40B4-BE49-F238E27FC236}">
                <a16:creationId xmlns:a16="http://schemas.microsoft.com/office/drawing/2014/main" id="{8C2B6806-5717-4975-9C05-A60A4B15D739}"/>
              </a:ext>
            </a:extLst>
          </p:cNvPr>
          <p:cNvGrpSpPr/>
          <p:nvPr/>
        </p:nvGrpSpPr>
        <p:grpSpPr>
          <a:xfrm>
            <a:off x="-814944" y="1064057"/>
            <a:ext cx="13708313" cy="4431735"/>
            <a:chOff x="-814944" y="1064057"/>
            <a:chExt cx="13708313" cy="4431735"/>
          </a:xfrm>
        </p:grpSpPr>
        <p:sp>
          <p:nvSpPr>
            <p:cNvPr id="237" name="TextBox 236">
              <a:extLst>
                <a:ext uri="{FF2B5EF4-FFF2-40B4-BE49-F238E27FC236}">
                  <a16:creationId xmlns:a16="http://schemas.microsoft.com/office/drawing/2014/main" id="{C688D159-6B40-4606-83AF-FCF11FCB3EC7}"/>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238" name="TextBox 237">
              <a:extLst>
                <a:ext uri="{FF2B5EF4-FFF2-40B4-BE49-F238E27FC236}">
                  <a16:creationId xmlns:a16="http://schemas.microsoft.com/office/drawing/2014/main" id="{3D15F242-1769-4090-B80D-9A0D511F9D1F}"/>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239" name="TextBox 238">
              <a:extLst>
                <a:ext uri="{FF2B5EF4-FFF2-40B4-BE49-F238E27FC236}">
                  <a16:creationId xmlns:a16="http://schemas.microsoft.com/office/drawing/2014/main" id="{3A71E42C-8297-4D37-B6D8-99E59812BDCC}"/>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240" name="TextBox 239">
              <a:extLst>
                <a:ext uri="{FF2B5EF4-FFF2-40B4-BE49-F238E27FC236}">
                  <a16:creationId xmlns:a16="http://schemas.microsoft.com/office/drawing/2014/main" id="{3DBCEE05-0B4C-40E6-B6C5-837FD85A98B2}"/>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Tree>
    <p:extLst>
      <p:ext uri="{BB962C8B-B14F-4D97-AF65-F5344CB8AC3E}">
        <p14:creationId xmlns:p14="http://schemas.microsoft.com/office/powerpoint/2010/main" val="105878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anesas2\AppData\Local\Temp\SNAGHTML3d24919.PNG">
            <a:extLst>
              <a:ext uri="{FF2B5EF4-FFF2-40B4-BE49-F238E27FC236}">
                <a16:creationId xmlns:a16="http://schemas.microsoft.com/office/drawing/2014/main" id="{CDBD6934-1BCA-41BB-9E50-73E170AFE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405" y="228600"/>
            <a:ext cx="8225313" cy="61722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A1E9710-3435-4A6E-BA7A-8FEBF4A2F129}"/>
              </a:ext>
            </a:extLst>
          </p:cNvPr>
          <p:cNvGrpSpPr/>
          <p:nvPr/>
        </p:nvGrpSpPr>
        <p:grpSpPr>
          <a:xfrm>
            <a:off x="-1516313" y="457200"/>
            <a:ext cx="13708313" cy="4431735"/>
            <a:chOff x="-814944" y="1064057"/>
            <a:chExt cx="13708313" cy="4431735"/>
          </a:xfrm>
        </p:grpSpPr>
        <p:sp>
          <p:nvSpPr>
            <p:cNvPr id="11" name="TextBox 10">
              <a:extLst>
                <a:ext uri="{FF2B5EF4-FFF2-40B4-BE49-F238E27FC236}">
                  <a16:creationId xmlns:a16="http://schemas.microsoft.com/office/drawing/2014/main" id="{4D7946ED-9D5E-4D13-9D14-19E971C77073}"/>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12" name="TextBox 11">
              <a:extLst>
                <a:ext uri="{FF2B5EF4-FFF2-40B4-BE49-F238E27FC236}">
                  <a16:creationId xmlns:a16="http://schemas.microsoft.com/office/drawing/2014/main" id="{91D9FBF3-260D-4874-AB1A-734E67A163B1}"/>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13" name="TextBox 12">
              <a:extLst>
                <a:ext uri="{FF2B5EF4-FFF2-40B4-BE49-F238E27FC236}">
                  <a16:creationId xmlns:a16="http://schemas.microsoft.com/office/drawing/2014/main" id="{AFC5DF20-4A5E-4F59-9574-0F0BCBC1D198}"/>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14" name="TextBox 13">
              <a:extLst>
                <a:ext uri="{FF2B5EF4-FFF2-40B4-BE49-F238E27FC236}">
                  <a16:creationId xmlns:a16="http://schemas.microsoft.com/office/drawing/2014/main" id="{EF580616-E4A9-4E1D-BB7D-86D5110E7BEF}"/>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15" name="TextBox 14">
            <a:extLst>
              <a:ext uri="{FF2B5EF4-FFF2-40B4-BE49-F238E27FC236}">
                <a16:creationId xmlns:a16="http://schemas.microsoft.com/office/drawing/2014/main" id="{E122697C-D60A-4498-8BE2-2D569B4C9550}"/>
              </a:ext>
            </a:extLst>
          </p:cNvPr>
          <p:cNvSpPr txBox="1"/>
          <p:nvPr/>
        </p:nvSpPr>
        <p:spPr>
          <a:xfrm>
            <a:off x="5810803" y="5610438"/>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105311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ED6E006E-4CF7-44AD-830A-2F7A7B8EB18F}"/>
              </a:ext>
            </a:extLst>
          </p:cNvPr>
          <p:cNvGrpSpPr/>
          <p:nvPr/>
        </p:nvGrpSpPr>
        <p:grpSpPr>
          <a:xfrm>
            <a:off x="1299562" y="1231481"/>
            <a:ext cx="9592876" cy="3386553"/>
            <a:chOff x="2195352" y="1057310"/>
            <a:chExt cx="9592876" cy="3386553"/>
          </a:xfrm>
        </p:grpSpPr>
        <p:grpSp>
          <p:nvGrpSpPr>
            <p:cNvPr id="17" name="Group 16">
              <a:extLst>
                <a:ext uri="{FF2B5EF4-FFF2-40B4-BE49-F238E27FC236}">
                  <a16:creationId xmlns:a16="http://schemas.microsoft.com/office/drawing/2014/main" id="{D27BB7C4-33D4-4FF4-A8F4-8B06404FAE81}"/>
                </a:ext>
              </a:extLst>
            </p:cNvPr>
            <p:cNvGrpSpPr/>
            <p:nvPr/>
          </p:nvGrpSpPr>
          <p:grpSpPr>
            <a:xfrm>
              <a:off x="6924788" y="1210500"/>
              <a:ext cx="731520" cy="704965"/>
              <a:chOff x="6459099" y="1075292"/>
              <a:chExt cx="731520" cy="704965"/>
            </a:xfrm>
          </p:grpSpPr>
          <p:sp>
            <p:nvSpPr>
              <p:cNvPr id="59" name="Down Arrow 52">
                <a:extLst>
                  <a:ext uri="{FF2B5EF4-FFF2-40B4-BE49-F238E27FC236}">
                    <a16:creationId xmlns:a16="http://schemas.microsoft.com/office/drawing/2014/main" id="{03ADB142-6DF6-44A6-8DB6-0D8D6664825F}"/>
                  </a:ext>
                </a:extLst>
              </p:cNvPr>
              <p:cNvSpPr/>
              <p:nvPr/>
            </p:nvSpPr>
            <p:spPr>
              <a:xfrm rot="16200000">
                <a:off x="6596259" y="1185897"/>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57" name="Picture 56">
                <a:extLst>
                  <a:ext uri="{FF2B5EF4-FFF2-40B4-BE49-F238E27FC236}">
                    <a16:creationId xmlns:a16="http://schemas.microsoft.com/office/drawing/2014/main" id="{76D9FC10-933B-497C-919C-C9F8608A44EB}"/>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grpSp>
          <p:nvGrpSpPr>
            <p:cNvPr id="8" name="Group 7">
              <a:extLst>
                <a:ext uri="{FF2B5EF4-FFF2-40B4-BE49-F238E27FC236}">
                  <a16:creationId xmlns:a16="http://schemas.microsoft.com/office/drawing/2014/main" id="{0B82BD98-44AF-49DA-8FF9-2E1F030DC639}"/>
                </a:ext>
              </a:extLst>
            </p:cNvPr>
            <p:cNvGrpSpPr/>
            <p:nvPr/>
          </p:nvGrpSpPr>
          <p:grpSpPr>
            <a:xfrm>
              <a:off x="2195352" y="1057310"/>
              <a:ext cx="4411379" cy="1571196"/>
              <a:chOff x="1794733" y="1775180"/>
              <a:chExt cx="4411379" cy="1571196"/>
            </a:xfrm>
          </p:grpSpPr>
          <p:grpSp>
            <p:nvGrpSpPr>
              <p:cNvPr id="11" name="Group 10">
                <a:extLst>
                  <a:ext uri="{FF2B5EF4-FFF2-40B4-BE49-F238E27FC236}">
                    <a16:creationId xmlns:a16="http://schemas.microsoft.com/office/drawing/2014/main" id="{2C0DA424-E872-4A00-9871-CFF179CDE2C4}"/>
                  </a:ext>
                </a:extLst>
              </p:cNvPr>
              <p:cNvGrpSpPr/>
              <p:nvPr/>
            </p:nvGrpSpPr>
            <p:grpSpPr>
              <a:xfrm>
                <a:off x="3033149" y="1873307"/>
                <a:ext cx="731522" cy="760028"/>
                <a:chOff x="3647527" y="987939"/>
                <a:chExt cx="731520" cy="760028"/>
              </a:xfrm>
            </p:grpSpPr>
            <p:sp>
              <p:nvSpPr>
                <p:cNvPr id="79" name="Down Arrow 5">
                  <a:extLst>
                    <a:ext uri="{FF2B5EF4-FFF2-40B4-BE49-F238E27FC236}">
                      <a16:creationId xmlns:a16="http://schemas.microsoft.com/office/drawing/2014/main" id="{6E11971A-9AB2-4C39-AF57-4A2F024A2F78}"/>
                    </a:ext>
                  </a:extLst>
                </p:cNvPr>
                <p:cNvSpPr/>
                <p:nvPr/>
              </p:nvSpPr>
              <p:spPr>
                <a:xfrm rot="16200000">
                  <a:off x="3784687" y="1153607"/>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a:p>
              </p:txBody>
            </p:sp>
            <p:pic>
              <p:nvPicPr>
                <p:cNvPr id="80" name="Picture 79">
                  <a:extLst>
                    <a:ext uri="{FF2B5EF4-FFF2-40B4-BE49-F238E27FC236}">
                      <a16:creationId xmlns:a16="http://schemas.microsoft.com/office/drawing/2014/main" id="{55B7FEEF-F071-4B57-9188-DB380A683D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8010" y="987939"/>
                  <a:ext cx="365760" cy="365760"/>
                </a:xfrm>
                <a:prstGeom prst="rect">
                  <a:avLst/>
                </a:prstGeom>
              </p:spPr>
            </p:pic>
          </p:grpSp>
          <p:grpSp>
            <p:nvGrpSpPr>
              <p:cNvPr id="13" name="Group 12">
                <a:extLst>
                  <a:ext uri="{FF2B5EF4-FFF2-40B4-BE49-F238E27FC236}">
                    <a16:creationId xmlns:a16="http://schemas.microsoft.com/office/drawing/2014/main" id="{ABC72BE5-D9C7-4EE3-881C-19435532512F}"/>
                  </a:ext>
                </a:extLst>
              </p:cNvPr>
              <p:cNvGrpSpPr/>
              <p:nvPr/>
            </p:nvGrpSpPr>
            <p:grpSpPr>
              <a:xfrm>
                <a:off x="1794733" y="1775180"/>
                <a:ext cx="1124635" cy="1450245"/>
                <a:chOff x="4764283" y="924092"/>
                <a:chExt cx="1124632" cy="1450245"/>
              </a:xfrm>
            </p:grpSpPr>
            <p:grpSp>
              <p:nvGrpSpPr>
                <p:cNvPr id="72" name="Group 71">
                  <a:extLst>
                    <a:ext uri="{FF2B5EF4-FFF2-40B4-BE49-F238E27FC236}">
                      <a16:creationId xmlns:a16="http://schemas.microsoft.com/office/drawing/2014/main" id="{FCEE82FA-3764-481D-A09A-255C0917F45B}"/>
                    </a:ext>
                  </a:extLst>
                </p:cNvPr>
                <p:cNvGrpSpPr/>
                <p:nvPr/>
              </p:nvGrpSpPr>
              <p:grpSpPr>
                <a:xfrm>
                  <a:off x="4843862" y="924092"/>
                  <a:ext cx="969320" cy="1188720"/>
                  <a:chOff x="5785299" y="686616"/>
                  <a:chExt cx="969320" cy="1188720"/>
                </a:xfrm>
              </p:grpSpPr>
              <p:pic>
                <p:nvPicPr>
                  <p:cNvPr id="74" name="Picture 73">
                    <a:extLst>
                      <a:ext uri="{FF2B5EF4-FFF2-40B4-BE49-F238E27FC236}">
                        <a16:creationId xmlns:a16="http://schemas.microsoft.com/office/drawing/2014/main" id="{389FB22D-693E-4C45-BBF6-8AD084B9A6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5299" y="686616"/>
                    <a:ext cx="969320" cy="1188720"/>
                  </a:xfrm>
                  <a:prstGeom prst="rect">
                    <a:avLst/>
                  </a:prstGeom>
                </p:spPr>
              </p:pic>
              <p:pic>
                <p:nvPicPr>
                  <p:cNvPr id="75" name="Picture 74">
                    <a:extLst>
                      <a:ext uri="{FF2B5EF4-FFF2-40B4-BE49-F238E27FC236}">
                        <a16:creationId xmlns:a16="http://schemas.microsoft.com/office/drawing/2014/main" id="{4DB2C36D-4599-4F5E-8EAC-2952E5DB91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7108" y="1111812"/>
                    <a:ext cx="585702" cy="522252"/>
                  </a:xfrm>
                  <a:prstGeom prst="rect">
                    <a:avLst/>
                  </a:prstGeom>
                </p:spPr>
              </p:pic>
              <p:sp>
                <p:nvSpPr>
                  <p:cNvPr id="76" name="TextBox 17">
                    <a:extLst>
                      <a:ext uri="{FF2B5EF4-FFF2-40B4-BE49-F238E27FC236}">
                        <a16:creationId xmlns:a16="http://schemas.microsoft.com/office/drawing/2014/main" id="{86CD536F-1244-4D9D-A542-56BE53474C96}"/>
                      </a:ext>
                    </a:extLst>
                  </p:cNvPr>
                  <p:cNvSpPr txBox="1"/>
                  <p:nvPr/>
                </p:nvSpPr>
                <p:spPr>
                  <a:xfrm>
                    <a:off x="5915153" y="764479"/>
                    <a:ext cx="709612" cy="276999"/>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200" b="1" dirty="0">
                        <a:solidFill>
                          <a:schemeClr val="bg1"/>
                        </a:solidFill>
                        <a:cs typeface="Arial" pitchFamily="34" charset="0"/>
                      </a:rPr>
                      <a:t>Gherkin</a:t>
                    </a:r>
                    <a:endParaRPr lang="en-US" sz="1100" b="1" dirty="0">
                      <a:solidFill>
                        <a:schemeClr val="bg1"/>
                      </a:solidFill>
                      <a:cs typeface="Arial" pitchFamily="34" charset="0"/>
                    </a:endParaRPr>
                  </a:p>
                </p:txBody>
              </p:sp>
            </p:grpSp>
            <p:sp>
              <p:nvSpPr>
                <p:cNvPr id="73" name="TextBox 14">
                  <a:extLst>
                    <a:ext uri="{FF2B5EF4-FFF2-40B4-BE49-F238E27FC236}">
                      <a16:creationId xmlns:a16="http://schemas.microsoft.com/office/drawing/2014/main" id="{4A644253-B81C-45C3-AE4B-546874130512}"/>
                    </a:ext>
                  </a:extLst>
                </p:cNvPr>
                <p:cNvSpPr txBox="1"/>
                <p:nvPr/>
              </p:nvSpPr>
              <p:spPr>
                <a:xfrm>
                  <a:off x="4764283" y="2066560"/>
                  <a:ext cx="1124632" cy="307777"/>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Test Cases</a:t>
                  </a:r>
                </a:p>
              </p:txBody>
            </p:sp>
          </p:grpSp>
          <p:grpSp>
            <p:nvGrpSpPr>
              <p:cNvPr id="7" name="Group 6">
                <a:extLst>
                  <a:ext uri="{FF2B5EF4-FFF2-40B4-BE49-F238E27FC236}">
                    <a16:creationId xmlns:a16="http://schemas.microsoft.com/office/drawing/2014/main" id="{53E5B27F-3BB2-4DE4-B3D7-DF70A6B23063}"/>
                  </a:ext>
                </a:extLst>
              </p:cNvPr>
              <p:cNvGrpSpPr/>
              <p:nvPr/>
            </p:nvGrpSpPr>
            <p:grpSpPr>
              <a:xfrm>
                <a:off x="3692395" y="1905637"/>
                <a:ext cx="2513717" cy="1440739"/>
                <a:chOff x="3692395" y="1905637"/>
                <a:chExt cx="2513717" cy="1440739"/>
              </a:xfrm>
            </p:grpSpPr>
            <p:grpSp>
              <p:nvGrpSpPr>
                <p:cNvPr id="16" name="Group 15">
                  <a:extLst>
                    <a:ext uri="{FF2B5EF4-FFF2-40B4-BE49-F238E27FC236}">
                      <a16:creationId xmlns:a16="http://schemas.microsoft.com/office/drawing/2014/main" id="{A2B1CE7B-6F42-4F9D-AB8E-0EAADDBE3C2A}"/>
                    </a:ext>
                  </a:extLst>
                </p:cNvPr>
                <p:cNvGrpSpPr/>
                <p:nvPr/>
              </p:nvGrpSpPr>
              <p:grpSpPr>
                <a:xfrm>
                  <a:off x="3692395" y="1920294"/>
                  <a:ext cx="1896899" cy="1426082"/>
                  <a:chOff x="10295103" y="4836029"/>
                  <a:chExt cx="1896897" cy="1426082"/>
                </a:xfrm>
              </p:grpSpPr>
              <p:pic>
                <p:nvPicPr>
                  <p:cNvPr id="60" name="Picture 59">
                    <a:extLst>
                      <a:ext uri="{FF2B5EF4-FFF2-40B4-BE49-F238E27FC236}">
                        <a16:creationId xmlns:a16="http://schemas.microsoft.com/office/drawing/2014/main" id="{54D4700B-AB50-4D20-B9BA-724CE339704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85749" y="4836029"/>
                    <a:ext cx="869183" cy="962194"/>
                  </a:xfrm>
                  <a:prstGeom prst="rect">
                    <a:avLst/>
                  </a:prstGeom>
                </p:spPr>
              </p:pic>
              <p:sp>
                <p:nvSpPr>
                  <p:cNvPr id="61" name="TextBox 32">
                    <a:extLst>
                      <a:ext uri="{FF2B5EF4-FFF2-40B4-BE49-F238E27FC236}">
                        <a16:creationId xmlns:a16="http://schemas.microsoft.com/office/drawing/2014/main" id="{CBF7BC90-7C2B-4A7A-9DC9-4C9BE8BF520C}"/>
                      </a:ext>
                    </a:extLst>
                  </p:cNvPr>
                  <p:cNvSpPr txBox="1"/>
                  <p:nvPr/>
                </p:nvSpPr>
                <p:spPr>
                  <a:xfrm>
                    <a:off x="10295103" y="5725426"/>
                    <a:ext cx="1896897" cy="536685"/>
                  </a:xfrm>
                  <a:prstGeom prst="rect">
                    <a:avLst/>
                  </a:prstGeom>
                  <a:noFill/>
                </p:spPr>
                <p:txBody>
                  <a:bodyPr wrap="square" rtlCol="0">
                    <a:spAutoFit/>
                  </a:bodyPr>
                  <a:lstStyle>
                    <a:defPPr>
                      <a:defRPr lang="en-US"/>
                    </a:defPPr>
                    <a:lvl1pPr marL="0" algn="l" defTabSz="914341" rtl="0" eaLnBrk="1" latinLnBrk="0" hangingPunct="1">
                      <a:defRPr sz="1800" kern="1200">
                        <a:solidFill>
                          <a:schemeClr val="tx1"/>
                        </a:solidFill>
                        <a:latin typeface="+mn-lt"/>
                        <a:ea typeface="+mn-ea"/>
                        <a:cs typeface="+mn-cs"/>
                      </a:defRPr>
                    </a:lvl1pPr>
                    <a:lvl2pPr marL="457171" algn="l" defTabSz="914341" rtl="0" eaLnBrk="1" latinLnBrk="0" hangingPunct="1">
                      <a:defRPr sz="1800" kern="1200">
                        <a:solidFill>
                          <a:schemeClr val="tx1"/>
                        </a:solidFill>
                        <a:latin typeface="+mn-lt"/>
                        <a:ea typeface="+mn-ea"/>
                        <a:cs typeface="+mn-cs"/>
                      </a:defRPr>
                    </a:lvl2pPr>
                    <a:lvl3pPr marL="914341" algn="l" defTabSz="914341" rtl="0" eaLnBrk="1" latinLnBrk="0" hangingPunct="1">
                      <a:defRPr sz="1800" kern="1200">
                        <a:solidFill>
                          <a:schemeClr val="tx1"/>
                        </a:solidFill>
                        <a:latin typeface="+mn-lt"/>
                        <a:ea typeface="+mn-ea"/>
                        <a:cs typeface="+mn-cs"/>
                      </a:defRPr>
                    </a:lvl3pPr>
                    <a:lvl4pPr marL="1371512" algn="l" defTabSz="914341" rtl="0" eaLnBrk="1" latinLnBrk="0" hangingPunct="1">
                      <a:defRPr sz="1800" kern="1200">
                        <a:solidFill>
                          <a:schemeClr val="tx1"/>
                        </a:solidFill>
                        <a:latin typeface="+mn-lt"/>
                        <a:ea typeface="+mn-ea"/>
                        <a:cs typeface="+mn-cs"/>
                      </a:defRPr>
                    </a:lvl4pPr>
                    <a:lvl5pPr marL="1828683" algn="l" defTabSz="914341" rtl="0" eaLnBrk="1" latinLnBrk="0" hangingPunct="1">
                      <a:defRPr sz="1800" kern="1200">
                        <a:solidFill>
                          <a:schemeClr val="tx1"/>
                        </a:solidFill>
                        <a:latin typeface="+mn-lt"/>
                        <a:ea typeface="+mn-ea"/>
                        <a:cs typeface="+mn-cs"/>
                      </a:defRPr>
                    </a:lvl5pPr>
                    <a:lvl6pPr marL="2285854" algn="l" defTabSz="914341" rtl="0" eaLnBrk="1" latinLnBrk="0" hangingPunct="1">
                      <a:defRPr sz="1800" kern="1200">
                        <a:solidFill>
                          <a:schemeClr val="tx1"/>
                        </a:solidFill>
                        <a:latin typeface="+mn-lt"/>
                        <a:ea typeface="+mn-ea"/>
                        <a:cs typeface="+mn-cs"/>
                      </a:defRPr>
                    </a:lvl6pPr>
                    <a:lvl7pPr marL="2743024" algn="l" defTabSz="914341" rtl="0" eaLnBrk="1" latinLnBrk="0" hangingPunct="1">
                      <a:defRPr sz="1800" kern="1200">
                        <a:solidFill>
                          <a:schemeClr val="tx1"/>
                        </a:solidFill>
                        <a:latin typeface="+mn-lt"/>
                        <a:ea typeface="+mn-ea"/>
                        <a:cs typeface="+mn-cs"/>
                      </a:defRPr>
                    </a:lvl7pPr>
                    <a:lvl8pPr marL="3200195" algn="l" defTabSz="914341" rtl="0" eaLnBrk="1" latinLnBrk="0" hangingPunct="1">
                      <a:defRPr sz="1800" kern="1200">
                        <a:solidFill>
                          <a:schemeClr val="tx1"/>
                        </a:solidFill>
                        <a:latin typeface="+mn-lt"/>
                        <a:ea typeface="+mn-ea"/>
                        <a:cs typeface="+mn-cs"/>
                      </a:defRPr>
                    </a:lvl8pPr>
                    <a:lvl9pPr marL="3657366" algn="l" defTabSz="914341" rtl="0" eaLnBrk="1" latinLnBrk="0" hangingPunct="1">
                      <a:defRPr sz="1800" kern="1200">
                        <a:solidFill>
                          <a:schemeClr val="tx1"/>
                        </a:solidFill>
                        <a:latin typeface="+mn-lt"/>
                        <a:ea typeface="+mn-ea"/>
                        <a:cs typeface="+mn-cs"/>
                      </a:defRPr>
                    </a:lvl9pPr>
                  </a:lstStyle>
                  <a:p>
                    <a:pPr algn="ctr"/>
                    <a:r>
                      <a:rPr lang="en-US" sz="1400" dirty="0">
                        <a:latin typeface="Arial Nova" panose="020B0604020202020204" pitchFamily="34" charset="0"/>
                        <a:cs typeface="Arial" pitchFamily="34" charset="0"/>
                      </a:rPr>
                      <a:t>Central Repository </a:t>
                    </a:r>
                  </a:p>
                  <a:p>
                    <a:pPr algn="ctr"/>
                    <a:r>
                      <a:rPr lang="en-US" sz="1400" dirty="0">
                        <a:latin typeface="Arial Nova" panose="020B0604020202020204" pitchFamily="34" charset="0"/>
                        <a:cs typeface="Arial" pitchFamily="34" charset="0"/>
                      </a:rPr>
                      <a:t>and Revision Control</a:t>
                    </a:r>
                  </a:p>
                </p:txBody>
              </p:sp>
            </p:grpSp>
            <p:pic>
              <p:nvPicPr>
                <p:cNvPr id="81" name="Picture 80">
                  <a:extLst>
                    <a:ext uri="{FF2B5EF4-FFF2-40B4-BE49-F238E27FC236}">
                      <a16:creationId xmlns:a16="http://schemas.microsoft.com/office/drawing/2014/main" id="{13D96E82-6C1B-4939-B29D-4C552746449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73836" y="2351958"/>
                  <a:ext cx="406142" cy="406142"/>
                </a:xfrm>
                <a:prstGeom prst="rect">
                  <a:avLst/>
                </a:prstGeom>
              </p:spPr>
            </p:pic>
            <p:pic>
              <p:nvPicPr>
                <p:cNvPr id="5" name="Picture 4">
                  <a:extLst>
                    <a:ext uri="{FF2B5EF4-FFF2-40B4-BE49-F238E27FC236}">
                      <a16:creationId xmlns:a16="http://schemas.microsoft.com/office/drawing/2014/main" id="{25F77079-A7CD-4C86-B226-6A013059AC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6980" y="1905637"/>
                  <a:ext cx="1199132" cy="307777"/>
                </a:xfrm>
                <a:prstGeom prst="rect">
                  <a:avLst/>
                </a:prstGeom>
              </p:spPr>
            </p:pic>
          </p:grpSp>
        </p:grpSp>
        <p:grpSp>
          <p:nvGrpSpPr>
            <p:cNvPr id="6" name="Group 5">
              <a:extLst>
                <a:ext uri="{FF2B5EF4-FFF2-40B4-BE49-F238E27FC236}">
                  <a16:creationId xmlns:a16="http://schemas.microsoft.com/office/drawing/2014/main" id="{2CCF0BF9-01F9-4F34-837A-400C8BE8F424}"/>
                </a:ext>
              </a:extLst>
            </p:cNvPr>
            <p:cNvGrpSpPr/>
            <p:nvPr/>
          </p:nvGrpSpPr>
          <p:grpSpPr>
            <a:xfrm>
              <a:off x="7819660" y="1167495"/>
              <a:ext cx="1216661" cy="1848651"/>
              <a:chOff x="6776870" y="2911005"/>
              <a:chExt cx="1216661" cy="1848651"/>
            </a:xfrm>
          </p:grpSpPr>
          <p:pic>
            <p:nvPicPr>
              <p:cNvPr id="82" name="Picture 81">
                <a:extLst>
                  <a:ext uri="{FF2B5EF4-FFF2-40B4-BE49-F238E27FC236}">
                    <a16:creationId xmlns:a16="http://schemas.microsoft.com/office/drawing/2014/main" id="{B26D67D4-77EE-4665-9738-E1854C75432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997904" y="2911005"/>
                <a:ext cx="753693" cy="937126"/>
              </a:xfrm>
              <a:prstGeom prst="rect">
                <a:avLst/>
              </a:prstGeom>
            </p:spPr>
          </p:pic>
          <p:sp>
            <p:nvSpPr>
              <p:cNvPr id="83" name="TextBox 82">
                <a:extLst>
                  <a:ext uri="{FF2B5EF4-FFF2-40B4-BE49-F238E27FC236}">
                    <a16:creationId xmlns:a16="http://schemas.microsoft.com/office/drawing/2014/main" id="{6869C0D0-0A03-4911-ADA1-7BCE9D54096B}"/>
                  </a:ext>
                </a:extLst>
              </p:cNvPr>
              <p:cNvSpPr txBox="1"/>
              <p:nvPr/>
            </p:nvSpPr>
            <p:spPr>
              <a:xfrm>
                <a:off x="7112977" y="2979813"/>
                <a:ext cx="523545" cy="230832"/>
              </a:xfrm>
              <a:prstGeom prst="rect">
                <a:avLst/>
              </a:prstGeom>
              <a:noFill/>
            </p:spPr>
            <p:txBody>
              <a:bodyPr wrap="square" rtlCol="0">
                <a:spAutoFit/>
              </a:bodyPr>
              <a:lstStyle/>
              <a:p>
                <a:pPr algn="ctr"/>
                <a:r>
                  <a:rPr lang="en-US" sz="900" dirty="0">
                    <a:solidFill>
                      <a:schemeClr val="bg1"/>
                    </a:solidFill>
                    <a:latin typeface="Calibri" panose="020F0502020204030204" pitchFamily="34" charset="0"/>
                    <a:cs typeface="Arial" pitchFamily="34" charset="0"/>
                  </a:rPr>
                  <a:t>Code</a:t>
                </a:r>
              </a:p>
            </p:txBody>
          </p:sp>
          <p:sp>
            <p:nvSpPr>
              <p:cNvPr id="84" name="TextBox 83">
                <a:extLst>
                  <a:ext uri="{FF2B5EF4-FFF2-40B4-BE49-F238E27FC236}">
                    <a16:creationId xmlns:a16="http://schemas.microsoft.com/office/drawing/2014/main" id="{36F0A6E8-E689-4FC8-A634-12F4BFA7ADDC}"/>
                  </a:ext>
                </a:extLst>
              </p:cNvPr>
              <p:cNvSpPr txBox="1"/>
              <p:nvPr/>
            </p:nvSpPr>
            <p:spPr>
              <a:xfrm>
                <a:off x="6776870" y="3805549"/>
                <a:ext cx="1216661" cy="954107"/>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Custom </a:t>
                </a:r>
              </a:p>
              <a:p>
                <a:pPr algn="ctr"/>
                <a:r>
                  <a:rPr lang="en-US" sz="1400" dirty="0">
                    <a:latin typeface="Arial Nova" panose="020B0504020202020204" pitchFamily="34" charset="0"/>
                    <a:cs typeface="Arial" pitchFamily="34" charset="0"/>
                  </a:rPr>
                  <a:t>Test Case Management</a:t>
                </a:r>
              </a:p>
              <a:p>
                <a:pPr algn="ctr"/>
                <a:r>
                  <a:rPr lang="en-US" sz="1400" dirty="0">
                    <a:latin typeface="Arial Nova" panose="020B0504020202020204" pitchFamily="34" charset="0"/>
                    <a:cs typeface="Arial" pitchFamily="34" charset="0"/>
                  </a:rPr>
                  <a:t>Algorithm</a:t>
                </a:r>
              </a:p>
            </p:txBody>
          </p:sp>
          <p:pic>
            <p:nvPicPr>
              <p:cNvPr id="85" name="Picture 84">
                <a:extLst>
                  <a:ext uri="{FF2B5EF4-FFF2-40B4-BE49-F238E27FC236}">
                    <a16:creationId xmlns:a16="http://schemas.microsoft.com/office/drawing/2014/main" id="{E53EB5ED-B11D-4074-9667-2EBC9D563E1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27410" y="3224389"/>
                <a:ext cx="499622" cy="499623"/>
              </a:xfrm>
              <a:prstGeom prst="rect">
                <a:avLst/>
              </a:prstGeom>
            </p:spPr>
          </p:pic>
          <p:pic>
            <p:nvPicPr>
              <p:cNvPr id="86" name="Picture 85">
                <a:extLst>
                  <a:ext uri="{FF2B5EF4-FFF2-40B4-BE49-F238E27FC236}">
                    <a16:creationId xmlns:a16="http://schemas.microsoft.com/office/drawing/2014/main" id="{B1CA3484-BC3E-4ADB-B6C3-B051FA5D39F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28610" y="3454861"/>
                <a:ext cx="369241" cy="369241"/>
              </a:xfrm>
              <a:prstGeom prst="rect">
                <a:avLst/>
              </a:prstGeom>
            </p:spPr>
          </p:pic>
        </p:grpSp>
        <p:grpSp>
          <p:nvGrpSpPr>
            <p:cNvPr id="99" name="Group 98">
              <a:extLst>
                <a:ext uri="{FF2B5EF4-FFF2-40B4-BE49-F238E27FC236}">
                  <a16:creationId xmlns:a16="http://schemas.microsoft.com/office/drawing/2014/main" id="{B4C6F46C-6BC2-4C45-A6F0-03771B0EE1E7}"/>
                </a:ext>
              </a:extLst>
            </p:cNvPr>
            <p:cNvGrpSpPr/>
            <p:nvPr/>
          </p:nvGrpSpPr>
          <p:grpSpPr>
            <a:xfrm>
              <a:off x="6913037" y="3298449"/>
              <a:ext cx="1216661" cy="1145414"/>
              <a:chOff x="1293684" y="3220407"/>
              <a:chExt cx="1216661" cy="1145414"/>
            </a:xfrm>
          </p:grpSpPr>
          <p:pic>
            <p:nvPicPr>
              <p:cNvPr id="91" name="Picture 90">
                <a:extLst>
                  <a:ext uri="{FF2B5EF4-FFF2-40B4-BE49-F238E27FC236}">
                    <a16:creationId xmlns:a16="http://schemas.microsoft.com/office/drawing/2014/main" id="{8F67AC4C-CC18-4CEE-A62B-C8B1A5C486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49120" y="3220407"/>
                <a:ext cx="548640" cy="548640"/>
              </a:xfrm>
              <a:prstGeom prst="rect">
                <a:avLst/>
              </a:prstGeom>
            </p:spPr>
          </p:pic>
          <p:sp>
            <p:nvSpPr>
              <p:cNvPr id="92" name="TextBox 91">
                <a:extLst>
                  <a:ext uri="{FF2B5EF4-FFF2-40B4-BE49-F238E27FC236}">
                    <a16:creationId xmlns:a16="http://schemas.microsoft.com/office/drawing/2014/main" id="{5A945770-08E8-43C8-9619-BAC4CF8CEE87}"/>
                  </a:ext>
                </a:extLst>
              </p:cNvPr>
              <p:cNvSpPr txBox="1"/>
              <p:nvPr/>
            </p:nvSpPr>
            <p:spPr>
              <a:xfrm>
                <a:off x="1293684" y="3842601"/>
                <a:ext cx="1216661" cy="523220"/>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Parsing </a:t>
                </a:r>
              </a:p>
              <a:p>
                <a:pPr algn="ctr"/>
                <a:r>
                  <a:rPr lang="en-US" sz="1400" dirty="0">
                    <a:latin typeface="Arial Nova" panose="020B0504020202020204" pitchFamily="34" charset="0"/>
                    <a:cs typeface="Arial" pitchFamily="34" charset="0"/>
                  </a:rPr>
                  <a:t>Errors</a:t>
                </a:r>
              </a:p>
            </p:txBody>
          </p:sp>
        </p:grpSp>
        <p:grpSp>
          <p:nvGrpSpPr>
            <p:cNvPr id="93" name="Group 92">
              <a:extLst>
                <a:ext uri="{FF2B5EF4-FFF2-40B4-BE49-F238E27FC236}">
                  <a16:creationId xmlns:a16="http://schemas.microsoft.com/office/drawing/2014/main" id="{BDF4AF0B-C38B-4637-82AB-7EFC734E091A}"/>
                </a:ext>
              </a:extLst>
            </p:cNvPr>
            <p:cNvGrpSpPr/>
            <p:nvPr/>
          </p:nvGrpSpPr>
          <p:grpSpPr>
            <a:xfrm>
              <a:off x="9123538" y="1236303"/>
              <a:ext cx="731520" cy="704965"/>
              <a:chOff x="6459099" y="1075292"/>
              <a:chExt cx="731520" cy="704965"/>
            </a:xfrm>
          </p:grpSpPr>
          <p:sp>
            <p:nvSpPr>
              <p:cNvPr id="94" name="Down Arrow 52">
                <a:extLst>
                  <a:ext uri="{FF2B5EF4-FFF2-40B4-BE49-F238E27FC236}">
                    <a16:creationId xmlns:a16="http://schemas.microsoft.com/office/drawing/2014/main" id="{E41383CE-5B60-49D3-9D30-D51714ECABB2}"/>
                  </a:ext>
                </a:extLst>
              </p:cNvPr>
              <p:cNvSpPr/>
              <p:nvPr/>
            </p:nvSpPr>
            <p:spPr>
              <a:xfrm rot="16200000">
                <a:off x="6596259" y="1185897"/>
                <a:ext cx="457200" cy="7315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pic>
            <p:nvPicPr>
              <p:cNvPr id="95" name="Picture 94">
                <a:extLst>
                  <a:ext uri="{FF2B5EF4-FFF2-40B4-BE49-F238E27FC236}">
                    <a16:creationId xmlns:a16="http://schemas.microsoft.com/office/drawing/2014/main" id="{08C80ED6-0F74-4997-97F9-5B554A496DF2}"/>
                  </a:ext>
                </a:extLst>
              </p:cNvPr>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472851" y="1075292"/>
                <a:ext cx="320846" cy="320846"/>
              </a:xfrm>
              <a:prstGeom prst="rect">
                <a:avLst/>
              </a:prstGeom>
            </p:spPr>
          </p:pic>
        </p:grpSp>
        <p:pic>
          <p:nvPicPr>
            <p:cNvPr id="98" name="Picture 97">
              <a:extLst>
                <a:ext uri="{FF2B5EF4-FFF2-40B4-BE49-F238E27FC236}">
                  <a16:creationId xmlns:a16="http://schemas.microsoft.com/office/drawing/2014/main" id="{AD171F38-D7FE-4D06-937B-CA50F733A0C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11279" y="1155437"/>
              <a:ext cx="1676949" cy="1021590"/>
            </a:xfrm>
            <a:prstGeom prst="rect">
              <a:avLst/>
            </a:prstGeom>
          </p:spPr>
        </p:pic>
      </p:grpSp>
      <p:sp>
        <p:nvSpPr>
          <p:cNvPr id="102" name="Rectangle: Beveled 101">
            <a:extLst>
              <a:ext uri="{FF2B5EF4-FFF2-40B4-BE49-F238E27FC236}">
                <a16:creationId xmlns:a16="http://schemas.microsoft.com/office/drawing/2014/main" id="{DBCA4AA0-D383-4173-9C90-181E3881906E}"/>
              </a:ext>
            </a:extLst>
          </p:cNvPr>
          <p:cNvSpPr/>
          <p:nvPr/>
        </p:nvSpPr>
        <p:spPr>
          <a:xfrm>
            <a:off x="1088571" y="754743"/>
            <a:ext cx="10174515" cy="4249058"/>
          </a:xfrm>
          <a:prstGeom prst="bevel">
            <a:avLst>
              <a:gd name="adj" fmla="val 1196"/>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352F5401-E56B-4C54-9198-488061ACB8AE}"/>
              </a:ext>
            </a:extLst>
          </p:cNvPr>
          <p:cNvGrpSpPr/>
          <p:nvPr/>
        </p:nvGrpSpPr>
        <p:grpSpPr>
          <a:xfrm>
            <a:off x="-650984" y="1231481"/>
            <a:ext cx="13708313" cy="4431735"/>
            <a:chOff x="-814944" y="1064057"/>
            <a:chExt cx="13708313" cy="4431735"/>
          </a:xfrm>
        </p:grpSpPr>
        <p:sp>
          <p:nvSpPr>
            <p:cNvPr id="104" name="TextBox 103">
              <a:extLst>
                <a:ext uri="{FF2B5EF4-FFF2-40B4-BE49-F238E27FC236}">
                  <a16:creationId xmlns:a16="http://schemas.microsoft.com/office/drawing/2014/main" id="{8972BF2F-7FDF-48E4-8768-A53F79B965DF}"/>
                </a:ext>
              </a:extLst>
            </p:cNvPr>
            <p:cNvSpPr txBox="1"/>
            <p:nvPr/>
          </p:nvSpPr>
          <p:spPr>
            <a:xfrm rot="19697555">
              <a:off x="-814944" y="2438259"/>
              <a:ext cx="9965472"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     SKTheTester@gmail.com     Sivakumar Ganesan     SKTheTester@gmail. com     Sivakumar Ganesan </a:t>
              </a:r>
            </a:p>
          </p:txBody>
        </p:sp>
        <p:sp>
          <p:nvSpPr>
            <p:cNvPr id="105" name="TextBox 104">
              <a:extLst>
                <a:ext uri="{FF2B5EF4-FFF2-40B4-BE49-F238E27FC236}">
                  <a16:creationId xmlns:a16="http://schemas.microsoft.com/office/drawing/2014/main" id="{AA182A45-7452-49E5-96F2-D36685DADD6D}"/>
                </a:ext>
              </a:extLst>
            </p:cNvPr>
            <p:cNvSpPr txBox="1"/>
            <p:nvPr/>
          </p:nvSpPr>
          <p:spPr>
            <a:xfrm rot="19697555">
              <a:off x="2358212" y="3709784"/>
              <a:ext cx="10358768"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      Sivakumar Ganesan     SKTheTester@gmail.com      Sivakumar Ganesan     SKTheTester@gmail.com </a:t>
              </a:r>
            </a:p>
          </p:txBody>
        </p:sp>
        <p:sp>
          <p:nvSpPr>
            <p:cNvPr id="106" name="TextBox 105">
              <a:extLst>
                <a:ext uri="{FF2B5EF4-FFF2-40B4-BE49-F238E27FC236}">
                  <a16:creationId xmlns:a16="http://schemas.microsoft.com/office/drawing/2014/main" id="{73D2F2BC-51F7-47BD-AD2B-7216857F0CCB}"/>
                </a:ext>
              </a:extLst>
            </p:cNvPr>
            <p:cNvSpPr txBox="1"/>
            <p:nvPr/>
          </p:nvSpPr>
          <p:spPr>
            <a:xfrm rot="19697555">
              <a:off x="-424309" y="1064057"/>
              <a:ext cx="4731067"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SKTheTester@gmail.com     Sivakumar Ganesan     SKTheTester@gmail. com</a:t>
              </a:r>
            </a:p>
          </p:txBody>
        </p:sp>
        <p:sp>
          <p:nvSpPr>
            <p:cNvPr id="107" name="TextBox 106">
              <a:extLst>
                <a:ext uri="{FF2B5EF4-FFF2-40B4-BE49-F238E27FC236}">
                  <a16:creationId xmlns:a16="http://schemas.microsoft.com/office/drawing/2014/main" id="{3E124268-68D7-424A-AA43-119D181A1E94}"/>
                </a:ext>
              </a:extLst>
            </p:cNvPr>
            <p:cNvSpPr txBox="1"/>
            <p:nvPr/>
          </p:nvSpPr>
          <p:spPr>
            <a:xfrm rot="19697555">
              <a:off x="6637994" y="5188015"/>
              <a:ext cx="6255375" cy="307777"/>
            </a:xfrm>
            <a:prstGeom prst="rect">
              <a:avLst/>
            </a:prstGeom>
            <a:noFill/>
          </p:spPr>
          <p:txBody>
            <a:bodyPr wrap="square" rtlCol="0">
              <a:spAutoFit/>
            </a:bodyPr>
            <a:lstStyle/>
            <a:p>
              <a:pPr algn="ctr"/>
              <a:r>
                <a:rPr lang="en-US" sz="1400" dirty="0">
                  <a:solidFill>
                    <a:schemeClr val="bg1">
                      <a:lumMod val="95000"/>
                    </a:schemeClr>
                  </a:solidFill>
                  <a:latin typeface="Agency FB" panose="020B0503020202020204" pitchFamily="34" charset="0"/>
                </a:rPr>
                <a:t>Sivakumar Ganesan     SKTheTester@gmail.com      Sivakumar Ganesan</a:t>
              </a:r>
            </a:p>
          </p:txBody>
        </p:sp>
      </p:grpSp>
      <p:sp>
        <p:nvSpPr>
          <p:cNvPr id="101" name="TextBox 100">
            <a:extLst>
              <a:ext uri="{FF2B5EF4-FFF2-40B4-BE49-F238E27FC236}">
                <a16:creationId xmlns:a16="http://schemas.microsoft.com/office/drawing/2014/main" id="{70613E8B-1C2A-4ACE-889C-17B76C47C655}"/>
              </a:ext>
            </a:extLst>
          </p:cNvPr>
          <p:cNvSpPr txBox="1"/>
          <p:nvPr/>
        </p:nvSpPr>
        <p:spPr>
          <a:xfrm>
            <a:off x="3473345" y="3363351"/>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grpSp>
        <p:nvGrpSpPr>
          <p:cNvPr id="111" name="Group 110">
            <a:extLst>
              <a:ext uri="{FF2B5EF4-FFF2-40B4-BE49-F238E27FC236}">
                <a16:creationId xmlns:a16="http://schemas.microsoft.com/office/drawing/2014/main" id="{8E9A0169-A71F-4424-9EEB-43921F2DEDC8}"/>
              </a:ext>
            </a:extLst>
          </p:cNvPr>
          <p:cNvGrpSpPr/>
          <p:nvPr/>
        </p:nvGrpSpPr>
        <p:grpSpPr>
          <a:xfrm>
            <a:off x="7049869" y="3222257"/>
            <a:ext cx="1068141" cy="779539"/>
            <a:chOff x="6933394" y="3274904"/>
            <a:chExt cx="1068141" cy="779539"/>
          </a:xfrm>
        </p:grpSpPr>
        <p:sp>
          <p:nvSpPr>
            <p:cNvPr id="109" name="Bent-Up Arrow 59">
              <a:extLst>
                <a:ext uri="{FF2B5EF4-FFF2-40B4-BE49-F238E27FC236}">
                  <a16:creationId xmlns:a16="http://schemas.microsoft.com/office/drawing/2014/main" id="{42EA9F1E-41B7-4100-829A-EFE81CD770E9}"/>
                </a:ext>
              </a:extLst>
            </p:cNvPr>
            <p:cNvSpPr/>
            <p:nvPr/>
          </p:nvSpPr>
          <p:spPr>
            <a:xfrm rot="5400000" flipV="1">
              <a:off x="6875140" y="3333158"/>
              <a:ext cx="779539" cy="663032"/>
            </a:xfrm>
            <a:prstGeom prst="bentUpArrow">
              <a:avLst>
                <a:gd name="adj1" fmla="val 38155"/>
                <a:gd name="adj2" fmla="val 30443"/>
                <a:gd name="adj3" fmla="val 295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41" rtl="0" eaLnBrk="1" latinLnBrk="0" hangingPunct="1">
                <a:defRPr sz="1800" kern="1200">
                  <a:solidFill>
                    <a:schemeClr val="lt1"/>
                  </a:solidFill>
                  <a:latin typeface="+mn-lt"/>
                  <a:ea typeface="+mn-ea"/>
                  <a:cs typeface="+mn-cs"/>
                </a:defRPr>
              </a:lvl1pPr>
              <a:lvl2pPr marL="457171" algn="l" defTabSz="914341" rtl="0" eaLnBrk="1" latinLnBrk="0" hangingPunct="1">
                <a:defRPr sz="1800" kern="1200">
                  <a:solidFill>
                    <a:schemeClr val="lt1"/>
                  </a:solidFill>
                  <a:latin typeface="+mn-lt"/>
                  <a:ea typeface="+mn-ea"/>
                  <a:cs typeface="+mn-cs"/>
                </a:defRPr>
              </a:lvl2pPr>
              <a:lvl3pPr marL="914341" algn="l" defTabSz="914341" rtl="0" eaLnBrk="1" latinLnBrk="0" hangingPunct="1">
                <a:defRPr sz="1800" kern="1200">
                  <a:solidFill>
                    <a:schemeClr val="lt1"/>
                  </a:solidFill>
                  <a:latin typeface="+mn-lt"/>
                  <a:ea typeface="+mn-ea"/>
                  <a:cs typeface="+mn-cs"/>
                </a:defRPr>
              </a:lvl3pPr>
              <a:lvl4pPr marL="1371512" algn="l" defTabSz="914341" rtl="0" eaLnBrk="1" latinLnBrk="0" hangingPunct="1">
                <a:defRPr sz="1800" kern="1200">
                  <a:solidFill>
                    <a:schemeClr val="lt1"/>
                  </a:solidFill>
                  <a:latin typeface="+mn-lt"/>
                  <a:ea typeface="+mn-ea"/>
                  <a:cs typeface="+mn-cs"/>
                </a:defRPr>
              </a:lvl4pPr>
              <a:lvl5pPr marL="1828683" algn="l" defTabSz="914341" rtl="0" eaLnBrk="1" latinLnBrk="0" hangingPunct="1">
                <a:defRPr sz="1800" kern="1200">
                  <a:solidFill>
                    <a:schemeClr val="lt1"/>
                  </a:solidFill>
                  <a:latin typeface="+mn-lt"/>
                  <a:ea typeface="+mn-ea"/>
                  <a:cs typeface="+mn-cs"/>
                </a:defRPr>
              </a:lvl5pPr>
              <a:lvl6pPr marL="2285854" algn="l" defTabSz="914341" rtl="0" eaLnBrk="1" latinLnBrk="0" hangingPunct="1">
                <a:defRPr sz="1800" kern="1200">
                  <a:solidFill>
                    <a:schemeClr val="lt1"/>
                  </a:solidFill>
                  <a:latin typeface="+mn-lt"/>
                  <a:ea typeface="+mn-ea"/>
                  <a:cs typeface="+mn-cs"/>
                </a:defRPr>
              </a:lvl6pPr>
              <a:lvl7pPr marL="2743024" algn="l" defTabSz="914341" rtl="0" eaLnBrk="1" latinLnBrk="0" hangingPunct="1">
                <a:defRPr sz="1800" kern="1200">
                  <a:solidFill>
                    <a:schemeClr val="lt1"/>
                  </a:solidFill>
                  <a:latin typeface="+mn-lt"/>
                  <a:ea typeface="+mn-ea"/>
                  <a:cs typeface="+mn-cs"/>
                </a:defRPr>
              </a:lvl7pPr>
              <a:lvl8pPr marL="3200195" algn="l" defTabSz="914341" rtl="0" eaLnBrk="1" latinLnBrk="0" hangingPunct="1">
                <a:defRPr sz="1800" kern="1200">
                  <a:solidFill>
                    <a:schemeClr val="lt1"/>
                  </a:solidFill>
                  <a:latin typeface="+mn-lt"/>
                  <a:ea typeface="+mn-ea"/>
                  <a:cs typeface="+mn-cs"/>
                </a:defRPr>
              </a:lvl8pPr>
              <a:lvl9pPr marL="3657366" algn="l" defTabSz="914341" rtl="0" eaLnBrk="1" latinLnBrk="0" hangingPunct="1">
                <a:defRPr sz="1800" kern="1200">
                  <a:solidFill>
                    <a:schemeClr val="lt1"/>
                  </a:solidFill>
                  <a:latin typeface="+mn-lt"/>
                  <a:ea typeface="+mn-ea"/>
                  <a:cs typeface="+mn-cs"/>
                </a:defRPr>
              </a:lvl9pPr>
            </a:lstStyle>
            <a:p>
              <a:pPr algn="ctr"/>
              <a:endParaRPr lang="en-US" dirty="0"/>
            </a:p>
          </p:txBody>
        </p:sp>
        <p:sp>
          <p:nvSpPr>
            <p:cNvPr id="110" name="Arrow: Bent-Up 109">
              <a:extLst>
                <a:ext uri="{FF2B5EF4-FFF2-40B4-BE49-F238E27FC236}">
                  <a16:creationId xmlns:a16="http://schemas.microsoft.com/office/drawing/2014/main" id="{CFC2E918-20F7-4578-AADF-5848E776829E}"/>
                </a:ext>
              </a:extLst>
            </p:cNvPr>
            <p:cNvSpPr/>
            <p:nvPr/>
          </p:nvSpPr>
          <p:spPr>
            <a:xfrm rot="5400000">
              <a:off x="7284996" y="3328411"/>
              <a:ext cx="770044" cy="663034"/>
            </a:xfrm>
            <a:prstGeom prst="bentUpArrow">
              <a:avLst>
                <a:gd name="adj1" fmla="val 34622"/>
                <a:gd name="adj2" fmla="val 27446"/>
                <a:gd name="adj3" fmla="val 25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3" name="Picture 112">
            <a:extLst>
              <a:ext uri="{FF2B5EF4-FFF2-40B4-BE49-F238E27FC236}">
                <a16:creationId xmlns:a16="http://schemas.microsoft.com/office/drawing/2014/main" id="{FD709499-9A38-4B46-B32A-CA2F5CE5E4A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294116" y="3556731"/>
            <a:ext cx="1550796" cy="448882"/>
          </a:xfrm>
          <a:prstGeom prst="rect">
            <a:avLst/>
          </a:prstGeom>
        </p:spPr>
      </p:pic>
      <p:sp>
        <p:nvSpPr>
          <p:cNvPr id="114" name="TextBox 113">
            <a:extLst>
              <a:ext uri="{FF2B5EF4-FFF2-40B4-BE49-F238E27FC236}">
                <a16:creationId xmlns:a16="http://schemas.microsoft.com/office/drawing/2014/main" id="{287EBDB7-CA32-4505-A64A-80BA08DA27CD}"/>
              </a:ext>
            </a:extLst>
          </p:cNvPr>
          <p:cNvSpPr txBox="1"/>
          <p:nvPr/>
        </p:nvSpPr>
        <p:spPr>
          <a:xfrm>
            <a:off x="9693144" y="2266227"/>
            <a:ext cx="1297650" cy="523220"/>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Open Source</a:t>
            </a:r>
          </a:p>
          <a:p>
            <a:pPr algn="ctr"/>
            <a:r>
              <a:rPr lang="en-US" sz="1400" dirty="0">
                <a:latin typeface="Arial Nova" panose="020B0504020202020204" pitchFamily="34" charset="0"/>
                <a:cs typeface="Arial" pitchFamily="34" charset="0"/>
              </a:rPr>
              <a:t>ALM</a:t>
            </a:r>
          </a:p>
        </p:txBody>
      </p:sp>
      <p:sp>
        <p:nvSpPr>
          <p:cNvPr id="115" name="TextBox 114">
            <a:extLst>
              <a:ext uri="{FF2B5EF4-FFF2-40B4-BE49-F238E27FC236}">
                <a16:creationId xmlns:a16="http://schemas.microsoft.com/office/drawing/2014/main" id="{5E784692-F586-4238-9751-1F0A1FB0D1B7}"/>
              </a:ext>
            </a:extLst>
          </p:cNvPr>
          <p:cNvSpPr txBox="1"/>
          <p:nvPr/>
        </p:nvSpPr>
        <p:spPr>
          <a:xfrm>
            <a:off x="8419080" y="4035599"/>
            <a:ext cx="1634883" cy="523220"/>
          </a:xfrm>
          <a:prstGeom prst="rect">
            <a:avLst/>
          </a:prstGeom>
          <a:noFill/>
        </p:spPr>
        <p:txBody>
          <a:bodyPr wrap="square" rtlCol="0">
            <a:spAutoFit/>
          </a:bodyPr>
          <a:lstStyle/>
          <a:p>
            <a:pPr algn="ctr"/>
            <a:r>
              <a:rPr lang="en-US" sz="1400" dirty="0">
                <a:latin typeface="Arial Nova" panose="020B0504020202020204" pitchFamily="34" charset="0"/>
                <a:cs typeface="Arial" pitchFamily="34" charset="0"/>
              </a:rPr>
              <a:t>Gherkin Living Documentation</a:t>
            </a:r>
          </a:p>
        </p:txBody>
      </p:sp>
    </p:spTree>
    <p:extLst>
      <p:ext uri="{BB962C8B-B14F-4D97-AF65-F5344CB8AC3E}">
        <p14:creationId xmlns:p14="http://schemas.microsoft.com/office/powerpoint/2010/main" val="209837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61EEA4-7C96-4DFC-AF72-101F076BE8A2}"/>
              </a:ext>
            </a:extLst>
          </p:cNvPr>
          <p:cNvPicPr>
            <a:picLocks noChangeAspect="1"/>
          </p:cNvPicPr>
          <p:nvPr/>
        </p:nvPicPr>
        <p:blipFill>
          <a:blip r:embed="rId2"/>
          <a:stretch>
            <a:fillRect/>
          </a:stretch>
        </p:blipFill>
        <p:spPr>
          <a:xfrm>
            <a:off x="2045888" y="493062"/>
            <a:ext cx="7556531" cy="5871876"/>
          </a:xfrm>
          <a:prstGeom prst="rect">
            <a:avLst/>
          </a:prstGeom>
        </p:spPr>
      </p:pic>
      <p:sp>
        <p:nvSpPr>
          <p:cNvPr id="5" name="TextBox 4">
            <a:extLst>
              <a:ext uri="{FF2B5EF4-FFF2-40B4-BE49-F238E27FC236}">
                <a16:creationId xmlns:a16="http://schemas.microsoft.com/office/drawing/2014/main" id="{737B4B04-8DD3-498E-BDE5-BDB8013E31A2}"/>
              </a:ext>
            </a:extLst>
          </p:cNvPr>
          <p:cNvSpPr txBox="1"/>
          <p:nvPr/>
        </p:nvSpPr>
        <p:spPr>
          <a:xfrm>
            <a:off x="6883603" y="3680851"/>
            <a:ext cx="2718816" cy="553998"/>
          </a:xfrm>
          <a:prstGeom prst="rect">
            <a:avLst/>
          </a:prstGeom>
          <a:noFill/>
        </p:spPr>
        <p:txBody>
          <a:bodyPr wrap="square" rtlCol="0">
            <a:spAutoFit/>
          </a:bodyPr>
          <a:lstStyle/>
          <a:p>
            <a:pPr algn="ctr"/>
            <a:r>
              <a:rPr lang="en-US" sz="1600" b="1" dirty="0">
                <a:latin typeface="Arial Nova" panose="020B0604020202020204" pitchFamily="34" charset="0"/>
                <a:cs typeface="Arial" pitchFamily="34" charset="0"/>
              </a:rPr>
              <a:t>Sivakumar Ganesan</a:t>
            </a:r>
          </a:p>
          <a:p>
            <a:pPr algn="ctr"/>
            <a:r>
              <a:rPr lang="en-US" sz="1400" b="1" dirty="0">
                <a:latin typeface="Arial Nova" panose="020B0604020202020204" pitchFamily="34" charset="0"/>
                <a:cs typeface="Arial" pitchFamily="34" charset="0"/>
              </a:rPr>
              <a:t>http://skg.securyber.com</a:t>
            </a:r>
          </a:p>
        </p:txBody>
      </p:sp>
    </p:spTree>
    <p:extLst>
      <p:ext uri="{BB962C8B-B14F-4D97-AF65-F5344CB8AC3E}">
        <p14:creationId xmlns:p14="http://schemas.microsoft.com/office/powerpoint/2010/main" val="983182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2268</Words>
  <Application>Microsoft Office PowerPoint</Application>
  <PresentationFormat>Widescreen</PresentationFormat>
  <Paragraphs>397</Paragraphs>
  <Slides>27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Agency FB</vt:lpstr>
      <vt:lpstr>Arial</vt:lpstr>
      <vt:lpstr>Arial Nova</vt:lpstr>
      <vt:lpstr>Calibri</vt:lpstr>
      <vt:lpstr>Calibri Light</vt:lpstr>
      <vt:lpstr>Courier New</vt:lpstr>
      <vt:lpstr>Segoe UI</vt:lpstr>
      <vt:lpstr>Segoe UI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Ganesan, Sivakumar X. (LNG-CON)</dc:creator>
  <cp:lastModifiedBy>Sivakumar Ganesan</cp:lastModifiedBy>
  <cp:revision>130</cp:revision>
  <dcterms:created xsi:type="dcterms:W3CDTF">2019-03-08T19:29:43Z</dcterms:created>
  <dcterms:modified xsi:type="dcterms:W3CDTF">2019-03-11T05:25:06Z</dcterms:modified>
</cp:coreProperties>
</file>