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64" r:id="rId4"/>
    <p:sldId id="298" r:id="rId5"/>
    <p:sldId id="310" r:id="rId6"/>
    <p:sldId id="299" r:id="rId7"/>
    <p:sldId id="300" r:id="rId8"/>
    <p:sldId id="286" r:id="rId9"/>
    <p:sldId id="302" r:id="rId10"/>
    <p:sldId id="288" r:id="rId11"/>
    <p:sldId id="303" r:id="rId12"/>
    <p:sldId id="289" r:id="rId13"/>
    <p:sldId id="290" r:id="rId14"/>
    <p:sldId id="291" r:id="rId15"/>
    <p:sldId id="301" r:id="rId16"/>
    <p:sldId id="287" r:id="rId17"/>
    <p:sldId id="304" r:id="rId18"/>
    <p:sldId id="292" r:id="rId19"/>
    <p:sldId id="305" r:id="rId20"/>
    <p:sldId id="293" r:id="rId21"/>
    <p:sldId id="306" r:id="rId22"/>
    <p:sldId id="294" r:id="rId23"/>
    <p:sldId id="307" r:id="rId24"/>
    <p:sldId id="295" r:id="rId25"/>
    <p:sldId id="308" r:id="rId26"/>
    <p:sldId id="296" r:id="rId27"/>
    <p:sldId id="309" r:id="rId28"/>
    <p:sldId id="297" r:id="rId29"/>
    <p:sldId id="263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2424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FDFC32-6D4A-5D41-932A-47F3008D7BF9}" type="datetime1">
              <a:rPr kumimoji="1" lang="ko-Kore-KR" altLang="en-US"/>
              <a:pPr lvl="0">
                <a:defRPr/>
              </a:pPr>
              <a:t>2021. 12. 5.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95585FC-D389-1442-9980-1278999136D3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95585FC-D389-1442-9980-1278999136D3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99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5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13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8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64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95585FC-D389-1442-9980-1278999136D3}" type="slidenum">
              <a:rPr kumimoji="1" lang="en-US" altLang="en-US"/>
              <a:pPr lvl="0">
                <a:defRPr/>
              </a:pPr>
              <a:t>30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95585FC-D389-1442-9980-1278999136D3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95585FC-D389-1442-9980-1278999136D3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95585FC-D389-1442-9980-1278999136D3}" type="slidenum">
              <a:rPr kumimoji="1" lang="en-US" altLang="en-US"/>
              <a:pPr lvl="0">
                <a:defRPr/>
              </a:pPr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50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18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585FC-D389-1442-9980-1278999136D3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srgbClr val="5B6176"/>
                </a:solidFill>
              </a:rPr>
              <a:t>YU Band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rgbClr val="5B6176"/>
                </a:solidFill>
              </a:rPr>
              <a:t>21720842 </a:t>
            </a:r>
            <a:r>
              <a:rPr lang="ko-KR" altLang="en-US" sz="900" kern="0">
                <a:solidFill>
                  <a:srgbClr val="5B6176"/>
                </a:solidFill>
              </a:rPr>
              <a:t>김병수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rgbClr val="5B6176"/>
                </a:solidFill>
              </a:rPr>
              <a:t>21720883</a:t>
            </a:r>
            <a:r>
              <a:rPr lang="ko-KR" altLang="en-US" sz="900" kern="0">
                <a:solidFill>
                  <a:srgbClr val="5B6176"/>
                </a:solidFill>
              </a:rPr>
              <a:t> 김현욱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rgbClr val="5B6176"/>
                </a:solidFill>
              </a:rPr>
              <a:t>21720831</a:t>
            </a:r>
            <a:r>
              <a:rPr lang="ko-KR" altLang="en-US" sz="900" kern="0">
                <a:solidFill>
                  <a:srgbClr val="5B6176"/>
                </a:solidFill>
              </a:rPr>
              <a:t> 김준서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rgbClr val="5B6176"/>
                </a:solidFill>
              </a:rPr>
              <a:t>21720890</a:t>
            </a:r>
            <a:r>
              <a:rPr lang="ko-KR" altLang="en-US" sz="900" kern="0">
                <a:solidFill>
                  <a:srgbClr val="5B6176"/>
                </a:solidFill>
              </a:rPr>
              <a:t> 여민수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rgbClr val="5B6176"/>
                </a:solidFill>
              </a:rPr>
              <a:t>21720843</a:t>
            </a:r>
            <a:r>
              <a:rPr lang="ko-KR" altLang="en-US" sz="900" kern="0">
                <a:solidFill>
                  <a:srgbClr val="5B6176"/>
                </a:solidFill>
              </a:rPr>
              <a:t> 이승민</a:t>
            </a:r>
            <a:endParaRPr lang="en-US" altLang="ko-KR" sz="900" kern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200" b="1" kern="0">
                <a:solidFill>
                  <a:srgbClr val="5B6176"/>
                </a:solidFill>
              </a:rPr>
              <a:t>야수의 심장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32145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아이디 찾기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F2E3AB-A8C1-BE4A-B2EE-B76FB21F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7" y="1421695"/>
            <a:ext cx="5787819" cy="2158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6F1DD3-A13B-A74A-A286-3934635E3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7" y="3923110"/>
            <a:ext cx="6300567" cy="12735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EC7F3F-949B-D543-8297-7DCE7C58F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97" y="5542090"/>
            <a:ext cx="7331284" cy="714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A165A-6328-2542-8765-0C9EFC76D18D}"/>
              </a:ext>
            </a:extLst>
          </p:cNvPr>
          <p:cNvSpPr txBox="1"/>
          <p:nvPr/>
        </p:nvSpPr>
        <p:spPr>
          <a:xfrm>
            <a:off x="783897" y="1078892"/>
            <a:ext cx="46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2315-C837-4D4C-B8CA-DBDC38B59892}"/>
              </a:ext>
            </a:extLst>
          </p:cNvPr>
          <p:cNvSpPr txBox="1"/>
          <p:nvPr/>
        </p:nvSpPr>
        <p:spPr>
          <a:xfrm>
            <a:off x="783897" y="3604316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27EDA-9E34-1040-BE09-BB7A23A350DA}"/>
              </a:ext>
            </a:extLst>
          </p:cNvPr>
          <p:cNvSpPr txBox="1"/>
          <p:nvPr/>
        </p:nvSpPr>
        <p:spPr>
          <a:xfrm>
            <a:off x="783897" y="5198224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3080699" y="2828835"/>
            <a:ext cx="6030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 재설정</a:t>
            </a:r>
          </a:p>
        </p:txBody>
      </p:sp>
    </p:spTree>
    <p:extLst>
      <p:ext uri="{BB962C8B-B14F-4D97-AF65-F5344CB8AC3E}">
        <p14:creationId xmlns:p14="http://schemas.microsoft.com/office/powerpoint/2010/main" val="9198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비밀번호 재설정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-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아이디 입력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6C0C52D-7EC5-4F42-AB89-D6594F11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9" y="1454619"/>
            <a:ext cx="6818621" cy="2394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1EF295-62E2-C74F-B58E-F44DA73AD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98" y="4204941"/>
            <a:ext cx="8255487" cy="8100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CAC58D-2001-8740-B6D3-370D286D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97" y="5404307"/>
            <a:ext cx="8255487" cy="810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61719-A67B-8E4D-A499-5A593643AC14}"/>
              </a:ext>
            </a:extLst>
          </p:cNvPr>
          <p:cNvSpPr txBox="1"/>
          <p:nvPr/>
        </p:nvSpPr>
        <p:spPr>
          <a:xfrm>
            <a:off x="772897" y="1098439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4B034-DFF8-7A4E-8703-2507BF7A8046}"/>
              </a:ext>
            </a:extLst>
          </p:cNvPr>
          <p:cNvSpPr txBox="1"/>
          <p:nvPr/>
        </p:nvSpPr>
        <p:spPr>
          <a:xfrm>
            <a:off x="772897" y="3842185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D16DF-B1E2-6F44-BF6C-B20DE24A0598}"/>
              </a:ext>
            </a:extLst>
          </p:cNvPr>
          <p:cNvSpPr txBox="1"/>
          <p:nvPr/>
        </p:nvSpPr>
        <p:spPr>
          <a:xfrm>
            <a:off x="772897" y="5041551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7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비밀번호 재설정 </a:t>
            </a:r>
            <a:r>
              <a:rPr lang="en-US" altLang="ko-KR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–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질의응답 입력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EB16491-F151-CC41-A1DA-A39C62C9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4" y="5726189"/>
            <a:ext cx="9099808" cy="7561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232B01-20F0-5143-99B9-BCA968C20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54" y="3466311"/>
            <a:ext cx="7353893" cy="1862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860349-F6CF-2B46-B1FC-3C7F3CA56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54" y="1426235"/>
            <a:ext cx="7842686" cy="1716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456082-6864-3F4A-80B5-EBA0991B73BF}"/>
              </a:ext>
            </a:extLst>
          </p:cNvPr>
          <p:cNvSpPr txBox="1"/>
          <p:nvPr/>
        </p:nvSpPr>
        <p:spPr>
          <a:xfrm>
            <a:off x="905854" y="3143114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53337-519F-D242-B98D-529BE23C295E}"/>
              </a:ext>
            </a:extLst>
          </p:cNvPr>
          <p:cNvSpPr txBox="1"/>
          <p:nvPr/>
        </p:nvSpPr>
        <p:spPr>
          <a:xfrm>
            <a:off x="905854" y="1080007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447E3-CF4E-9E4F-B135-10C740E7E715}"/>
              </a:ext>
            </a:extLst>
          </p:cNvPr>
          <p:cNvSpPr txBox="1"/>
          <p:nvPr/>
        </p:nvSpPr>
        <p:spPr>
          <a:xfrm>
            <a:off x="905854" y="5356857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비밀번호 재설정 </a:t>
            </a:r>
            <a:r>
              <a:rPr lang="en-US" altLang="ko-KR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–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비밀번호 입력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90F3FB2-FA00-D24A-B7FD-706F1FC7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6" y="3857833"/>
            <a:ext cx="6629245" cy="705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1335D5-6BD1-EC4D-8FDF-83CE217FF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6" y="3207369"/>
            <a:ext cx="6629245" cy="656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6C074F-87E5-8D47-9641-095814A81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66" y="4958890"/>
            <a:ext cx="6629245" cy="538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D9B111F-FCC4-A84A-9504-4EB0A081E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66" y="1361091"/>
            <a:ext cx="6629245" cy="1533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286D2-29AE-804A-8CAF-80EC09721374}"/>
              </a:ext>
            </a:extLst>
          </p:cNvPr>
          <p:cNvSpPr txBox="1"/>
          <p:nvPr/>
        </p:nvSpPr>
        <p:spPr>
          <a:xfrm>
            <a:off x="832066" y="1033499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E4B44-0E9C-AA4A-9738-8DB3286A2432}"/>
              </a:ext>
            </a:extLst>
          </p:cNvPr>
          <p:cNvSpPr txBox="1"/>
          <p:nvPr/>
        </p:nvSpPr>
        <p:spPr>
          <a:xfrm>
            <a:off x="832066" y="2887706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1C5BC-B1F2-4647-99AF-C127830F2513}"/>
              </a:ext>
            </a:extLst>
          </p:cNvPr>
          <p:cNvSpPr txBox="1"/>
          <p:nvPr/>
        </p:nvSpPr>
        <p:spPr>
          <a:xfrm>
            <a:off x="900432" y="4578329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30852-E454-0E4E-86E8-45A9B275C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6" y="5480605"/>
            <a:ext cx="5423456" cy="8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4765409" y="2828835"/>
            <a:ext cx="269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0375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2" y="642257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로그인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A78891-19C5-714E-9538-5EB9B54F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47" y="3713237"/>
            <a:ext cx="5831544" cy="1363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0B2DBB-B94B-414B-B044-F00D477FA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47" y="5427481"/>
            <a:ext cx="6045189" cy="1184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F37B5-4FAE-A24F-B487-AC874A802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7" y="1430519"/>
            <a:ext cx="5304553" cy="190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A5B82-BA1B-5C40-A4F6-B089594C8817}"/>
              </a:ext>
            </a:extLst>
          </p:cNvPr>
          <p:cNvSpPr txBox="1"/>
          <p:nvPr/>
        </p:nvSpPr>
        <p:spPr>
          <a:xfrm>
            <a:off x="782982" y="1096776"/>
            <a:ext cx="463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05BA9-F563-3941-A7A4-208110A28267}"/>
              </a:ext>
            </a:extLst>
          </p:cNvPr>
          <p:cNvSpPr txBox="1"/>
          <p:nvPr/>
        </p:nvSpPr>
        <p:spPr>
          <a:xfrm>
            <a:off x="791447" y="3383474"/>
            <a:ext cx="351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6BD5F-23B0-C140-9F84-0CB55B463BAE}"/>
              </a:ext>
            </a:extLst>
          </p:cNvPr>
          <p:cNvSpPr txBox="1"/>
          <p:nvPr/>
        </p:nvSpPr>
        <p:spPr>
          <a:xfrm>
            <a:off x="791447" y="5089288"/>
            <a:ext cx="363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7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4292068" y="2828835"/>
            <a:ext cx="360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그룹 생성</a:t>
            </a:r>
          </a:p>
        </p:txBody>
      </p:sp>
    </p:spTree>
    <p:extLst>
      <p:ext uri="{BB962C8B-B14F-4D97-AF65-F5344CB8AC3E}">
        <p14:creationId xmlns:p14="http://schemas.microsoft.com/office/powerpoint/2010/main" val="17679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그룹 생성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5483361-CC80-BB44-8263-9C8B6B5F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7" y="1437951"/>
            <a:ext cx="7937500" cy="14695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862511-9CA0-BC4C-A199-0B2DF217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7" y="3248701"/>
            <a:ext cx="7117693" cy="5637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74CD94-E024-634E-A382-0F016D6EE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97" y="3749387"/>
            <a:ext cx="7117693" cy="7136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F28138-6917-4B43-B8D1-13A710E2B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97" y="5979576"/>
            <a:ext cx="7117693" cy="6777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B4CD12-4802-4B48-A2B0-A9293B414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97" y="4763456"/>
            <a:ext cx="3573448" cy="1254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753A48-48CE-6349-A702-694490A2AAB1}"/>
              </a:ext>
            </a:extLst>
          </p:cNvPr>
          <p:cNvSpPr txBox="1"/>
          <p:nvPr/>
        </p:nvSpPr>
        <p:spPr>
          <a:xfrm>
            <a:off x="596897" y="1072688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4D75E-B723-1F4D-8C96-A65BDE12DB5D}"/>
              </a:ext>
            </a:extLst>
          </p:cNvPr>
          <p:cNvSpPr txBox="1"/>
          <p:nvPr/>
        </p:nvSpPr>
        <p:spPr>
          <a:xfrm>
            <a:off x="596897" y="2903442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92236-1DF6-5943-8CA5-EBF3353955ED}"/>
              </a:ext>
            </a:extLst>
          </p:cNvPr>
          <p:cNvSpPr txBox="1"/>
          <p:nvPr/>
        </p:nvSpPr>
        <p:spPr>
          <a:xfrm>
            <a:off x="596897" y="4423739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MemoryGroupRepository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1203219" y="2828835"/>
            <a:ext cx="982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그룹 관리 </a:t>
            </a:r>
            <a:r>
              <a:rPr kumimoji="1" lang="en-US" altLang="ko-Kore-KR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</a:t>
            </a:r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그룹 정보 수정</a:t>
            </a:r>
          </a:p>
        </p:txBody>
      </p:sp>
    </p:spTree>
    <p:extLst>
      <p:ext uri="{BB962C8B-B14F-4D97-AF65-F5344CB8AC3E}">
        <p14:creationId xmlns:p14="http://schemas.microsoft.com/office/powerpoint/2010/main" val="19252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2000" b="1" i="1" kern="0">
                <a:solidFill>
                  <a:srgbClr val="5B6176"/>
                </a:solidFill>
              </a:rPr>
              <a:t>YU Band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8101" y="239587"/>
            <a:ext cx="11349550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34358"/>
              </p:ext>
            </p:extLst>
          </p:nvPr>
        </p:nvGraphicFramePr>
        <p:xfrm>
          <a:off x="977233" y="1843739"/>
          <a:ext cx="10237533" cy="354448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3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11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CHAPTERS</a:t>
                      </a:r>
                      <a:endParaRPr kumimoji="0" lang="ko-KR" altLang="en-US" sz="1400" b="1" i="0" u="none" strike="noStrike" kern="1200" cap="none" spc="0" normalizeH="0" baseline="0"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rgbClr val="5B6176"/>
                          </a:solidFill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7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7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소개 및 목적</a:t>
                      </a:r>
                      <a:endParaRPr kumimoji="0" lang="ko-KR" altLang="en-US" sz="1700" b="1" i="0" u="none" strike="noStrike" kern="1200" cap="none" spc="0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프로젝트의 목적</a:t>
                      </a: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프로젝트의 소개 및 기본 내용</a:t>
                      </a:r>
                      <a:endParaRPr kumimoji="0" lang="en-US" altLang="ko-KR" sz="1400" b="0" i="0" u="none" strike="noStrike" kern="1200" cap="none" spc="0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7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코드 설명 및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• BACK-END 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62639"/>
                  </a:ext>
                </a:extLst>
              </a:tr>
              <a:tr h="99891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7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구성 및 역할 분담</a:t>
                      </a:r>
                      <a:endParaRPr kumimoji="0" lang="ko-KR" altLang="en-US" sz="1700" b="1" i="0" u="none" strike="noStrike" kern="1200" cap="none" spc="0" normalizeH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주요 구성 요소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ko-KR" altLang="en-US" sz="1400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역할 분담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514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그룹 관리</a:t>
            </a:r>
            <a:r>
              <a:rPr lang="en-US" altLang="ko-KR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– 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그룹 정보 수정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40CC00C-7D18-FF4A-AD27-6B1C811A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1310054"/>
            <a:ext cx="6928739" cy="1803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A6A954-8C25-E648-9F2B-6B642A18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9" y="3398020"/>
            <a:ext cx="6544180" cy="17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21249A-B3AB-504B-9851-7529703F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99" y="5405581"/>
            <a:ext cx="664673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F98E97-5CE2-F143-B32B-1B6A6F4ECBC0}"/>
              </a:ext>
            </a:extLst>
          </p:cNvPr>
          <p:cNvSpPr txBox="1"/>
          <p:nvPr/>
        </p:nvSpPr>
        <p:spPr>
          <a:xfrm>
            <a:off x="711199" y="5090182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MemoryGroupRepository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A2375-C974-5D48-8D7D-79BF4F10B6A5}"/>
              </a:ext>
            </a:extLst>
          </p:cNvPr>
          <p:cNvSpPr txBox="1"/>
          <p:nvPr/>
        </p:nvSpPr>
        <p:spPr>
          <a:xfrm>
            <a:off x="711199" y="3074166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3C2E7-C8E3-9247-A2BB-03311A2B1A5E}"/>
              </a:ext>
            </a:extLst>
          </p:cNvPr>
          <p:cNvSpPr txBox="1"/>
          <p:nvPr/>
        </p:nvSpPr>
        <p:spPr>
          <a:xfrm>
            <a:off x="711199" y="1011912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3825282" y="2828835"/>
            <a:ext cx="454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12513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3914" y="1057203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 err="1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게시글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작성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9626B39-CD85-F442-A4B6-6DC6B4DD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4" y="4174780"/>
            <a:ext cx="3993410" cy="1013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3C95AA-BAC5-8A49-94C5-5096CEB00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33" y="5540474"/>
            <a:ext cx="4464497" cy="1116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ED263D-BA0E-2A4B-971C-7BA6704D3104}"/>
              </a:ext>
            </a:extLst>
          </p:cNvPr>
          <p:cNvSpPr txBox="1"/>
          <p:nvPr/>
        </p:nvSpPr>
        <p:spPr>
          <a:xfrm>
            <a:off x="715323" y="1055431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C1FB0-A931-5942-9B91-59125080813E}"/>
              </a:ext>
            </a:extLst>
          </p:cNvPr>
          <p:cNvSpPr txBox="1"/>
          <p:nvPr/>
        </p:nvSpPr>
        <p:spPr>
          <a:xfrm>
            <a:off x="4848196" y="3852825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37A15-F1B4-AF4A-ABA5-904BA2E67D04}"/>
              </a:ext>
            </a:extLst>
          </p:cNvPr>
          <p:cNvSpPr txBox="1"/>
          <p:nvPr/>
        </p:nvSpPr>
        <p:spPr>
          <a:xfrm>
            <a:off x="715323" y="5229096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MemoryBoardRepository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43FB-A6AA-0D46-9C60-809D1EF4F5DA}"/>
              </a:ext>
            </a:extLst>
          </p:cNvPr>
          <p:cNvSpPr txBox="1"/>
          <p:nvPr/>
        </p:nvSpPr>
        <p:spPr>
          <a:xfrm>
            <a:off x="715323" y="3836089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4C278E-5F31-AD41-9860-C6190F74F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3" y="1379571"/>
            <a:ext cx="10201868" cy="24676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D792C34-6E6B-244D-9AA5-41E451471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1" y="4174396"/>
            <a:ext cx="6033458" cy="5279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9AD5433-29ED-A249-930F-8165C581D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1" y="4665648"/>
            <a:ext cx="6033457" cy="5760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A99206-6D38-4044-A169-743DB931B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5" y="5540474"/>
            <a:ext cx="3959227" cy="11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3825282" y="2828835"/>
            <a:ext cx="454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 읽기</a:t>
            </a:r>
          </a:p>
        </p:txBody>
      </p:sp>
    </p:spTree>
    <p:extLst>
      <p:ext uri="{BB962C8B-B14F-4D97-AF65-F5344CB8AC3E}">
        <p14:creationId xmlns:p14="http://schemas.microsoft.com/office/powerpoint/2010/main" val="42234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 err="1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게시글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읽기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159F070-FF21-D740-B42F-6C967B31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9" y="3544666"/>
            <a:ext cx="7077697" cy="9675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425D05C-593A-1A43-9DDD-A2B3E77B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28" y="1430317"/>
            <a:ext cx="7249987" cy="18947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CE6E4F-C113-D840-B4E8-9357FA8E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29" y="4775222"/>
            <a:ext cx="7249987" cy="6524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C57799-7709-3748-9495-692721294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30" y="5690725"/>
            <a:ext cx="5347616" cy="984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605F2-E666-8D4B-8DDB-9E26D4FDF374}"/>
              </a:ext>
            </a:extLst>
          </p:cNvPr>
          <p:cNvSpPr txBox="1"/>
          <p:nvPr/>
        </p:nvSpPr>
        <p:spPr>
          <a:xfrm>
            <a:off x="895528" y="1054802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7D929-0701-0047-A35F-264016B56F8D}"/>
              </a:ext>
            </a:extLst>
          </p:cNvPr>
          <p:cNvSpPr txBox="1"/>
          <p:nvPr/>
        </p:nvSpPr>
        <p:spPr>
          <a:xfrm>
            <a:off x="819083" y="3289086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GroupServiceImpl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1E317-ECB7-A445-838E-62C3082A72DC}"/>
              </a:ext>
            </a:extLst>
          </p:cNvPr>
          <p:cNvSpPr txBox="1"/>
          <p:nvPr/>
        </p:nvSpPr>
        <p:spPr>
          <a:xfrm>
            <a:off x="895528" y="4512000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48C0C-37FE-A543-8B95-8AF832F1613B}"/>
              </a:ext>
            </a:extLst>
          </p:cNvPr>
          <p:cNvSpPr txBox="1"/>
          <p:nvPr/>
        </p:nvSpPr>
        <p:spPr>
          <a:xfrm>
            <a:off x="819083" y="5380808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MemoryBoardRepository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4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3825282" y="2828835"/>
            <a:ext cx="454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1662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kern="0" dirty="0" err="1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게시글</a:t>
            </a:r>
            <a:r>
              <a:rPr lang="ko-KR" altLang="en-US" sz="2000" b="1" i="1" kern="0" dirty="0">
                <a:solidFill>
                  <a:srgbClr val="5B6176"/>
                </a:solidFill>
                <a:latin typeface="맑은 고딕" panose="020F0502020204030204"/>
                <a:ea typeface="맑은 고딕" panose="020B0503020000020004" pitchFamily="34" charset="-127"/>
              </a:rPr>
              <a:t> 삭제</a:t>
            </a:r>
            <a:endParaRPr kumimoji="0" lang="ko-KR" altLang="en-US" sz="2000" b="1" i="1" u="none" strike="noStrike" kern="0" cap="none" spc="0" normalizeH="0" baseline="0" noProof="0" dirty="0">
              <a:ln>
                <a:noFill/>
              </a:ln>
              <a:solidFill>
                <a:srgbClr val="5B617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C4C1704-5F29-FC48-9B12-3DF99647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5" y="1368797"/>
            <a:ext cx="6896100" cy="165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AD4D54-A254-9A4E-A229-44A3CECD8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5" y="3309927"/>
            <a:ext cx="6896100" cy="83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9C8AD3-E2AC-5645-B04E-17B34B168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5" y="4497937"/>
            <a:ext cx="6896100" cy="1168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58DD1-83E2-6A41-92F7-C8CCEF47DF1F}"/>
              </a:ext>
            </a:extLst>
          </p:cNvPr>
          <p:cNvSpPr txBox="1"/>
          <p:nvPr/>
        </p:nvSpPr>
        <p:spPr>
          <a:xfrm>
            <a:off x="672005" y="1055548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52C24-52C6-0540-8254-619366F63170}"/>
              </a:ext>
            </a:extLst>
          </p:cNvPr>
          <p:cNvSpPr txBox="1"/>
          <p:nvPr/>
        </p:nvSpPr>
        <p:spPr>
          <a:xfrm>
            <a:off x="672005" y="3022454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BoardServiceImpl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0477C-8405-4740-AE13-89B23200E7EB}"/>
              </a:ext>
            </a:extLst>
          </p:cNvPr>
          <p:cNvSpPr txBox="1"/>
          <p:nvPr/>
        </p:nvSpPr>
        <p:spPr>
          <a:xfrm>
            <a:off x="672005" y="4194018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MemoryBoardRepository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4380241" y="2828835"/>
            <a:ext cx="3455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625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\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B617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로그아웃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22B2E1-3DC2-4240-893B-B56479AFCB2F}"/>
              </a:ext>
            </a:extLst>
          </p:cNvPr>
          <p:cNvSpPr txBox="1"/>
          <p:nvPr/>
        </p:nvSpPr>
        <p:spPr>
          <a:xfrm>
            <a:off x="855060" y="1480702"/>
            <a:ext cx="500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LoiginController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7B6F2-2E2F-D24D-9CD6-66787558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0" y="1911720"/>
            <a:ext cx="6477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ko-KR" altLang="en-US" sz="2000" b="1" i="1" kern="0">
                <a:solidFill>
                  <a:srgbClr val="5B6176"/>
                </a:solidFill>
              </a:rPr>
              <a:t>프로젝트 구성 및 역할 분담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55482"/>
              </p:ext>
            </p:extLst>
          </p:nvPr>
        </p:nvGraphicFramePr>
        <p:xfrm>
          <a:off x="985718" y="1672919"/>
          <a:ext cx="10247842" cy="39890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9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969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구성</a:t>
                      </a:r>
                      <a:endParaRPr kumimoji="0" lang="ko-KR" altLang="en-US" b="1" i="0" u="none" strike="noStrike" kern="1200" cap="none" spc="0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69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역할 분담</a:t>
                      </a:r>
                      <a:endParaRPr kumimoji="0" lang="ko-KR" altLang="en-US" b="1" i="0" u="none" strike="noStrike" kern="1200" cap="none" spc="0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여민수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김준서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이승민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김현욱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김병수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69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언어</a:t>
                      </a:r>
                      <a:endParaRPr kumimoji="0" lang="ko-KR" altLang="en-US" b="1" i="0" u="none" strike="noStrike" kern="1200" cap="none" spc="0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237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ko-KR" altLang="en-US" sz="2000" b="1" i="1" kern="0">
                <a:solidFill>
                  <a:srgbClr val="5B6176"/>
                </a:solidFill>
              </a:rPr>
              <a:t>프로젝트 소개 및 목적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707" y="1225724"/>
            <a:ext cx="450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b="1">
                <a:solidFill>
                  <a:srgbClr val="5B6076"/>
                </a:solidFill>
                <a:latin typeface="+mj-lt"/>
              </a:rPr>
              <a:t>1. </a:t>
            </a:r>
            <a:r>
              <a:rPr kumimoji="1" lang="ko-Kore-KR" altLang="en-US" b="1">
                <a:solidFill>
                  <a:srgbClr val="5B6076"/>
                </a:solidFill>
                <a:latin typeface="+mj-lt"/>
              </a:rPr>
              <a:t>프로젝트의 목적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8572" y="2800978"/>
            <a:ext cx="4508938" cy="3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b="1">
                <a:solidFill>
                  <a:srgbClr val="5B6076"/>
                </a:solidFill>
                <a:latin typeface="+mj-lt"/>
              </a:rPr>
              <a:t>2. </a:t>
            </a:r>
            <a:r>
              <a:rPr kumimoji="1" lang="ko-KR" altLang="en-US" b="1">
                <a:solidFill>
                  <a:srgbClr val="5B6076"/>
                </a:solidFill>
                <a:latin typeface="+mj-lt"/>
              </a:rPr>
              <a:t>프로젝트 소개 및 기본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274" y="1656347"/>
            <a:ext cx="66661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1" lang="ko-KR" altLang="en-US" dirty="0"/>
              <a:t>친분 있는 사람들간의 그룹 별로 소통할 수 있는 폐쇄형 </a:t>
            </a:r>
            <a:r>
              <a:rPr kumimoji="1" lang="en-US" altLang="ko-KR" dirty="0"/>
              <a:t>SNS</a:t>
            </a:r>
            <a:r>
              <a:rPr kumimoji="1" lang="ko-KR" altLang="en-US" dirty="0"/>
              <a:t> 웹 애플리케이션 개발</a:t>
            </a:r>
          </a:p>
          <a:p>
            <a:pPr marL="0" indent="0">
              <a:buFontTx/>
              <a:buNone/>
              <a:defRPr/>
            </a:pPr>
            <a:endParaRPr kumimoji="1" lang="ko-Kore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9568" y="1073206"/>
            <a:ext cx="3706210" cy="24745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78558" y="3575177"/>
            <a:ext cx="2857500" cy="2857500"/>
          </a:xfrm>
          <a:prstGeom prst="rect">
            <a:avLst/>
          </a:prstGeom>
        </p:spPr>
      </p:pic>
      <p:sp>
        <p:nvSpPr>
          <p:cNvPr id="25" name="TextBox 3"/>
          <p:cNvSpPr txBox="1"/>
          <p:nvPr/>
        </p:nvSpPr>
        <p:spPr>
          <a:xfrm>
            <a:off x="924470" y="3263076"/>
            <a:ext cx="7349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1" lang="ko-KR" altLang="en-US" dirty="0"/>
              <a:t>사용자는 그룹을 만들거나 가입함</a:t>
            </a:r>
          </a:p>
          <a:p>
            <a:pPr marL="285750" indent="-285750">
              <a:buFontTx/>
              <a:buChar char="-"/>
              <a:defRPr/>
            </a:pPr>
            <a:endParaRPr kumimoji="1" lang="ko-KR" altLang="en-US" dirty="0"/>
          </a:p>
          <a:p>
            <a:pPr marL="285750" indent="-285750">
              <a:buFontTx/>
              <a:buChar char="-"/>
              <a:defRPr/>
            </a:pPr>
            <a:r>
              <a:rPr kumimoji="1" lang="ko-KR" altLang="en-US" dirty="0" err="1"/>
              <a:t>게시글</a:t>
            </a:r>
            <a:r>
              <a:rPr kumimoji="1" lang="ko-KR" altLang="en-US" dirty="0"/>
              <a:t> 읽기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쓰기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 기능을 할 수 있음</a:t>
            </a:r>
            <a:endParaRPr kumimoji="1" lang="en-US" altLang="ko-Kore-KR" dirty="0"/>
          </a:p>
          <a:p>
            <a:pPr marL="285750" indent="-285750">
              <a:buFontTx/>
              <a:buChar char="-"/>
              <a:defRPr/>
            </a:pP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2000" b="1" i="1" kern="0">
                <a:solidFill>
                  <a:srgbClr val="5B6176"/>
                </a:solidFill>
              </a:rPr>
              <a:t>End</a:t>
            </a:r>
            <a:endParaRPr lang="ko-KR" altLang="en-US" sz="4800" kern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517072" y="239587"/>
            <a:ext cx="11260580" cy="28368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0790" y="3309425"/>
            <a:ext cx="6910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ore-KR" altLang="en-US" sz="6000" b="1" dirty="0">
                <a:solidFill>
                  <a:srgbClr val="5B6076"/>
                </a:solidFill>
                <a:latin typeface="+mj-lt"/>
              </a:rPr>
              <a:t>감사합니다</a:t>
            </a:r>
            <a:endParaRPr kumimoji="1" lang="en-US" altLang="ko-Kore-KR" sz="6000" b="1" dirty="0">
              <a:solidFill>
                <a:srgbClr val="5B60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프로젝트 소개 및 목적 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– Spring MVC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구조 소개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6F-C47B-F44A-9BA1-7085F4FC8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2780"/>
          <a:stretch/>
        </p:blipFill>
        <p:spPr>
          <a:xfrm>
            <a:off x="1589518" y="1289120"/>
            <a:ext cx="8571431" cy="42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프로젝트 소개 및 목적 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– Spring Bean</a:t>
            </a:r>
            <a:r>
              <a:rPr lang="ko-Kore-KR" altLang="en-US" sz="2000" b="1" i="1" kern="0" dirty="0">
                <a:solidFill>
                  <a:srgbClr val="5B6176"/>
                </a:solidFill>
              </a:rPr>
              <a:t>과 </a:t>
            </a:r>
            <a:r>
              <a:rPr lang="en-US" altLang="ko-Kore-KR" sz="2000" b="1" i="1" kern="0" dirty="0">
                <a:solidFill>
                  <a:srgbClr val="5B6176"/>
                </a:solidFill>
              </a:rPr>
              <a:t>Dependency</a:t>
            </a:r>
            <a:r>
              <a:rPr lang="ko-Kore-KR" altLang="en-US" sz="2000" b="1" i="1" kern="0" dirty="0">
                <a:solidFill>
                  <a:srgbClr val="5B6176"/>
                </a:solidFill>
              </a:rPr>
              <a:t> </a:t>
            </a:r>
            <a:r>
              <a:rPr lang="en-US" altLang="ko-Kore-KR" sz="2000" b="1" i="1" kern="0" dirty="0">
                <a:solidFill>
                  <a:srgbClr val="5B6176"/>
                </a:solidFill>
              </a:rPr>
              <a:t>I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njection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소</a:t>
            </a:r>
            <a:r>
              <a:rPr lang="ko-Kore-KR" altLang="en-US" sz="2000" b="1" i="1" kern="0" dirty="0">
                <a:solidFill>
                  <a:srgbClr val="5B6176"/>
                </a:solidFill>
              </a:rPr>
              <a:t>개</a:t>
            </a:r>
            <a:endParaRPr lang="ko-KR" altLang="en-US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F790A3-B246-6C42-BDBC-70515DB07CBB}"/>
              </a:ext>
            </a:extLst>
          </p:cNvPr>
          <p:cNvSpPr txBox="1"/>
          <p:nvPr/>
        </p:nvSpPr>
        <p:spPr>
          <a:xfrm>
            <a:off x="791579" y="1701939"/>
            <a:ext cx="1080506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•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스프링 빈을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@Configuration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등록한다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-US" altLang="ko-Kore-KR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•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클래스에서 인터페이스 구현체를 선택해야한다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•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스프링 빈에 등록된 구현체가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생성자로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호출될 때 해당 인터페이스와 구현체의 의존관계를 자동으로 주입시켜준다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2831464" y="2828835"/>
            <a:ext cx="656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설명 및 시연</a:t>
            </a:r>
          </a:p>
        </p:txBody>
      </p:sp>
    </p:spTree>
    <p:extLst>
      <p:ext uri="{BB962C8B-B14F-4D97-AF65-F5344CB8AC3E}">
        <p14:creationId xmlns:p14="http://schemas.microsoft.com/office/powerpoint/2010/main" val="31357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4205721" y="2828835"/>
            <a:ext cx="3780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6367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1477" y="10486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\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회원가입</a:t>
            </a: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96137" y="239587"/>
            <a:ext cx="11281514" cy="1790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8A988DA-F244-5B48-B5F4-3235E34E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83" y="1497654"/>
            <a:ext cx="7035800" cy="176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0C359C-C5AF-5C44-A8C3-A70523EA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83" y="3711951"/>
            <a:ext cx="7035800" cy="88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E98D1-BC0B-DB4C-B765-1777E2E9E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3" y="5109202"/>
            <a:ext cx="60325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A2B29-2489-014A-AEAF-F2B1894FEA03}"/>
              </a:ext>
            </a:extLst>
          </p:cNvPr>
          <p:cNvSpPr txBox="1"/>
          <p:nvPr/>
        </p:nvSpPr>
        <p:spPr>
          <a:xfrm>
            <a:off x="947683" y="1128045"/>
            <a:ext cx="43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LoginController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883A6-C2FE-F644-9931-1C60362D8099}"/>
              </a:ext>
            </a:extLst>
          </p:cNvPr>
          <p:cNvSpPr txBox="1"/>
          <p:nvPr/>
        </p:nvSpPr>
        <p:spPr>
          <a:xfrm>
            <a:off x="947683" y="3354841"/>
            <a:ext cx="33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MemberServiceImpl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9F0D0-EE63-CC49-AD8A-5A3CCE1A8237}"/>
              </a:ext>
            </a:extLst>
          </p:cNvPr>
          <p:cNvSpPr txBox="1"/>
          <p:nvPr/>
        </p:nvSpPr>
        <p:spPr>
          <a:xfrm>
            <a:off x="947683" y="4733264"/>
            <a:ext cx="369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MemoryMemberRepository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6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196" y="99339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endParaRPr lang="en-US" altLang="ko-KR" sz="2000" b="1" i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38568" y="239587"/>
            <a:ext cx="11339083" cy="38835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DEC8D1-4693-6C4F-91BF-BF004E9CCD8F}"/>
              </a:ext>
            </a:extLst>
          </p:cNvPr>
          <p:cNvSpPr txBox="1"/>
          <p:nvPr/>
        </p:nvSpPr>
        <p:spPr>
          <a:xfrm>
            <a:off x="3826977" y="2828835"/>
            <a:ext cx="456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26802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294</Words>
  <Application>Microsoft Macintosh PowerPoint</Application>
  <PresentationFormat>와이드스크린</PresentationFormat>
  <Paragraphs>133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Apple SD Gothic Neo</vt:lpstr>
      <vt:lpstr>맑은 고딕</vt:lpstr>
      <vt:lpstr>Arial</vt:lpstr>
      <vt:lpstr>Calibri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이승민</cp:lastModifiedBy>
  <cp:revision>162</cp:revision>
  <dcterms:created xsi:type="dcterms:W3CDTF">2021-04-05T15:03:00Z</dcterms:created>
  <dcterms:modified xsi:type="dcterms:W3CDTF">2021-12-05T12:20:30Z</dcterms:modified>
  <cp:version/>
</cp:coreProperties>
</file>