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58" r:id="rId3"/>
    <p:sldId id="259" r:id="rId4"/>
    <p:sldId id="313" r:id="rId5"/>
    <p:sldId id="261" r:id="rId6"/>
    <p:sldId id="264" r:id="rId7"/>
    <p:sldId id="314" r:id="rId8"/>
    <p:sldId id="270" r:id="rId9"/>
    <p:sldId id="319" r:id="rId10"/>
    <p:sldId id="274" r:id="rId11"/>
    <p:sldId id="315" r:id="rId12"/>
    <p:sldId id="284" r:id="rId13"/>
    <p:sldId id="316" r:id="rId14"/>
    <p:sldId id="317" r:id="rId15"/>
    <p:sldId id="318" r:id="rId16"/>
    <p:sldId id="287" r:id="rId17"/>
  </p:sldIdLst>
  <p:sldSz cx="9144000" cy="5143500" type="screen16x9"/>
  <p:notesSz cx="6858000" cy="9144000"/>
  <p:embeddedFontLst>
    <p:embeddedFont>
      <p:font typeface="Krona One" panose="020B0600000101010101" charset="0"/>
      <p:regular r:id="rId19"/>
    </p:embeddedFont>
    <p:embeddedFont>
      <p:font typeface="순천 R" panose="02020603020101020101" pitchFamily="18" charset="-127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6087B8-86CF-4D8A-9E0B-9ED637FFC317}">
  <a:tblStyle styleId="{A16087B8-86CF-4D8A-9E0B-9ED637FFC3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0" y="-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95d4f3154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95d4f3154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9949a8edb0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9949a8edb0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96db817e94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96db817e94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780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9cc5bf0a6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1" name="Google Shape;1821;g9cc5bf0a6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96db817e94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96db817e94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444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96db817e94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96db817e94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9613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96db817e94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96db817e94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8387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9cc5bf0a6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9cc5bf0a6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9554c7faf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9554c7faf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9691715f6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9691715f6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96db817e94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96db817e94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38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96db817e94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96db817e94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9c78b8cd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9c78b8cd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96db817e94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96db817e94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6101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9c7d8cb16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9c7d8cb16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96db817e94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96db817e94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2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25350" y="3816050"/>
            <a:ext cx="3019500" cy="301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420980" y="279850"/>
            <a:ext cx="889188" cy="1804100"/>
            <a:chOff x="427630" y="200200"/>
            <a:chExt cx="889188" cy="1804100"/>
          </a:xfrm>
        </p:grpSpPr>
        <p:sp>
          <p:nvSpPr>
            <p:cNvPr id="11" name="Google Shape;11;p2"/>
            <p:cNvSpPr/>
            <p:nvPr/>
          </p:nvSpPr>
          <p:spPr>
            <a:xfrm>
              <a:off x="1261524" y="20020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261524" y="35925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261524" y="51499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261524" y="67393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61524" y="83287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261524" y="99513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61524" y="1154182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61524" y="1313125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44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61524" y="1468866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1524" y="162781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61524" y="1790062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61524" y="1949006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44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61524" y="20020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61524" y="35925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261524" y="51499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61524" y="67393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261524" y="83287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61524" y="99513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261524" y="1154182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61524" y="1313125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44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1524" y="1468866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261524" y="162781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61524" y="1790062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1524" y="1949006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44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96069" y="20020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96069" y="35925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395"/>
                    <a:pt x="91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096069" y="51499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96069" y="67393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96069" y="83287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096069" y="99513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96069" y="1154182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395"/>
                    <a:pt x="91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096069" y="1313125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0"/>
                  </a:moveTo>
                  <a:cubicBezTo>
                    <a:pt x="91" y="0"/>
                    <a:pt x="0" y="92"/>
                    <a:pt x="0" y="244"/>
                  </a:cubicBezTo>
                  <a:cubicBezTo>
                    <a:pt x="0" y="396"/>
                    <a:pt x="91" y="517"/>
                    <a:pt x="243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96069" y="1468866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96069" y="162781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96069" y="1790062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96069" y="1949006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3"/>
                    <a:pt x="0" y="275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27304" y="20020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27304" y="35925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27304" y="51499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27304" y="67393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27304" y="83287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27304" y="99513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27304" y="1154182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27304" y="1313125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27304" y="1468866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27304" y="162781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27304" y="1790062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27304" y="1949006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3"/>
                    <a:pt x="1" y="275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75"/>
                  </a:cubicBezTo>
                  <a:cubicBezTo>
                    <a:pt x="548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61849" y="20020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61849" y="35925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426" y="517"/>
                    <a:pt x="517" y="395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61849" y="51499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61849" y="67393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61849" y="83287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74" y="518"/>
                  </a:cubicBezTo>
                  <a:cubicBezTo>
                    <a:pt x="426" y="51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61849" y="99513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426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61849" y="1154182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426" y="517"/>
                    <a:pt x="517" y="395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61849" y="1313125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426" y="517"/>
                    <a:pt x="517" y="396"/>
                    <a:pt x="517" y="244"/>
                  </a:cubicBezTo>
                  <a:cubicBezTo>
                    <a:pt x="517" y="9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61849" y="1468866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61849" y="162781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61849" y="1790062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61849" y="1949006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75"/>
                  </a:cubicBezTo>
                  <a:cubicBezTo>
                    <a:pt x="51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96394" y="20020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96394" y="35925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96394" y="51499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96394" y="67393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96394" y="83287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96394" y="99513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96394" y="1154182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6394" y="1313125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43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96394" y="1468866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96394" y="162781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96394" y="1790062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96394" y="1949006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43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27630" y="20020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27630" y="35925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27630" y="51499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27630" y="67393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7630" y="83287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27630" y="99513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27630" y="1154182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27630" y="1313125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27630" y="1468866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27630" y="162781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27630" y="1790062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27630" y="1949006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3"/>
                    <a:pt x="1" y="275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75"/>
                  </a:cubicBezTo>
                  <a:cubicBezTo>
                    <a:pt x="548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2"/>
          <p:cNvSpPr/>
          <p:nvPr/>
        </p:nvSpPr>
        <p:spPr>
          <a:xfrm>
            <a:off x="720000" y="4470975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499000" y="442113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ctrTitle"/>
          </p:nvPr>
        </p:nvSpPr>
        <p:spPr>
          <a:xfrm>
            <a:off x="1437000" y="1408900"/>
            <a:ext cx="6269700" cy="17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506300" y="2987425"/>
            <a:ext cx="61314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8935800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</p:sp>
      <p:sp>
        <p:nvSpPr>
          <p:cNvPr id="100" name="Google Shape;100;p2"/>
          <p:cNvSpPr/>
          <p:nvPr/>
        </p:nvSpPr>
        <p:spPr>
          <a:xfrm>
            <a:off x="8935800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4"/>
          <p:cNvSpPr/>
          <p:nvPr/>
        </p:nvSpPr>
        <p:spPr>
          <a:xfrm>
            <a:off x="3" y="-4025"/>
            <a:ext cx="3000470" cy="2929754"/>
          </a:xfrm>
          <a:custGeom>
            <a:avLst/>
            <a:gdLst/>
            <a:ahLst/>
            <a:cxnLst/>
            <a:rect l="l" t="t" r="r" b="b"/>
            <a:pathLst>
              <a:path w="81253" h="79338" extrusionOk="0">
                <a:moveTo>
                  <a:pt x="0" y="0"/>
                </a:moveTo>
                <a:lnTo>
                  <a:pt x="0" y="72926"/>
                </a:lnTo>
                <a:cubicBezTo>
                  <a:pt x="7733" y="77022"/>
                  <a:pt x="16538" y="79338"/>
                  <a:pt x="25878" y="79338"/>
                </a:cubicBezTo>
                <a:cubicBezTo>
                  <a:pt x="56465" y="79338"/>
                  <a:pt x="81252" y="54551"/>
                  <a:pt x="81252" y="23964"/>
                </a:cubicBezTo>
                <a:cubicBezTo>
                  <a:pt x="81252" y="15389"/>
                  <a:pt x="79281" y="7254"/>
                  <a:pt x="757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4"/>
          <p:cNvSpPr/>
          <p:nvPr/>
        </p:nvSpPr>
        <p:spPr>
          <a:xfrm>
            <a:off x="6499000" y="442113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4"/>
          <p:cNvSpPr txBox="1">
            <a:spLocks noGrp="1"/>
          </p:cNvSpPr>
          <p:nvPr>
            <p:ph type="title"/>
          </p:nvPr>
        </p:nvSpPr>
        <p:spPr>
          <a:xfrm>
            <a:off x="1950750" y="1893450"/>
            <a:ext cx="5242500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2" name="Google Shape;682;p24"/>
          <p:cNvSpPr txBox="1">
            <a:spLocks noGrp="1"/>
          </p:cNvSpPr>
          <p:nvPr>
            <p:ph type="title" idx="2" hasCustomPrompt="1"/>
          </p:nvPr>
        </p:nvSpPr>
        <p:spPr>
          <a:xfrm>
            <a:off x="3359850" y="919325"/>
            <a:ext cx="2424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7200"/>
              <a:buNone/>
              <a:defRPr sz="7200">
                <a:solidFill>
                  <a:srgbClr val="FF409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3" name="Google Shape;683;p24"/>
          <p:cNvSpPr txBox="1">
            <a:spLocks noGrp="1"/>
          </p:cNvSpPr>
          <p:nvPr>
            <p:ph type="subTitle" idx="1"/>
          </p:nvPr>
        </p:nvSpPr>
        <p:spPr>
          <a:xfrm>
            <a:off x="3053250" y="2432850"/>
            <a:ext cx="30375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  <a:defRPr>
                <a:solidFill>
                  <a:srgbClr val="26323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4" name="Google Shape;684;p24"/>
          <p:cNvSpPr/>
          <p:nvPr/>
        </p:nvSpPr>
        <p:spPr>
          <a:xfrm>
            <a:off x="8935800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</p:sp>
      <p:sp>
        <p:nvSpPr>
          <p:cNvPr id="685" name="Google Shape;685;p24"/>
          <p:cNvSpPr/>
          <p:nvPr/>
        </p:nvSpPr>
        <p:spPr>
          <a:xfrm>
            <a:off x="8935800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_1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5"/>
          <p:cNvSpPr/>
          <p:nvPr/>
        </p:nvSpPr>
        <p:spPr>
          <a:xfrm>
            <a:off x="3" y="-4025"/>
            <a:ext cx="3000470" cy="2929754"/>
          </a:xfrm>
          <a:custGeom>
            <a:avLst/>
            <a:gdLst/>
            <a:ahLst/>
            <a:cxnLst/>
            <a:rect l="l" t="t" r="r" b="b"/>
            <a:pathLst>
              <a:path w="81253" h="79338" extrusionOk="0">
                <a:moveTo>
                  <a:pt x="0" y="0"/>
                </a:moveTo>
                <a:lnTo>
                  <a:pt x="0" y="72926"/>
                </a:lnTo>
                <a:cubicBezTo>
                  <a:pt x="7733" y="77022"/>
                  <a:pt x="16538" y="79338"/>
                  <a:pt x="25878" y="79338"/>
                </a:cubicBezTo>
                <a:cubicBezTo>
                  <a:pt x="56465" y="79338"/>
                  <a:pt x="81252" y="54551"/>
                  <a:pt x="81252" y="23964"/>
                </a:cubicBezTo>
                <a:cubicBezTo>
                  <a:pt x="81252" y="15389"/>
                  <a:pt x="79281" y="7254"/>
                  <a:pt x="757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5"/>
          <p:cNvSpPr txBox="1">
            <a:spLocks noGrp="1"/>
          </p:cNvSpPr>
          <p:nvPr>
            <p:ph type="title"/>
          </p:nvPr>
        </p:nvSpPr>
        <p:spPr>
          <a:xfrm>
            <a:off x="210325" y="2122038"/>
            <a:ext cx="5242500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9" name="Google Shape;689;p25"/>
          <p:cNvSpPr txBox="1">
            <a:spLocks noGrp="1"/>
          </p:cNvSpPr>
          <p:nvPr>
            <p:ph type="title" idx="2" hasCustomPrompt="1"/>
          </p:nvPr>
        </p:nvSpPr>
        <p:spPr>
          <a:xfrm>
            <a:off x="1619425" y="1147913"/>
            <a:ext cx="2424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7200"/>
              <a:buNone/>
              <a:defRPr sz="7200">
                <a:solidFill>
                  <a:srgbClr val="FF409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0" name="Google Shape;690;p25"/>
          <p:cNvSpPr txBox="1">
            <a:spLocks noGrp="1"/>
          </p:cNvSpPr>
          <p:nvPr>
            <p:ph type="subTitle" idx="1"/>
          </p:nvPr>
        </p:nvSpPr>
        <p:spPr>
          <a:xfrm>
            <a:off x="1312825" y="2661438"/>
            <a:ext cx="30375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  <a:defRPr>
                <a:solidFill>
                  <a:srgbClr val="26323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25"/>
          <p:cNvSpPr/>
          <p:nvPr/>
        </p:nvSpPr>
        <p:spPr>
          <a:xfrm>
            <a:off x="720000" y="4470975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5"/>
          <p:cNvSpPr/>
          <p:nvPr/>
        </p:nvSpPr>
        <p:spPr>
          <a:xfrm>
            <a:off x="8935800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</p:sp>
      <p:sp>
        <p:nvSpPr>
          <p:cNvPr id="693" name="Google Shape;693;p25"/>
          <p:cNvSpPr/>
          <p:nvPr/>
        </p:nvSpPr>
        <p:spPr>
          <a:xfrm>
            <a:off x="8935800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Krona One"/>
              <a:buNone/>
              <a:defRPr sz="3200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Krona One"/>
              <a:buNone/>
              <a:defRPr sz="3200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Krona One"/>
              <a:buNone/>
              <a:defRPr sz="3200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Krona One"/>
              <a:buNone/>
              <a:defRPr sz="3200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Krona One"/>
              <a:buNone/>
              <a:defRPr sz="3200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Krona One"/>
              <a:buNone/>
              <a:defRPr sz="3200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Krona One"/>
              <a:buNone/>
              <a:defRPr sz="3200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Krona One"/>
              <a:buNone/>
              <a:defRPr sz="32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82" name="Google Shape;782;p30"/>
          <p:cNvSpPr txBox="1">
            <a:spLocks noGrp="1"/>
          </p:cNvSpPr>
          <p:nvPr>
            <p:ph type="subTitle" idx="1"/>
          </p:nvPr>
        </p:nvSpPr>
        <p:spPr>
          <a:xfrm>
            <a:off x="1574325" y="1571100"/>
            <a:ext cx="27015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rona One"/>
              <a:buNone/>
              <a:defRPr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30"/>
          <p:cNvSpPr txBox="1">
            <a:spLocks noGrp="1"/>
          </p:cNvSpPr>
          <p:nvPr>
            <p:ph type="subTitle" idx="2"/>
          </p:nvPr>
        </p:nvSpPr>
        <p:spPr>
          <a:xfrm>
            <a:off x="1574325" y="1870300"/>
            <a:ext cx="21279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30"/>
          <p:cNvSpPr txBox="1">
            <a:spLocks noGrp="1"/>
          </p:cNvSpPr>
          <p:nvPr>
            <p:ph type="title" idx="3" hasCustomPrompt="1"/>
          </p:nvPr>
        </p:nvSpPr>
        <p:spPr>
          <a:xfrm>
            <a:off x="946925" y="1740475"/>
            <a:ext cx="56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785" name="Google Shape;785;p30"/>
          <p:cNvSpPr txBox="1">
            <a:spLocks noGrp="1"/>
          </p:cNvSpPr>
          <p:nvPr>
            <p:ph type="subTitle" idx="4"/>
          </p:nvPr>
        </p:nvSpPr>
        <p:spPr>
          <a:xfrm>
            <a:off x="1574325" y="2647950"/>
            <a:ext cx="27015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rona One"/>
              <a:buNone/>
              <a:defRPr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30"/>
          <p:cNvSpPr txBox="1">
            <a:spLocks noGrp="1"/>
          </p:cNvSpPr>
          <p:nvPr>
            <p:ph type="subTitle" idx="5"/>
          </p:nvPr>
        </p:nvSpPr>
        <p:spPr>
          <a:xfrm>
            <a:off x="1574325" y="2947150"/>
            <a:ext cx="21279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30"/>
          <p:cNvSpPr txBox="1">
            <a:spLocks noGrp="1"/>
          </p:cNvSpPr>
          <p:nvPr>
            <p:ph type="title" idx="6" hasCustomPrompt="1"/>
          </p:nvPr>
        </p:nvSpPr>
        <p:spPr>
          <a:xfrm>
            <a:off x="946925" y="2817325"/>
            <a:ext cx="56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788" name="Google Shape;788;p30"/>
          <p:cNvSpPr txBox="1">
            <a:spLocks noGrp="1"/>
          </p:cNvSpPr>
          <p:nvPr>
            <p:ph type="subTitle" idx="7"/>
          </p:nvPr>
        </p:nvSpPr>
        <p:spPr>
          <a:xfrm>
            <a:off x="1574325" y="3724800"/>
            <a:ext cx="27015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rona One"/>
              <a:buNone/>
              <a:defRPr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30"/>
          <p:cNvSpPr txBox="1">
            <a:spLocks noGrp="1"/>
          </p:cNvSpPr>
          <p:nvPr>
            <p:ph type="subTitle" idx="8"/>
          </p:nvPr>
        </p:nvSpPr>
        <p:spPr>
          <a:xfrm>
            <a:off x="1574325" y="4024000"/>
            <a:ext cx="21279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30"/>
          <p:cNvSpPr txBox="1">
            <a:spLocks noGrp="1"/>
          </p:cNvSpPr>
          <p:nvPr>
            <p:ph type="title" idx="9" hasCustomPrompt="1"/>
          </p:nvPr>
        </p:nvSpPr>
        <p:spPr>
          <a:xfrm>
            <a:off x="946925" y="3894175"/>
            <a:ext cx="56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791" name="Google Shape;791;p30"/>
          <p:cNvSpPr txBox="1">
            <a:spLocks noGrp="1"/>
          </p:cNvSpPr>
          <p:nvPr>
            <p:ph type="subTitle" idx="13"/>
          </p:nvPr>
        </p:nvSpPr>
        <p:spPr>
          <a:xfrm>
            <a:off x="5495400" y="1571100"/>
            <a:ext cx="27015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rona One"/>
              <a:buNone/>
              <a:defRPr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30"/>
          <p:cNvSpPr txBox="1">
            <a:spLocks noGrp="1"/>
          </p:cNvSpPr>
          <p:nvPr>
            <p:ph type="subTitle" idx="14"/>
          </p:nvPr>
        </p:nvSpPr>
        <p:spPr>
          <a:xfrm>
            <a:off x="5495400" y="1870300"/>
            <a:ext cx="21279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30"/>
          <p:cNvSpPr txBox="1">
            <a:spLocks noGrp="1"/>
          </p:cNvSpPr>
          <p:nvPr>
            <p:ph type="title" idx="15" hasCustomPrompt="1"/>
          </p:nvPr>
        </p:nvSpPr>
        <p:spPr>
          <a:xfrm>
            <a:off x="4868000" y="1740475"/>
            <a:ext cx="56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794" name="Google Shape;794;p30"/>
          <p:cNvSpPr txBox="1">
            <a:spLocks noGrp="1"/>
          </p:cNvSpPr>
          <p:nvPr>
            <p:ph type="subTitle" idx="16"/>
          </p:nvPr>
        </p:nvSpPr>
        <p:spPr>
          <a:xfrm>
            <a:off x="5495400" y="2647950"/>
            <a:ext cx="27015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rona One"/>
              <a:buNone/>
              <a:defRPr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30"/>
          <p:cNvSpPr txBox="1">
            <a:spLocks noGrp="1"/>
          </p:cNvSpPr>
          <p:nvPr>
            <p:ph type="subTitle" idx="17"/>
          </p:nvPr>
        </p:nvSpPr>
        <p:spPr>
          <a:xfrm>
            <a:off x="5495400" y="2947150"/>
            <a:ext cx="21279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6" name="Google Shape;796;p30"/>
          <p:cNvSpPr txBox="1">
            <a:spLocks noGrp="1"/>
          </p:cNvSpPr>
          <p:nvPr>
            <p:ph type="title" idx="18" hasCustomPrompt="1"/>
          </p:nvPr>
        </p:nvSpPr>
        <p:spPr>
          <a:xfrm>
            <a:off x="4868000" y="2817325"/>
            <a:ext cx="56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797" name="Google Shape;797;p30"/>
          <p:cNvSpPr txBox="1">
            <a:spLocks noGrp="1"/>
          </p:cNvSpPr>
          <p:nvPr>
            <p:ph type="subTitle" idx="19"/>
          </p:nvPr>
        </p:nvSpPr>
        <p:spPr>
          <a:xfrm>
            <a:off x="5495400" y="3724800"/>
            <a:ext cx="27015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rona One"/>
              <a:buNone/>
              <a:defRPr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30"/>
          <p:cNvSpPr txBox="1">
            <a:spLocks noGrp="1"/>
          </p:cNvSpPr>
          <p:nvPr>
            <p:ph type="subTitle" idx="20"/>
          </p:nvPr>
        </p:nvSpPr>
        <p:spPr>
          <a:xfrm>
            <a:off x="5495400" y="4024000"/>
            <a:ext cx="21279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30"/>
          <p:cNvSpPr txBox="1">
            <a:spLocks noGrp="1"/>
          </p:cNvSpPr>
          <p:nvPr>
            <p:ph type="title" idx="21" hasCustomPrompt="1"/>
          </p:nvPr>
        </p:nvSpPr>
        <p:spPr>
          <a:xfrm>
            <a:off x="4868000" y="3894175"/>
            <a:ext cx="56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800" name="Google Shape;800;p30"/>
          <p:cNvSpPr/>
          <p:nvPr/>
        </p:nvSpPr>
        <p:spPr>
          <a:xfrm>
            <a:off x="8935800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</p:sp>
      <p:sp>
        <p:nvSpPr>
          <p:cNvPr id="801" name="Google Shape;801;p30"/>
          <p:cNvSpPr/>
          <p:nvPr/>
        </p:nvSpPr>
        <p:spPr>
          <a:xfrm>
            <a:off x="8935800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802" name="Google Shape;802;p30"/>
          <p:cNvGrpSpPr/>
          <p:nvPr/>
        </p:nvGrpSpPr>
        <p:grpSpPr>
          <a:xfrm>
            <a:off x="420980" y="279850"/>
            <a:ext cx="889188" cy="850225"/>
            <a:chOff x="420980" y="279850"/>
            <a:chExt cx="889188" cy="850225"/>
          </a:xfrm>
        </p:grpSpPr>
        <p:sp>
          <p:nvSpPr>
            <p:cNvPr id="803" name="Google Shape;803;p30"/>
            <p:cNvSpPr/>
            <p:nvPr/>
          </p:nvSpPr>
          <p:spPr>
            <a:xfrm>
              <a:off x="1254874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1254874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1254874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1254874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1254874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1254874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1254874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1254874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1254874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1254874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1254874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1254874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1089419" y="27985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1089419" y="43890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395"/>
                    <a:pt x="91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1089419" y="59464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1089419" y="75358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1089419" y="91252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1089419" y="107478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920654" y="27985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920654" y="43890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920654" y="59464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920654" y="75358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920654" y="91252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920654" y="107478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755199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755199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426" y="517"/>
                    <a:pt x="517" y="395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755199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755199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755199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74" y="518"/>
                  </a:cubicBezTo>
                  <a:cubicBezTo>
                    <a:pt x="426" y="51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755199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426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589744" y="27985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589744" y="43890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89744" y="59464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89744" y="75358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89744" y="91252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589744" y="107478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420980" y="27985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20980" y="43890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420980" y="59464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20980" y="75358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20980" y="91252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20980" y="107478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4572000" y="2122050"/>
            <a:ext cx="3708900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 idx="2" hasCustomPrompt="1"/>
          </p:nvPr>
        </p:nvSpPr>
        <p:spPr>
          <a:xfrm>
            <a:off x="5520900" y="1147925"/>
            <a:ext cx="18111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7200"/>
              <a:buNone/>
              <a:defRPr sz="7200">
                <a:solidFill>
                  <a:srgbClr val="FF409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3"/>
          <p:cNvSpPr txBox="1">
            <a:spLocks noGrp="1"/>
          </p:cNvSpPr>
          <p:nvPr>
            <p:ph type="subTitle" idx="1"/>
          </p:nvPr>
        </p:nvSpPr>
        <p:spPr>
          <a:xfrm>
            <a:off x="4907700" y="2661450"/>
            <a:ext cx="30375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  <a:defRPr>
                <a:solidFill>
                  <a:srgbClr val="263238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-525350" y="-1701475"/>
            <a:ext cx="3019500" cy="301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720000" y="442113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8935800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</p:sp>
      <p:sp>
        <p:nvSpPr>
          <p:cNvPr id="108" name="Google Shape;108;p3"/>
          <p:cNvSpPr/>
          <p:nvPr/>
        </p:nvSpPr>
        <p:spPr>
          <a:xfrm>
            <a:off x="8935800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/>
          <p:nvPr/>
        </p:nvSpPr>
        <p:spPr>
          <a:xfrm>
            <a:off x="3" y="-4025"/>
            <a:ext cx="3000470" cy="2929754"/>
          </a:xfrm>
          <a:custGeom>
            <a:avLst/>
            <a:gdLst/>
            <a:ahLst/>
            <a:cxnLst/>
            <a:rect l="l" t="t" r="r" b="b"/>
            <a:pathLst>
              <a:path w="81253" h="79338" extrusionOk="0">
                <a:moveTo>
                  <a:pt x="0" y="0"/>
                </a:moveTo>
                <a:lnTo>
                  <a:pt x="0" y="72926"/>
                </a:lnTo>
                <a:cubicBezTo>
                  <a:pt x="7733" y="77022"/>
                  <a:pt x="16538" y="79338"/>
                  <a:pt x="25878" y="79338"/>
                </a:cubicBezTo>
                <a:cubicBezTo>
                  <a:pt x="56465" y="79338"/>
                  <a:pt x="81252" y="54551"/>
                  <a:pt x="81252" y="23964"/>
                </a:cubicBezTo>
                <a:cubicBezTo>
                  <a:pt x="81252" y="15389"/>
                  <a:pt x="79281" y="7254"/>
                  <a:pt x="7579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719986" y="4470975"/>
            <a:ext cx="7704043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51474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3200"/>
              <a:buNone/>
              <a:defRPr>
                <a:solidFill>
                  <a:srgbClr val="FF40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  <p:sp>
        <p:nvSpPr>
          <p:cNvPr id="177" name="Google Shape;177;p7"/>
          <p:cNvSpPr txBox="1">
            <a:spLocks noGrp="1"/>
          </p:cNvSpPr>
          <p:nvPr>
            <p:ph type="subTitle" idx="1"/>
          </p:nvPr>
        </p:nvSpPr>
        <p:spPr>
          <a:xfrm>
            <a:off x="3000625" y="2266875"/>
            <a:ext cx="4680600" cy="16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600"/>
              <a:buNone/>
              <a:defRPr sz="1600">
                <a:solidFill>
                  <a:srgbClr val="26323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263238"/>
              </a:buClr>
              <a:buSzPts val="1400"/>
              <a:buNone/>
              <a:defRPr>
                <a:solidFill>
                  <a:srgbClr val="26323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263238"/>
              </a:buClr>
              <a:buSzPts val="1400"/>
              <a:buNone/>
              <a:defRPr>
                <a:solidFill>
                  <a:srgbClr val="26323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263238"/>
              </a:buClr>
              <a:buSzPts val="1400"/>
              <a:buNone/>
              <a:defRPr>
                <a:solidFill>
                  <a:srgbClr val="26323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263238"/>
              </a:buClr>
              <a:buSzPts val="1400"/>
              <a:buNone/>
              <a:defRPr>
                <a:solidFill>
                  <a:srgbClr val="26323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263238"/>
              </a:buClr>
              <a:buSzPts val="1400"/>
              <a:buNone/>
              <a:defRPr>
                <a:solidFill>
                  <a:srgbClr val="26323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263238"/>
              </a:buClr>
              <a:buSzPts val="1400"/>
              <a:buNone/>
              <a:defRPr>
                <a:solidFill>
                  <a:srgbClr val="26323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263238"/>
              </a:buClr>
              <a:buSzPts val="1400"/>
              <a:buNone/>
              <a:defRPr>
                <a:solidFill>
                  <a:srgbClr val="26323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263238"/>
              </a:buClr>
              <a:buSzPts val="1400"/>
              <a:buNone/>
              <a:defRPr>
                <a:solidFill>
                  <a:srgbClr val="263238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8935800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</p:sp>
      <p:sp>
        <p:nvSpPr>
          <p:cNvPr id="179" name="Google Shape;179;p7"/>
          <p:cNvSpPr/>
          <p:nvPr/>
        </p:nvSpPr>
        <p:spPr>
          <a:xfrm>
            <a:off x="8935800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"/>
          <p:cNvSpPr txBox="1">
            <a:spLocks noGrp="1"/>
          </p:cNvSpPr>
          <p:nvPr>
            <p:ph type="title"/>
          </p:nvPr>
        </p:nvSpPr>
        <p:spPr>
          <a:xfrm>
            <a:off x="796200" y="2122050"/>
            <a:ext cx="3708900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4" name="Google Shape;274;p9"/>
          <p:cNvSpPr txBox="1">
            <a:spLocks noGrp="1"/>
          </p:cNvSpPr>
          <p:nvPr>
            <p:ph type="title" idx="2" hasCustomPrompt="1"/>
          </p:nvPr>
        </p:nvSpPr>
        <p:spPr>
          <a:xfrm>
            <a:off x="1745100" y="1147925"/>
            <a:ext cx="18111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7200"/>
              <a:buNone/>
              <a:defRPr sz="7200">
                <a:solidFill>
                  <a:srgbClr val="FF409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9"/>
          <p:cNvSpPr txBox="1">
            <a:spLocks noGrp="1"/>
          </p:cNvSpPr>
          <p:nvPr>
            <p:ph type="subTitle" idx="1"/>
          </p:nvPr>
        </p:nvSpPr>
        <p:spPr>
          <a:xfrm>
            <a:off x="1131900" y="2661450"/>
            <a:ext cx="30375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  <a:defRPr>
                <a:solidFill>
                  <a:srgbClr val="26323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9"/>
          <p:cNvSpPr/>
          <p:nvPr/>
        </p:nvSpPr>
        <p:spPr>
          <a:xfrm>
            <a:off x="-525350" y="3816050"/>
            <a:ext cx="3019500" cy="301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9"/>
          <p:cNvSpPr/>
          <p:nvPr/>
        </p:nvSpPr>
        <p:spPr>
          <a:xfrm>
            <a:off x="720000" y="4470975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9"/>
          <p:cNvSpPr/>
          <p:nvPr/>
        </p:nvSpPr>
        <p:spPr>
          <a:xfrm>
            <a:off x="6499000" y="442113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"/>
          <p:cNvSpPr/>
          <p:nvPr/>
        </p:nvSpPr>
        <p:spPr>
          <a:xfrm>
            <a:off x="8935800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</p:sp>
      <p:sp>
        <p:nvSpPr>
          <p:cNvPr id="280" name="Google Shape;280;p9"/>
          <p:cNvSpPr/>
          <p:nvPr/>
        </p:nvSpPr>
        <p:spPr>
          <a:xfrm>
            <a:off x="8935800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281" name="Google Shape;281;p9"/>
          <p:cNvGrpSpPr/>
          <p:nvPr/>
        </p:nvGrpSpPr>
        <p:grpSpPr>
          <a:xfrm>
            <a:off x="420980" y="279850"/>
            <a:ext cx="889188" cy="850225"/>
            <a:chOff x="420980" y="279850"/>
            <a:chExt cx="889188" cy="850225"/>
          </a:xfrm>
        </p:grpSpPr>
        <p:sp>
          <p:nvSpPr>
            <p:cNvPr id="282" name="Google Shape;282;p9"/>
            <p:cNvSpPr/>
            <p:nvPr/>
          </p:nvSpPr>
          <p:spPr>
            <a:xfrm>
              <a:off x="1254874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1254874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1254874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254874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1254874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1254874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1254874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254874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1254874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1254874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1254874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1254874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1089419" y="27985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089419" y="43890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395"/>
                    <a:pt x="91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089419" y="59464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1089419" y="75358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1089419" y="91252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1089419" y="107478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920654" y="27985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920654" y="43890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920654" y="59464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920654" y="75358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920654" y="91252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920654" y="107478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755199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755199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426" y="517"/>
                    <a:pt x="517" y="395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755199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755199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755199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74" y="518"/>
                  </a:cubicBezTo>
                  <a:cubicBezTo>
                    <a:pt x="426" y="51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755199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426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589744" y="27985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89744" y="43890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89744" y="59464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89744" y="75358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89744" y="91252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89744" y="107478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20980" y="27985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420980" y="43890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420980" y="59464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420980" y="75358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420980" y="91252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420980" y="107478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3"/>
          <p:cNvSpPr/>
          <p:nvPr/>
        </p:nvSpPr>
        <p:spPr>
          <a:xfrm>
            <a:off x="-8" y="3438480"/>
            <a:ext cx="981477" cy="1781211"/>
          </a:xfrm>
          <a:custGeom>
            <a:avLst/>
            <a:gdLst/>
            <a:ahLst/>
            <a:cxnLst/>
            <a:rect l="l" t="t" r="r" b="b"/>
            <a:pathLst>
              <a:path w="26262" h="47661" extrusionOk="0">
                <a:moveTo>
                  <a:pt x="2431" y="1"/>
                </a:moveTo>
                <a:cubicBezTo>
                  <a:pt x="1608" y="1"/>
                  <a:pt x="804" y="58"/>
                  <a:pt x="0" y="135"/>
                </a:cubicBezTo>
                <a:lnTo>
                  <a:pt x="0" y="47546"/>
                </a:lnTo>
                <a:cubicBezTo>
                  <a:pt x="804" y="47622"/>
                  <a:pt x="1608" y="47661"/>
                  <a:pt x="2431" y="47661"/>
                </a:cubicBezTo>
                <a:cubicBezTo>
                  <a:pt x="15581" y="47661"/>
                  <a:pt x="26261" y="36999"/>
                  <a:pt x="26261" y="23831"/>
                </a:cubicBezTo>
                <a:cubicBezTo>
                  <a:pt x="26261" y="10681"/>
                  <a:pt x="15581" y="1"/>
                  <a:pt x="24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13"/>
          <p:cNvGrpSpPr/>
          <p:nvPr/>
        </p:nvGrpSpPr>
        <p:grpSpPr>
          <a:xfrm>
            <a:off x="420980" y="279850"/>
            <a:ext cx="889188" cy="1804100"/>
            <a:chOff x="427630" y="200200"/>
            <a:chExt cx="889188" cy="1804100"/>
          </a:xfrm>
        </p:grpSpPr>
        <p:sp>
          <p:nvSpPr>
            <p:cNvPr id="342" name="Google Shape;342;p13"/>
            <p:cNvSpPr/>
            <p:nvPr/>
          </p:nvSpPr>
          <p:spPr>
            <a:xfrm>
              <a:off x="1261524" y="20020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1261524" y="35925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1261524" y="51499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1261524" y="67393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1261524" y="83287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1261524" y="99513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1261524" y="1154182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1261524" y="1313125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44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1261524" y="1468866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1261524" y="162781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1261524" y="1790062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1261524" y="1949006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44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1261524" y="20020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1261524" y="35925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1261524" y="51499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1261524" y="67393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1261524" y="83287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1261524" y="99513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1261524" y="1154182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1261524" y="1313125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44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1261524" y="1468866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1261524" y="162781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1261524" y="1790062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261524" y="1949006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44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1096069" y="20020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1096069" y="35925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395"/>
                    <a:pt x="91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1096069" y="51499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1096069" y="67393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1096069" y="83287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1096069" y="99513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1096069" y="1154182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395"/>
                    <a:pt x="91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1096069" y="1313125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0"/>
                  </a:moveTo>
                  <a:cubicBezTo>
                    <a:pt x="91" y="0"/>
                    <a:pt x="0" y="92"/>
                    <a:pt x="0" y="244"/>
                  </a:cubicBezTo>
                  <a:cubicBezTo>
                    <a:pt x="0" y="396"/>
                    <a:pt x="91" y="517"/>
                    <a:pt x="243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1096069" y="1468866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1096069" y="162781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1096069" y="1790062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1096069" y="1949006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3"/>
                    <a:pt x="0" y="275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927304" y="20020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927304" y="35925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927304" y="51499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927304" y="67393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927304" y="83287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927304" y="99513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927304" y="1154182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927304" y="1313125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927304" y="1468866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927304" y="162781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927304" y="1790062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927304" y="1949006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3"/>
                    <a:pt x="1" y="275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75"/>
                  </a:cubicBezTo>
                  <a:cubicBezTo>
                    <a:pt x="548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761849" y="20020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761849" y="35925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426" y="517"/>
                    <a:pt x="517" y="395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761849" y="51499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761849" y="67393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761849" y="83287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74" y="518"/>
                  </a:cubicBezTo>
                  <a:cubicBezTo>
                    <a:pt x="426" y="51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761849" y="99513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426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761849" y="1154182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426" y="517"/>
                    <a:pt x="517" y="395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761849" y="1313125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426" y="517"/>
                    <a:pt x="517" y="396"/>
                    <a:pt x="517" y="244"/>
                  </a:cubicBezTo>
                  <a:cubicBezTo>
                    <a:pt x="517" y="9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761849" y="1468866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761849" y="162781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761849" y="1790062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761849" y="1949006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75"/>
                  </a:cubicBezTo>
                  <a:cubicBezTo>
                    <a:pt x="51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596394" y="20020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596394" y="35925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596394" y="51499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596394" y="67393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596394" y="83287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596394" y="99513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596394" y="1154182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596394" y="1313125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43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596394" y="1468866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596394" y="162781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596394" y="1790062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596394" y="1949006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43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427630" y="20020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427630" y="35925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427630" y="51499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427630" y="67393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427630" y="83287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427630" y="99513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427630" y="1154182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427630" y="1313125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427630" y="1468866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427630" y="162781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427630" y="1790062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427630" y="1949006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3"/>
                    <a:pt x="1" y="275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75"/>
                  </a:cubicBezTo>
                  <a:cubicBezTo>
                    <a:pt x="548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13"/>
          <p:cNvSpPr/>
          <p:nvPr/>
        </p:nvSpPr>
        <p:spPr>
          <a:xfrm>
            <a:off x="720000" y="4470975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3"/>
          <p:cNvSpPr/>
          <p:nvPr/>
        </p:nvSpPr>
        <p:spPr>
          <a:xfrm>
            <a:off x="6499000" y="442113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3"/>
          <p:cNvSpPr/>
          <p:nvPr/>
        </p:nvSpPr>
        <p:spPr>
          <a:xfrm>
            <a:off x="8935800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</p:sp>
      <p:sp>
        <p:nvSpPr>
          <p:cNvPr id="429" name="Google Shape;429;p13"/>
          <p:cNvSpPr/>
          <p:nvPr/>
        </p:nvSpPr>
        <p:spPr>
          <a:xfrm>
            <a:off x="8935800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"/>
          <p:cNvSpPr/>
          <p:nvPr/>
        </p:nvSpPr>
        <p:spPr>
          <a:xfrm>
            <a:off x="3" y="-4025"/>
            <a:ext cx="3000470" cy="2929754"/>
          </a:xfrm>
          <a:custGeom>
            <a:avLst/>
            <a:gdLst/>
            <a:ahLst/>
            <a:cxnLst/>
            <a:rect l="l" t="t" r="r" b="b"/>
            <a:pathLst>
              <a:path w="81253" h="79338" extrusionOk="0">
                <a:moveTo>
                  <a:pt x="0" y="0"/>
                </a:moveTo>
                <a:lnTo>
                  <a:pt x="0" y="72926"/>
                </a:lnTo>
                <a:cubicBezTo>
                  <a:pt x="7733" y="77022"/>
                  <a:pt x="16538" y="79338"/>
                  <a:pt x="25878" y="79338"/>
                </a:cubicBezTo>
                <a:cubicBezTo>
                  <a:pt x="56465" y="79338"/>
                  <a:pt x="81252" y="54551"/>
                  <a:pt x="81252" y="23964"/>
                </a:cubicBezTo>
                <a:cubicBezTo>
                  <a:pt x="81252" y="15389"/>
                  <a:pt x="79281" y="7254"/>
                  <a:pt x="7579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4"/>
          <p:cNvSpPr/>
          <p:nvPr/>
        </p:nvSpPr>
        <p:spPr>
          <a:xfrm>
            <a:off x="719986" y="4470975"/>
            <a:ext cx="7704043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4"/>
          <p:cNvSpPr/>
          <p:nvPr/>
        </p:nvSpPr>
        <p:spPr>
          <a:xfrm>
            <a:off x="6499000" y="442113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4"/>
          <p:cNvSpPr/>
          <p:nvPr/>
        </p:nvSpPr>
        <p:spPr>
          <a:xfrm>
            <a:off x="8935800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</p:sp>
      <p:sp>
        <p:nvSpPr>
          <p:cNvPr id="435" name="Google Shape;435;p14"/>
          <p:cNvSpPr/>
          <p:nvPr/>
        </p:nvSpPr>
        <p:spPr>
          <a:xfrm>
            <a:off x="8935800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9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6"/>
          <p:cNvSpPr txBox="1">
            <a:spLocks noGrp="1"/>
          </p:cNvSpPr>
          <p:nvPr>
            <p:ph type="title"/>
          </p:nvPr>
        </p:nvSpPr>
        <p:spPr>
          <a:xfrm>
            <a:off x="567600" y="2122050"/>
            <a:ext cx="3708900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3" name="Google Shape;443;p16"/>
          <p:cNvSpPr txBox="1">
            <a:spLocks noGrp="1"/>
          </p:cNvSpPr>
          <p:nvPr>
            <p:ph type="title" idx="2" hasCustomPrompt="1"/>
          </p:nvPr>
        </p:nvSpPr>
        <p:spPr>
          <a:xfrm>
            <a:off x="1516500" y="1147925"/>
            <a:ext cx="18111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7200"/>
              <a:buNone/>
              <a:defRPr sz="7200">
                <a:solidFill>
                  <a:srgbClr val="FF409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16"/>
          <p:cNvSpPr txBox="1">
            <a:spLocks noGrp="1"/>
          </p:cNvSpPr>
          <p:nvPr>
            <p:ph type="subTitle" idx="1"/>
          </p:nvPr>
        </p:nvSpPr>
        <p:spPr>
          <a:xfrm>
            <a:off x="903300" y="2661450"/>
            <a:ext cx="30375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  <a:defRPr>
                <a:solidFill>
                  <a:srgbClr val="26323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6"/>
          <p:cNvSpPr/>
          <p:nvPr/>
        </p:nvSpPr>
        <p:spPr>
          <a:xfrm>
            <a:off x="-525350" y="3816050"/>
            <a:ext cx="3019500" cy="301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6"/>
          <p:cNvSpPr/>
          <p:nvPr/>
        </p:nvSpPr>
        <p:spPr>
          <a:xfrm>
            <a:off x="720000" y="4470975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6"/>
          <p:cNvSpPr/>
          <p:nvPr/>
        </p:nvSpPr>
        <p:spPr>
          <a:xfrm>
            <a:off x="8935800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</p:sp>
      <p:sp>
        <p:nvSpPr>
          <p:cNvPr id="448" name="Google Shape;448;p16"/>
          <p:cNvSpPr/>
          <p:nvPr/>
        </p:nvSpPr>
        <p:spPr>
          <a:xfrm>
            <a:off x="8935800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3"/>
          <p:cNvSpPr txBox="1">
            <a:spLocks noGrp="1"/>
          </p:cNvSpPr>
          <p:nvPr>
            <p:ph type="title"/>
          </p:nvPr>
        </p:nvSpPr>
        <p:spPr>
          <a:xfrm>
            <a:off x="4572000" y="2122050"/>
            <a:ext cx="3708900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1" name="Google Shape;631;p23"/>
          <p:cNvSpPr txBox="1">
            <a:spLocks noGrp="1"/>
          </p:cNvSpPr>
          <p:nvPr>
            <p:ph type="title" idx="2" hasCustomPrompt="1"/>
          </p:nvPr>
        </p:nvSpPr>
        <p:spPr>
          <a:xfrm>
            <a:off x="5520900" y="1147925"/>
            <a:ext cx="18111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7200"/>
              <a:buNone/>
              <a:defRPr sz="7200">
                <a:solidFill>
                  <a:srgbClr val="FF409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2" name="Google Shape;632;p23"/>
          <p:cNvSpPr txBox="1">
            <a:spLocks noGrp="1"/>
          </p:cNvSpPr>
          <p:nvPr>
            <p:ph type="subTitle" idx="1"/>
          </p:nvPr>
        </p:nvSpPr>
        <p:spPr>
          <a:xfrm>
            <a:off x="4907700" y="2661450"/>
            <a:ext cx="30375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  <a:defRPr>
                <a:solidFill>
                  <a:srgbClr val="26323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33" name="Google Shape;633;p23"/>
          <p:cNvGrpSpPr/>
          <p:nvPr/>
        </p:nvGrpSpPr>
        <p:grpSpPr>
          <a:xfrm>
            <a:off x="420980" y="279850"/>
            <a:ext cx="889188" cy="850225"/>
            <a:chOff x="420980" y="279850"/>
            <a:chExt cx="889188" cy="850225"/>
          </a:xfrm>
        </p:grpSpPr>
        <p:sp>
          <p:nvSpPr>
            <p:cNvPr id="634" name="Google Shape;634;p23"/>
            <p:cNvSpPr/>
            <p:nvPr/>
          </p:nvSpPr>
          <p:spPr>
            <a:xfrm>
              <a:off x="1254874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1254874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1254874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1254874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1254874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1254874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1254874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254874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254874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254874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254874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254874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1089419" y="27985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1089419" y="43890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395"/>
                    <a:pt x="91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1089419" y="59464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1089419" y="75358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1089419" y="91252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1089419" y="107478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920654" y="27985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920654" y="43890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920654" y="59464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920654" y="75358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920654" y="91252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920654" y="107478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755199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755199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426" y="517"/>
                    <a:pt x="517" y="395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755199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755199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755199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74" y="518"/>
                  </a:cubicBezTo>
                  <a:cubicBezTo>
                    <a:pt x="426" y="51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755199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426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589744" y="27985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589744" y="43890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589744" y="59464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589744" y="75358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589744" y="91252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589744" y="107478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420980" y="27985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420980" y="43890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420980" y="59464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420980" y="75358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420980" y="91252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420980" y="107478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23"/>
          <p:cNvSpPr/>
          <p:nvPr/>
        </p:nvSpPr>
        <p:spPr>
          <a:xfrm>
            <a:off x="8935800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</p:sp>
      <p:sp>
        <p:nvSpPr>
          <p:cNvPr id="677" name="Google Shape;677;p23"/>
          <p:cNvSpPr/>
          <p:nvPr/>
        </p:nvSpPr>
        <p:spPr>
          <a:xfrm>
            <a:off x="8935800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rona One"/>
              <a:buNone/>
              <a:defRPr sz="3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36925"/>
            <a:ext cx="7704000" cy="3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njari"/>
              <a:buChar char="●"/>
              <a:defRPr sz="18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2" r:id="rId8"/>
    <p:sldLayoutId id="2147483669" r:id="rId9"/>
    <p:sldLayoutId id="2147483670" r:id="rId10"/>
    <p:sldLayoutId id="2147483671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22.jpg"/><Relationship Id="rId5" Type="http://schemas.openxmlformats.org/officeDocument/2006/relationships/image" Target="../media/image17.png"/><Relationship Id="rId10" Type="http://schemas.openxmlformats.org/officeDocument/2006/relationships/image" Target="../media/image21.jp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7"/>
          <p:cNvSpPr txBox="1">
            <a:spLocks noGrp="1"/>
          </p:cNvSpPr>
          <p:nvPr>
            <p:ph type="ctrTitle"/>
          </p:nvPr>
        </p:nvSpPr>
        <p:spPr>
          <a:xfrm>
            <a:off x="-251540" y="864450"/>
            <a:ext cx="6269700" cy="17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b="1" dirty="0">
                <a:solidFill>
                  <a:srgbClr val="FF4094"/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손소독제</a:t>
            </a:r>
            <a:br>
              <a:rPr lang="en-US" altLang="ko-KR" sz="4800" b="1" dirty="0">
                <a:solidFill>
                  <a:srgbClr val="FF4094"/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</a:br>
            <a:r>
              <a:rPr lang="ko-KR" altLang="en-US" sz="4800" b="1" dirty="0">
                <a:solidFill>
                  <a:srgbClr val="FF4094"/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자동 </a:t>
            </a:r>
            <a:r>
              <a:rPr lang="ko-KR" altLang="en-US" sz="4800" b="1" dirty="0" err="1">
                <a:solidFill>
                  <a:srgbClr val="FF4094"/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디스펜서</a:t>
            </a:r>
            <a:endParaRPr sz="4800" b="1" dirty="0">
              <a:solidFill>
                <a:srgbClr val="FF4094"/>
              </a:solidFill>
              <a:latin typeface="순천 R" panose="02020603020101020101" pitchFamily="18" charset="-127"/>
              <a:ea typeface="순천 R" panose="02020603020101020101" pitchFamily="18" charset="-127"/>
              <a:sym typeface="Krona One"/>
            </a:endParaRPr>
          </a:p>
        </p:txBody>
      </p:sp>
      <p:sp>
        <p:nvSpPr>
          <p:cNvPr id="887" name="Google Shape;887;p37"/>
          <p:cNvSpPr txBox="1">
            <a:spLocks noGrp="1"/>
          </p:cNvSpPr>
          <p:nvPr>
            <p:ph type="subTitle" idx="1"/>
          </p:nvPr>
        </p:nvSpPr>
        <p:spPr>
          <a:xfrm>
            <a:off x="2878259" y="3157630"/>
            <a:ext cx="6131400" cy="1014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AACB9"/>
              </a:buClr>
              <a:buSzPts val="3600"/>
              <a:buFont typeface="Avenir"/>
              <a:buNone/>
            </a:pPr>
            <a:r>
              <a:rPr lang="en-US" altLang="ko-KR" sz="1200" dirty="0">
                <a:solidFill>
                  <a:srgbClr val="8AACB9"/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21720842 </a:t>
            </a:r>
            <a:r>
              <a:rPr lang="ko-KR" altLang="en-US" sz="1200" dirty="0">
                <a:solidFill>
                  <a:srgbClr val="8AACB9"/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김병수</a:t>
            </a:r>
            <a:endParaRPr lang="ko-KR" altLang="en-US" sz="1200" dirty="0">
              <a:latin typeface="순천 R" panose="02020603020101020101" pitchFamily="18" charset="-127"/>
              <a:ea typeface="순천 R" panose="02020603020101020101" pitchFamily="18" charset="-127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AACB9"/>
              </a:buClr>
              <a:buSzPts val="3600"/>
              <a:buFont typeface="Avenir"/>
              <a:buNone/>
            </a:pPr>
            <a:r>
              <a:rPr lang="en-US" altLang="ko-KR" sz="1200" dirty="0">
                <a:solidFill>
                  <a:srgbClr val="8AACB9"/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21720811 </a:t>
            </a:r>
            <a:r>
              <a:rPr lang="ko-KR" altLang="en-US" sz="1200" dirty="0" err="1">
                <a:solidFill>
                  <a:srgbClr val="8AACB9"/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전찬혁</a:t>
            </a:r>
            <a:endParaRPr lang="ko-KR" altLang="en-US" sz="1200" dirty="0">
              <a:latin typeface="순천 R" panose="02020603020101020101" pitchFamily="18" charset="-127"/>
              <a:ea typeface="순천 R" panose="02020603020101020101" pitchFamily="18" charset="-127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AACB9"/>
              </a:buClr>
              <a:buSzPts val="3600"/>
              <a:buFont typeface="Avenir"/>
              <a:buNone/>
            </a:pPr>
            <a:r>
              <a:rPr lang="en-US" altLang="ko-KR" sz="1200" dirty="0">
                <a:solidFill>
                  <a:srgbClr val="8AACB9"/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21812142 </a:t>
            </a:r>
            <a:r>
              <a:rPr lang="ko-KR" altLang="en-US" sz="1200" dirty="0">
                <a:solidFill>
                  <a:srgbClr val="8AACB9"/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안성진</a:t>
            </a:r>
            <a:endParaRPr lang="ko-KR" altLang="en-US" sz="1200" dirty="0">
              <a:latin typeface="순천 R" panose="02020603020101020101" pitchFamily="18" charset="-127"/>
              <a:ea typeface="순천 R" panose="02020603020101020101" pitchFamily="18" charset="-127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AACB9"/>
              </a:buClr>
              <a:buSzPts val="3600"/>
              <a:buFont typeface="Avenir"/>
              <a:buNone/>
            </a:pPr>
            <a:r>
              <a:rPr lang="en-US" altLang="ko-KR" sz="1200" dirty="0">
                <a:solidFill>
                  <a:srgbClr val="8AACB9"/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21912052 </a:t>
            </a:r>
            <a:r>
              <a:rPr lang="ko-KR" altLang="en-US" sz="1200" dirty="0" err="1">
                <a:solidFill>
                  <a:srgbClr val="8AACB9"/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윤새라</a:t>
            </a:r>
            <a:endParaRPr lang="ko-KR" altLang="en-US" sz="1200" dirty="0">
              <a:latin typeface="순천 R" panose="02020603020101020101" pitchFamily="18" charset="-127"/>
              <a:ea typeface="순천 R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63238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991FEF-035A-444C-BDE0-555C14D50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012" y="606551"/>
            <a:ext cx="2647894" cy="26478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2EC99A-C023-4482-A332-3FCDE67E9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144000" y="3602423"/>
            <a:ext cx="2822429" cy="1359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01636 L -0.46701 0.037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50" y="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55"/>
          <p:cNvSpPr txBox="1">
            <a:spLocks noGrp="1"/>
          </p:cNvSpPr>
          <p:nvPr>
            <p:ph type="title" idx="2"/>
          </p:nvPr>
        </p:nvSpPr>
        <p:spPr>
          <a:xfrm>
            <a:off x="3359850" y="919325"/>
            <a:ext cx="2424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89" name="Google Shape;1489;p55"/>
          <p:cNvSpPr txBox="1">
            <a:spLocks noGrp="1"/>
          </p:cNvSpPr>
          <p:nvPr>
            <p:ph type="title"/>
          </p:nvPr>
        </p:nvSpPr>
        <p:spPr>
          <a:xfrm>
            <a:off x="1950750" y="1893450"/>
            <a:ext cx="5242500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순천 R" panose="02020603020101020101" pitchFamily="18" charset="-127"/>
                <a:ea typeface="순천 R" panose="02020603020101020101" pitchFamily="18" charset="-127"/>
              </a:rPr>
              <a:t>순서도</a:t>
            </a:r>
            <a:endParaRPr b="1" dirty="0">
              <a:latin typeface="순천 R" panose="02020603020101020101" pitchFamily="18" charset="-127"/>
              <a:ea typeface="순천 R" panose="02020603020101020101" pitchFamily="18" charset="-127"/>
            </a:endParaRPr>
          </a:p>
        </p:txBody>
      </p:sp>
      <p:grpSp>
        <p:nvGrpSpPr>
          <p:cNvPr id="1491" name="Google Shape;1491;p55"/>
          <p:cNvGrpSpPr/>
          <p:nvPr/>
        </p:nvGrpSpPr>
        <p:grpSpPr>
          <a:xfrm>
            <a:off x="2303275" y="3704879"/>
            <a:ext cx="4537455" cy="404487"/>
            <a:chOff x="2303275" y="3704879"/>
            <a:chExt cx="4537455" cy="404487"/>
          </a:xfrm>
        </p:grpSpPr>
        <p:sp>
          <p:nvSpPr>
            <p:cNvPr id="1492" name="Google Shape;1492;p55"/>
            <p:cNvSpPr/>
            <p:nvPr/>
          </p:nvSpPr>
          <p:spPr>
            <a:xfrm>
              <a:off x="2303275" y="3704879"/>
              <a:ext cx="191563" cy="40448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2558912" y="3704879"/>
              <a:ext cx="191563" cy="40448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2814549" y="3704879"/>
              <a:ext cx="191563" cy="40448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3070186" y="3704879"/>
              <a:ext cx="191585" cy="40448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3325845" y="3704879"/>
              <a:ext cx="191563" cy="40433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3581482" y="3704879"/>
              <a:ext cx="191563" cy="40448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3837118" y="3704879"/>
              <a:ext cx="191563" cy="40448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4092755" y="3704879"/>
              <a:ext cx="191585" cy="40448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4348414" y="3704879"/>
              <a:ext cx="191563" cy="40433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4604051" y="3704879"/>
              <a:ext cx="191563" cy="40448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4859688" y="3704879"/>
              <a:ext cx="191563" cy="40433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5"/>
            <p:cNvSpPr/>
            <p:nvPr/>
          </p:nvSpPr>
          <p:spPr>
            <a:xfrm>
              <a:off x="5115325" y="3704879"/>
              <a:ext cx="191563" cy="40448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5"/>
            <p:cNvSpPr/>
            <p:nvPr/>
          </p:nvSpPr>
          <p:spPr>
            <a:xfrm>
              <a:off x="5370962" y="3704879"/>
              <a:ext cx="191563" cy="40448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5"/>
            <p:cNvSpPr/>
            <p:nvPr/>
          </p:nvSpPr>
          <p:spPr>
            <a:xfrm>
              <a:off x="5626598" y="3704879"/>
              <a:ext cx="191563" cy="40448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5"/>
            <p:cNvSpPr/>
            <p:nvPr/>
          </p:nvSpPr>
          <p:spPr>
            <a:xfrm>
              <a:off x="5882235" y="3704879"/>
              <a:ext cx="191563" cy="40448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5"/>
            <p:cNvSpPr/>
            <p:nvPr/>
          </p:nvSpPr>
          <p:spPr>
            <a:xfrm>
              <a:off x="6137872" y="3704879"/>
              <a:ext cx="191563" cy="40448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5"/>
            <p:cNvSpPr/>
            <p:nvPr/>
          </p:nvSpPr>
          <p:spPr>
            <a:xfrm>
              <a:off x="6393509" y="3704879"/>
              <a:ext cx="191563" cy="40433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5"/>
            <p:cNvSpPr/>
            <p:nvPr/>
          </p:nvSpPr>
          <p:spPr>
            <a:xfrm>
              <a:off x="6649145" y="3704879"/>
              <a:ext cx="191585" cy="40448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8" grpId="0"/>
      <p:bldP spid="14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39;p42">
            <a:extLst>
              <a:ext uri="{FF2B5EF4-FFF2-40B4-BE49-F238E27FC236}">
                <a16:creationId xmlns:a16="http://schemas.microsoft.com/office/drawing/2014/main" id="{4E2BD3EE-FA2B-4431-87BA-E2ACE13E4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800" y="165625"/>
            <a:ext cx="719000" cy="532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04</a:t>
            </a:r>
            <a:endParaRPr sz="2000" dirty="0"/>
          </a:p>
        </p:txBody>
      </p:sp>
      <p:sp>
        <p:nvSpPr>
          <p:cNvPr id="11" name="Google Shape;921;p40">
            <a:extLst>
              <a:ext uri="{FF2B5EF4-FFF2-40B4-BE49-F238E27FC236}">
                <a16:creationId xmlns:a16="http://schemas.microsoft.com/office/drawing/2014/main" id="{607AAD95-275A-4194-B11D-A3059299C21B}"/>
              </a:ext>
            </a:extLst>
          </p:cNvPr>
          <p:cNvSpPr txBox="1">
            <a:spLocks/>
          </p:cNvSpPr>
          <p:nvPr/>
        </p:nvSpPr>
        <p:spPr>
          <a:xfrm>
            <a:off x="330200" y="191025"/>
            <a:ext cx="1790700" cy="40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3200"/>
              <a:buFont typeface="Krona One"/>
              <a:buNone/>
              <a:defRPr sz="3200" b="0" i="0" u="none" strike="noStrike" cap="none">
                <a:solidFill>
                  <a:srgbClr val="FF409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순서도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08DC66-54DC-413A-91C7-02C18FA3F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00" y="698500"/>
            <a:ext cx="6203495" cy="343850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76DDE448-5429-4A4D-828D-CC6FDC9E6357}"/>
              </a:ext>
            </a:extLst>
          </p:cNvPr>
          <p:cNvGrpSpPr/>
          <p:nvPr/>
        </p:nvGrpSpPr>
        <p:grpSpPr>
          <a:xfrm>
            <a:off x="972588" y="761438"/>
            <a:ext cx="3190315" cy="1489262"/>
            <a:chOff x="972588" y="761438"/>
            <a:chExt cx="3190315" cy="148926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BB0832D-0D48-42CD-B347-CAC008A13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2588" y="761438"/>
              <a:ext cx="964827" cy="964827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57C0D0F-5A9D-4767-AC69-8BDE51CF7E57}"/>
                </a:ext>
              </a:extLst>
            </p:cNvPr>
            <p:cNvSpPr/>
            <p:nvPr/>
          </p:nvSpPr>
          <p:spPr>
            <a:xfrm>
              <a:off x="2784579" y="1201829"/>
              <a:ext cx="1378324" cy="1048871"/>
            </a:xfrm>
            <a:prstGeom prst="roundRect">
              <a:avLst/>
            </a:prstGeom>
            <a:noFill/>
            <a:ln w="762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35074F3-0C90-41A9-A8F3-4A27F20EFACE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1937415" y="1337981"/>
              <a:ext cx="847164" cy="388284"/>
            </a:xfrm>
            <a:prstGeom prst="straightConnector1">
              <a:avLst/>
            </a:prstGeom>
            <a:ln w="762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616531E-DD40-4755-859E-14C4BE558905}"/>
              </a:ext>
            </a:extLst>
          </p:cNvPr>
          <p:cNvSpPr/>
          <p:nvPr/>
        </p:nvSpPr>
        <p:spPr>
          <a:xfrm>
            <a:off x="4588565" y="1006491"/>
            <a:ext cx="1378324" cy="1565259"/>
          </a:xfrm>
          <a:prstGeom prst="roundRect">
            <a:avLst/>
          </a:prstGeom>
          <a:noFill/>
          <a:ln w="762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86467B6-B893-4444-AE8B-3A388967374F}"/>
              </a:ext>
            </a:extLst>
          </p:cNvPr>
          <p:cNvCxnSpPr>
            <a:cxnSpLocks/>
          </p:cNvCxnSpPr>
          <p:nvPr/>
        </p:nvCxnSpPr>
        <p:spPr>
          <a:xfrm>
            <a:off x="5991726" y="1880151"/>
            <a:ext cx="931599" cy="204143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C0921409-CE65-4D81-919D-8C202F690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3522" y="632868"/>
            <a:ext cx="445848" cy="44584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E7CC096-75BC-4A3D-9976-60D8A28ED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3521" y="647361"/>
            <a:ext cx="445848" cy="445848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2431A34D-F111-4204-B1B6-9898BD583669}"/>
              </a:ext>
            </a:extLst>
          </p:cNvPr>
          <p:cNvGrpSpPr/>
          <p:nvPr/>
        </p:nvGrpSpPr>
        <p:grpSpPr>
          <a:xfrm>
            <a:off x="4613402" y="2520710"/>
            <a:ext cx="3556083" cy="1738511"/>
            <a:chOff x="4613402" y="2520710"/>
            <a:chExt cx="3556083" cy="1738511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933354C-5C43-4254-AAE7-9A4C9BFE049D}"/>
                </a:ext>
              </a:extLst>
            </p:cNvPr>
            <p:cNvSpPr/>
            <p:nvPr/>
          </p:nvSpPr>
          <p:spPr>
            <a:xfrm>
              <a:off x="4613402" y="2520710"/>
              <a:ext cx="1378324" cy="1565259"/>
            </a:xfrm>
            <a:prstGeom prst="roundRect">
              <a:avLst/>
            </a:prstGeom>
            <a:noFill/>
            <a:ln w="762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D1BF05B2-87A3-4110-9FF4-46691B0C0EBE}"/>
                </a:ext>
              </a:extLst>
            </p:cNvPr>
            <p:cNvCxnSpPr>
              <a:cxnSpLocks/>
            </p:cNvCxnSpPr>
            <p:nvPr/>
          </p:nvCxnSpPr>
          <p:spPr>
            <a:xfrm>
              <a:off x="5991725" y="3303339"/>
              <a:ext cx="931599" cy="204143"/>
            </a:xfrm>
            <a:prstGeom prst="straightConnector1">
              <a:avLst/>
            </a:prstGeom>
            <a:ln w="762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497B3A2-0299-497E-8785-3C5A0610AD82}"/>
                </a:ext>
              </a:extLst>
            </p:cNvPr>
            <p:cNvGrpSpPr/>
            <p:nvPr/>
          </p:nvGrpSpPr>
          <p:grpSpPr>
            <a:xfrm>
              <a:off x="6874391" y="2819659"/>
              <a:ext cx="1295094" cy="1439562"/>
              <a:chOff x="6874391" y="2819659"/>
              <a:chExt cx="1295094" cy="1439562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D20F3CEE-8D13-470D-B4F8-170E90B15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3175" y="2819659"/>
                <a:ext cx="336195" cy="336195"/>
              </a:xfrm>
              <a:prstGeom prst="rect">
                <a:avLst/>
              </a:prstGeom>
            </p:spPr>
          </p:pic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F120E460-6782-4527-9F1F-C07785B89C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74391" y="2964127"/>
                <a:ext cx="1295094" cy="1295094"/>
              </a:xfrm>
              <a:prstGeom prst="rect">
                <a:avLst/>
              </a:prstGeom>
            </p:spPr>
          </p:pic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BCDAFB0-E7A3-4B9A-B944-0457D27465FA}"/>
              </a:ext>
            </a:extLst>
          </p:cNvPr>
          <p:cNvGrpSpPr/>
          <p:nvPr/>
        </p:nvGrpSpPr>
        <p:grpSpPr>
          <a:xfrm>
            <a:off x="738239" y="1789120"/>
            <a:ext cx="3790128" cy="2152551"/>
            <a:chOff x="738239" y="1789120"/>
            <a:chExt cx="3790128" cy="2152551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CAC55E67-8113-4F96-9C25-06FDDBC69C83}"/>
                </a:ext>
              </a:extLst>
            </p:cNvPr>
            <p:cNvSpPr/>
            <p:nvPr/>
          </p:nvSpPr>
          <p:spPr>
            <a:xfrm>
              <a:off x="3150043" y="1789120"/>
              <a:ext cx="1378324" cy="2152551"/>
            </a:xfrm>
            <a:prstGeom prst="roundRect">
              <a:avLst/>
            </a:prstGeom>
            <a:noFill/>
            <a:ln w="762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1550F714-0AD8-4A30-94E7-24C317DD6A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7006" y="2737495"/>
              <a:ext cx="923037" cy="255547"/>
            </a:xfrm>
            <a:prstGeom prst="straightConnector1">
              <a:avLst/>
            </a:prstGeom>
            <a:ln w="762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7B33FCE3-692C-4126-8FCA-31EBD6D2D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738239" y="1982222"/>
              <a:ext cx="1324063" cy="1324063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BE74229-BCA3-4FE5-A61A-19ABE3BE831B}"/>
              </a:ext>
            </a:extLst>
          </p:cNvPr>
          <p:cNvSpPr txBox="1"/>
          <p:nvPr/>
        </p:nvSpPr>
        <p:spPr>
          <a:xfrm>
            <a:off x="809817" y="2580660"/>
            <a:ext cx="2704587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100" b="1" dirty="0">
                <a:latin typeface="순천 R" panose="02020603020101020101" pitchFamily="18" charset="-127"/>
                <a:ea typeface="순천 R" panose="02020603020101020101" pitchFamily="18" charset="-127"/>
              </a:rPr>
              <a:t>FINISH</a:t>
            </a:r>
            <a:endParaRPr lang="ko-KR" altLang="en-US" sz="6100" b="1" dirty="0">
              <a:latin typeface="순천 R" panose="02020603020101020101" pitchFamily="18" charset="-127"/>
              <a:ea typeface="순천 R" panose="02020603020101020101" pitchFamily="18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8C653E2B-B3D2-4C29-9190-B44AE906E6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3639" y="1064011"/>
            <a:ext cx="1419765" cy="782656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9C9D977-9BD8-41DB-A686-CC8FDDE91D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07987" y="2122094"/>
            <a:ext cx="1142403" cy="5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3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69136E-6 L 3.05556E-6 -0.0617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7284E-6 L 0.22726 -1.7284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65"/>
          <p:cNvSpPr txBox="1">
            <a:spLocks noGrp="1"/>
          </p:cNvSpPr>
          <p:nvPr>
            <p:ph type="title" idx="2"/>
          </p:nvPr>
        </p:nvSpPr>
        <p:spPr>
          <a:xfrm>
            <a:off x="1516500" y="1147925"/>
            <a:ext cx="18111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826" name="Google Shape;1826;p65"/>
          <p:cNvGrpSpPr/>
          <p:nvPr/>
        </p:nvGrpSpPr>
        <p:grpSpPr>
          <a:xfrm>
            <a:off x="4316350" y="752850"/>
            <a:ext cx="4152700" cy="3981625"/>
            <a:chOff x="4316350" y="752850"/>
            <a:chExt cx="4152700" cy="3981625"/>
          </a:xfrm>
        </p:grpSpPr>
        <p:sp>
          <p:nvSpPr>
            <p:cNvPr id="1827" name="Google Shape;1827;p65"/>
            <p:cNvSpPr/>
            <p:nvPr/>
          </p:nvSpPr>
          <p:spPr>
            <a:xfrm>
              <a:off x="4316350" y="752850"/>
              <a:ext cx="4024275" cy="2705575"/>
            </a:xfrm>
            <a:custGeom>
              <a:avLst/>
              <a:gdLst/>
              <a:ahLst/>
              <a:cxnLst/>
              <a:rect l="l" t="t" r="r" b="b"/>
              <a:pathLst>
                <a:path w="160971" h="108223" extrusionOk="0">
                  <a:moveTo>
                    <a:pt x="134508" y="0"/>
                  </a:moveTo>
                  <a:cubicBezTo>
                    <a:pt x="130641" y="0"/>
                    <a:pt x="126398" y="1339"/>
                    <a:pt x="121843" y="4354"/>
                  </a:cubicBezTo>
                  <a:cubicBezTo>
                    <a:pt x="107305" y="14000"/>
                    <a:pt x="99807" y="27587"/>
                    <a:pt x="84417" y="27587"/>
                  </a:cubicBezTo>
                  <a:cubicBezTo>
                    <a:pt x="80915" y="27587"/>
                    <a:pt x="77004" y="26883"/>
                    <a:pt x="72508" y="25269"/>
                  </a:cubicBezTo>
                  <a:cubicBezTo>
                    <a:pt x="66062" y="22964"/>
                    <a:pt x="59350" y="21829"/>
                    <a:pt x="52822" y="21829"/>
                  </a:cubicBezTo>
                  <a:cubicBezTo>
                    <a:pt x="24690" y="21829"/>
                    <a:pt x="0" y="42899"/>
                    <a:pt x="15000" y="82076"/>
                  </a:cubicBezTo>
                  <a:cubicBezTo>
                    <a:pt x="21728" y="99624"/>
                    <a:pt x="36469" y="108223"/>
                    <a:pt x="52793" y="108223"/>
                  </a:cubicBezTo>
                  <a:cubicBezTo>
                    <a:pt x="54436" y="108223"/>
                    <a:pt x="56095" y="108135"/>
                    <a:pt x="57764" y="107962"/>
                  </a:cubicBezTo>
                  <a:cubicBezTo>
                    <a:pt x="74909" y="106227"/>
                    <a:pt x="83482" y="91183"/>
                    <a:pt x="98760" y="85045"/>
                  </a:cubicBezTo>
                  <a:cubicBezTo>
                    <a:pt x="102441" y="83562"/>
                    <a:pt x="106189" y="83079"/>
                    <a:pt x="109951" y="83079"/>
                  </a:cubicBezTo>
                  <a:cubicBezTo>
                    <a:pt x="116967" y="83079"/>
                    <a:pt x="124035" y="84757"/>
                    <a:pt x="130832" y="84757"/>
                  </a:cubicBezTo>
                  <a:cubicBezTo>
                    <a:pt x="136210" y="84757"/>
                    <a:pt x="141418" y="83706"/>
                    <a:pt x="146294" y="79941"/>
                  </a:cubicBezTo>
                  <a:cubicBezTo>
                    <a:pt x="160003" y="69334"/>
                    <a:pt x="160971" y="43982"/>
                    <a:pt x="157702" y="27771"/>
                  </a:cubicBezTo>
                  <a:cubicBezTo>
                    <a:pt x="154612" y="12448"/>
                    <a:pt x="146302" y="0"/>
                    <a:pt x="134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5"/>
            <p:cNvSpPr/>
            <p:nvPr/>
          </p:nvSpPr>
          <p:spPr>
            <a:xfrm>
              <a:off x="4426150" y="4498450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5"/>
            <p:cNvSpPr/>
            <p:nvPr/>
          </p:nvSpPr>
          <p:spPr>
            <a:xfrm>
              <a:off x="5366825" y="1826550"/>
              <a:ext cx="2358375" cy="1430200"/>
            </a:xfrm>
            <a:custGeom>
              <a:avLst/>
              <a:gdLst/>
              <a:ahLst/>
              <a:cxnLst/>
              <a:rect l="l" t="t" r="r" b="b"/>
              <a:pathLst>
                <a:path w="94335" h="57208" extrusionOk="0">
                  <a:moveTo>
                    <a:pt x="6071" y="0"/>
                  </a:moveTo>
                  <a:cubicBezTo>
                    <a:pt x="5237" y="0"/>
                    <a:pt x="4570" y="634"/>
                    <a:pt x="4503" y="1435"/>
                  </a:cubicBezTo>
                  <a:lnTo>
                    <a:pt x="67" y="55507"/>
                  </a:lnTo>
                  <a:cubicBezTo>
                    <a:pt x="0" y="56407"/>
                    <a:pt x="734" y="57208"/>
                    <a:pt x="1668" y="57208"/>
                  </a:cubicBezTo>
                  <a:lnTo>
                    <a:pt x="88263" y="57208"/>
                  </a:lnTo>
                  <a:cubicBezTo>
                    <a:pt x="89097" y="57208"/>
                    <a:pt x="89764" y="56574"/>
                    <a:pt x="89831" y="55740"/>
                  </a:cubicBezTo>
                  <a:lnTo>
                    <a:pt x="94234" y="1702"/>
                  </a:lnTo>
                  <a:cubicBezTo>
                    <a:pt x="94334" y="801"/>
                    <a:pt x="93600" y="0"/>
                    <a:pt x="92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5"/>
            <p:cNvSpPr/>
            <p:nvPr/>
          </p:nvSpPr>
          <p:spPr>
            <a:xfrm>
              <a:off x="6872050" y="1726475"/>
              <a:ext cx="45075" cy="10875"/>
            </a:xfrm>
            <a:custGeom>
              <a:avLst/>
              <a:gdLst/>
              <a:ahLst/>
              <a:cxnLst/>
              <a:rect l="l" t="t" r="r" b="b"/>
              <a:pathLst>
                <a:path w="1803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802" y="434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5"/>
            <p:cNvSpPr/>
            <p:nvPr/>
          </p:nvSpPr>
          <p:spPr>
            <a:xfrm>
              <a:off x="6629375" y="1726475"/>
              <a:ext cx="186825" cy="10875"/>
            </a:xfrm>
            <a:custGeom>
              <a:avLst/>
              <a:gdLst/>
              <a:ahLst/>
              <a:cxnLst/>
              <a:rect l="l" t="t" r="r" b="b"/>
              <a:pathLst>
                <a:path w="7473" h="435" extrusionOk="0">
                  <a:moveTo>
                    <a:pt x="1" y="0"/>
                  </a:moveTo>
                  <a:lnTo>
                    <a:pt x="1" y="434"/>
                  </a:lnTo>
                  <a:lnTo>
                    <a:pt x="7473" y="434"/>
                  </a:lnTo>
                  <a:lnTo>
                    <a:pt x="7473" y="0"/>
                  </a:ln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5"/>
            <p:cNvSpPr/>
            <p:nvPr/>
          </p:nvSpPr>
          <p:spPr>
            <a:xfrm>
              <a:off x="5305950" y="1765675"/>
              <a:ext cx="2358375" cy="1430200"/>
            </a:xfrm>
            <a:custGeom>
              <a:avLst/>
              <a:gdLst/>
              <a:ahLst/>
              <a:cxnLst/>
              <a:rect l="l" t="t" r="r" b="b"/>
              <a:pathLst>
                <a:path w="94335" h="57208" extrusionOk="0">
                  <a:moveTo>
                    <a:pt x="6071" y="0"/>
                  </a:moveTo>
                  <a:cubicBezTo>
                    <a:pt x="5237" y="0"/>
                    <a:pt x="4537" y="634"/>
                    <a:pt x="4470" y="1435"/>
                  </a:cubicBezTo>
                  <a:lnTo>
                    <a:pt x="67" y="55507"/>
                  </a:lnTo>
                  <a:cubicBezTo>
                    <a:pt x="0" y="56407"/>
                    <a:pt x="734" y="57208"/>
                    <a:pt x="1635" y="57208"/>
                  </a:cubicBezTo>
                  <a:lnTo>
                    <a:pt x="88263" y="57208"/>
                  </a:lnTo>
                  <a:cubicBezTo>
                    <a:pt x="89097" y="57208"/>
                    <a:pt x="89764" y="56574"/>
                    <a:pt x="89831" y="55740"/>
                  </a:cubicBezTo>
                  <a:lnTo>
                    <a:pt x="94234" y="1701"/>
                  </a:lnTo>
                  <a:cubicBezTo>
                    <a:pt x="94334" y="767"/>
                    <a:pt x="93600" y="0"/>
                    <a:pt x="92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5"/>
            <p:cNvSpPr/>
            <p:nvPr/>
          </p:nvSpPr>
          <p:spPr>
            <a:xfrm>
              <a:off x="5432700" y="1829050"/>
              <a:ext cx="2160725" cy="613800"/>
            </a:xfrm>
            <a:custGeom>
              <a:avLst/>
              <a:gdLst/>
              <a:ahLst/>
              <a:cxnLst/>
              <a:rect l="l" t="t" r="r" b="b"/>
              <a:pathLst>
                <a:path w="86429" h="24552" extrusionOk="0">
                  <a:moveTo>
                    <a:pt x="85928" y="434"/>
                  </a:moveTo>
                  <a:lnTo>
                    <a:pt x="83994" y="24084"/>
                  </a:lnTo>
                  <a:lnTo>
                    <a:pt x="501" y="24084"/>
                  </a:lnTo>
                  <a:lnTo>
                    <a:pt x="2436" y="434"/>
                  </a:lnTo>
                  <a:close/>
                  <a:moveTo>
                    <a:pt x="2002" y="0"/>
                  </a:moveTo>
                  <a:lnTo>
                    <a:pt x="0" y="24551"/>
                  </a:lnTo>
                  <a:lnTo>
                    <a:pt x="84427" y="24551"/>
                  </a:lnTo>
                  <a:lnTo>
                    <a:pt x="86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5"/>
            <p:cNvSpPr/>
            <p:nvPr/>
          </p:nvSpPr>
          <p:spPr>
            <a:xfrm>
              <a:off x="7438300" y="1890750"/>
              <a:ext cx="70075" cy="490375"/>
            </a:xfrm>
            <a:custGeom>
              <a:avLst/>
              <a:gdLst/>
              <a:ahLst/>
              <a:cxnLst/>
              <a:rect l="l" t="t" r="r" b="b"/>
              <a:pathLst>
                <a:path w="2803" h="19615" extrusionOk="0">
                  <a:moveTo>
                    <a:pt x="2202" y="1"/>
                  </a:moveTo>
                  <a:cubicBezTo>
                    <a:pt x="1868" y="1"/>
                    <a:pt x="1568" y="268"/>
                    <a:pt x="1535" y="601"/>
                  </a:cubicBezTo>
                  <a:lnTo>
                    <a:pt x="67" y="19014"/>
                  </a:lnTo>
                  <a:cubicBezTo>
                    <a:pt x="0" y="19315"/>
                    <a:pt x="267" y="19615"/>
                    <a:pt x="601" y="19615"/>
                  </a:cubicBezTo>
                  <a:cubicBezTo>
                    <a:pt x="968" y="19615"/>
                    <a:pt x="1235" y="19348"/>
                    <a:pt x="1268" y="19014"/>
                  </a:cubicBezTo>
                  <a:lnTo>
                    <a:pt x="2769" y="601"/>
                  </a:lnTo>
                  <a:cubicBezTo>
                    <a:pt x="2802" y="268"/>
                    <a:pt x="2536" y="1"/>
                    <a:pt x="2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5"/>
            <p:cNvSpPr/>
            <p:nvPr/>
          </p:nvSpPr>
          <p:spPr>
            <a:xfrm>
              <a:off x="7447475" y="2095900"/>
              <a:ext cx="54225" cy="51725"/>
            </a:xfrm>
            <a:custGeom>
              <a:avLst/>
              <a:gdLst/>
              <a:ahLst/>
              <a:cxnLst/>
              <a:rect l="l" t="t" r="r" b="b"/>
              <a:pathLst>
                <a:path w="2169" h="2069" extrusionOk="0">
                  <a:moveTo>
                    <a:pt x="467" y="1"/>
                  </a:moveTo>
                  <a:cubicBezTo>
                    <a:pt x="301" y="1"/>
                    <a:pt x="167" y="134"/>
                    <a:pt x="134" y="301"/>
                  </a:cubicBezTo>
                  <a:lnTo>
                    <a:pt x="34" y="1769"/>
                  </a:lnTo>
                  <a:cubicBezTo>
                    <a:pt x="0" y="1935"/>
                    <a:pt x="134" y="2069"/>
                    <a:pt x="301" y="2069"/>
                  </a:cubicBezTo>
                  <a:lnTo>
                    <a:pt x="1735" y="2069"/>
                  </a:lnTo>
                  <a:cubicBezTo>
                    <a:pt x="1902" y="2069"/>
                    <a:pt x="2035" y="1935"/>
                    <a:pt x="2035" y="1769"/>
                  </a:cubicBezTo>
                  <a:lnTo>
                    <a:pt x="2169" y="301"/>
                  </a:lnTo>
                  <a:cubicBezTo>
                    <a:pt x="2169" y="134"/>
                    <a:pt x="2035" y="1"/>
                    <a:pt x="1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5"/>
            <p:cNvSpPr/>
            <p:nvPr/>
          </p:nvSpPr>
          <p:spPr>
            <a:xfrm>
              <a:off x="7308200" y="1890750"/>
              <a:ext cx="70075" cy="490375"/>
            </a:xfrm>
            <a:custGeom>
              <a:avLst/>
              <a:gdLst/>
              <a:ahLst/>
              <a:cxnLst/>
              <a:rect l="l" t="t" r="r" b="b"/>
              <a:pathLst>
                <a:path w="2803" h="19615" extrusionOk="0">
                  <a:moveTo>
                    <a:pt x="2202" y="1"/>
                  </a:moveTo>
                  <a:cubicBezTo>
                    <a:pt x="1869" y="1"/>
                    <a:pt x="1568" y="268"/>
                    <a:pt x="1535" y="601"/>
                  </a:cubicBezTo>
                  <a:lnTo>
                    <a:pt x="34" y="19014"/>
                  </a:lnTo>
                  <a:cubicBezTo>
                    <a:pt x="1" y="19315"/>
                    <a:pt x="268" y="19615"/>
                    <a:pt x="601" y="19615"/>
                  </a:cubicBezTo>
                  <a:cubicBezTo>
                    <a:pt x="935" y="19615"/>
                    <a:pt x="1235" y="19348"/>
                    <a:pt x="1268" y="19014"/>
                  </a:cubicBezTo>
                  <a:lnTo>
                    <a:pt x="2769" y="601"/>
                  </a:lnTo>
                  <a:cubicBezTo>
                    <a:pt x="2803" y="268"/>
                    <a:pt x="2536" y="1"/>
                    <a:pt x="2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5"/>
            <p:cNvSpPr/>
            <p:nvPr/>
          </p:nvSpPr>
          <p:spPr>
            <a:xfrm>
              <a:off x="7324050" y="2014175"/>
              <a:ext cx="53400" cy="50900"/>
            </a:xfrm>
            <a:custGeom>
              <a:avLst/>
              <a:gdLst/>
              <a:ahLst/>
              <a:cxnLst/>
              <a:rect l="l" t="t" r="r" b="b"/>
              <a:pathLst>
                <a:path w="2136" h="2036" extrusionOk="0">
                  <a:moveTo>
                    <a:pt x="434" y="1"/>
                  </a:moveTo>
                  <a:cubicBezTo>
                    <a:pt x="267" y="1"/>
                    <a:pt x="134" y="134"/>
                    <a:pt x="134" y="301"/>
                  </a:cubicBezTo>
                  <a:lnTo>
                    <a:pt x="0" y="1769"/>
                  </a:lnTo>
                  <a:cubicBezTo>
                    <a:pt x="0" y="1902"/>
                    <a:pt x="101" y="2036"/>
                    <a:pt x="267" y="2036"/>
                  </a:cubicBezTo>
                  <a:lnTo>
                    <a:pt x="1702" y="2036"/>
                  </a:lnTo>
                  <a:cubicBezTo>
                    <a:pt x="1868" y="2036"/>
                    <a:pt x="2002" y="1935"/>
                    <a:pt x="2002" y="1769"/>
                  </a:cubicBezTo>
                  <a:lnTo>
                    <a:pt x="2135" y="301"/>
                  </a:lnTo>
                  <a:cubicBezTo>
                    <a:pt x="2135" y="134"/>
                    <a:pt x="2035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5"/>
            <p:cNvSpPr/>
            <p:nvPr/>
          </p:nvSpPr>
          <p:spPr>
            <a:xfrm>
              <a:off x="7177275" y="1890750"/>
              <a:ext cx="70075" cy="490375"/>
            </a:xfrm>
            <a:custGeom>
              <a:avLst/>
              <a:gdLst/>
              <a:ahLst/>
              <a:cxnLst/>
              <a:rect l="l" t="t" r="r" b="b"/>
              <a:pathLst>
                <a:path w="2803" h="19615" extrusionOk="0">
                  <a:moveTo>
                    <a:pt x="2202" y="1"/>
                  </a:moveTo>
                  <a:cubicBezTo>
                    <a:pt x="1869" y="1"/>
                    <a:pt x="1568" y="268"/>
                    <a:pt x="1535" y="601"/>
                  </a:cubicBezTo>
                  <a:lnTo>
                    <a:pt x="34" y="19014"/>
                  </a:lnTo>
                  <a:cubicBezTo>
                    <a:pt x="1" y="19315"/>
                    <a:pt x="267" y="19615"/>
                    <a:pt x="601" y="19615"/>
                  </a:cubicBezTo>
                  <a:cubicBezTo>
                    <a:pt x="935" y="19615"/>
                    <a:pt x="1235" y="19348"/>
                    <a:pt x="1268" y="19014"/>
                  </a:cubicBezTo>
                  <a:lnTo>
                    <a:pt x="2769" y="601"/>
                  </a:lnTo>
                  <a:cubicBezTo>
                    <a:pt x="2803" y="268"/>
                    <a:pt x="2536" y="1"/>
                    <a:pt x="2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5"/>
            <p:cNvSpPr/>
            <p:nvPr/>
          </p:nvSpPr>
          <p:spPr>
            <a:xfrm>
              <a:off x="7178950" y="2194300"/>
              <a:ext cx="53400" cy="50900"/>
            </a:xfrm>
            <a:custGeom>
              <a:avLst/>
              <a:gdLst/>
              <a:ahLst/>
              <a:cxnLst/>
              <a:rect l="l" t="t" r="r" b="b"/>
              <a:pathLst>
                <a:path w="2136" h="2036" extrusionOk="0">
                  <a:moveTo>
                    <a:pt x="434" y="1"/>
                  </a:moveTo>
                  <a:cubicBezTo>
                    <a:pt x="267" y="1"/>
                    <a:pt x="134" y="101"/>
                    <a:pt x="134" y="268"/>
                  </a:cubicBezTo>
                  <a:lnTo>
                    <a:pt x="0" y="1735"/>
                  </a:lnTo>
                  <a:cubicBezTo>
                    <a:pt x="0" y="1902"/>
                    <a:pt x="100" y="2036"/>
                    <a:pt x="267" y="2036"/>
                  </a:cubicBezTo>
                  <a:lnTo>
                    <a:pt x="1702" y="2036"/>
                  </a:lnTo>
                  <a:cubicBezTo>
                    <a:pt x="1868" y="2036"/>
                    <a:pt x="2002" y="1902"/>
                    <a:pt x="2002" y="1735"/>
                  </a:cubicBezTo>
                  <a:lnTo>
                    <a:pt x="2135" y="268"/>
                  </a:lnTo>
                  <a:cubicBezTo>
                    <a:pt x="2135" y="134"/>
                    <a:pt x="2002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5"/>
            <p:cNvSpPr/>
            <p:nvPr/>
          </p:nvSpPr>
          <p:spPr>
            <a:xfrm>
              <a:off x="7046350" y="1890750"/>
              <a:ext cx="70075" cy="490375"/>
            </a:xfrm>
            <a:custGeom>
              <a:avLst/>
              <a:gdLst/>
              <a:ahLst/>
              <a:cxnLst/>
              <a:rect l="l" t="t" r="r" b="b"/>
              <a:pathLst>
                <a:path w="2803" h="19615" extrusionOk="0">
                  <a:moveTo>
                    <a:pt x="2202" y="1"/>
                  </a:moveTo>
                  <a:cubicBezTo>
                    <a:pt x="1869" y="1"/>
                    <a:pt x="1568" y="268"/>
                    <a:pt x="1568" y="601"/>
                  </a:cubicBezTo>
                  <a:lnTo>
                    <a:pt x="67" y="19014"/>
                  </a:lnTo>
                  <a:cubicBezTo>
                    <a:pt x="1" y="19315"/>
                    <a:pt x="267" y="19615"/>
                    <a:pt x="601" y="19615"/>
                  </a:cubicBezTo>
                  <a:cubicBezTo>
                    <a:pt x="968" y="19615"/>
                    <a:pt x="1235" y="19348"/>
                    <a:pt x="1268" y="19014"/>
                  </a:cubicBezTo>
                  <a:lnTo>
                    <a:pt x="2769" y="601"/>
                  </a:lnTo>
                  <a:cubicBezTo>
                    <a:pt x="2803" y="268"/>
                    <a:pt x="2536" y="1"/>
                    <a:pt x="2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5"/>
            <p:cNvSpPr/>
            <p:nvPr/>
          </p:nvSpPr>
          <p:spPr>
            <a:xfrm>
              <a:off x="7053025" y="2130100"/>
              <a:ext cx="54225" cy="51725"/>
            </a:xfrm>
            <a:custGeom>
              <a:avLst/>
              <a:gdLst/>
              <a:ahLst/>
              <a:cxnLst/>
              <a:rect l="l" t="t" r="r" b="b"/>
              <a:pathLst>
                <a:path w="2169" h="2069" extrusionOk="0">
                  <a:moveTo>
                    <a:pt x="467" y="0"/>
                  </a:moveTo>
                  <a:cubicBezTo>
                    <a:pt x="301" y="0"/>
                    <a:pt x="167" y="134"/>
                    <a:pt x="134" y="301"/>
                  </a:cubicBezTo>
                  <a:lnTo>
                    <a:pt x="34" y="1768"/>
                  </a:lnTo>
                  <a:cubicBezTo>
                    <a:pt x="0" y="1935"/>
                    <a:pt x="134" y="2069"/>
                    <a:pt x="301" y="2069"/>
                  </a:cubicBezTo>
                  <a:lnTo>
                    <a:pt x="1702" y="2069"/>
                  </a:lnTo>
                  <a:cubicBezTo>
                    <a:pt x="1868" y="2035"/>
                    <a:pt x="2002" y="1935"/>
                    <a:pt x="2035" y="1768"/>
                  </a:cubicBezTo>
                  <a:lnTo>
                    <a:pt x="2135" y="301"/>
                  </a:lnTo>
                  <a:cubicBezTo>
                    <a:pt x="2169" y="134"/>
                    <a:pt x="2035" y="0"/>
                    <a:pt x="1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5"/>
            <p:cNvSpPr/>
            <p:nvPr/>
          </p:nvSpPr>
          <p:spPr>
            <a:xfrm>
              <a:off x="6915425" y="1890750"/>
              <a:ext cx="70900" cy="490375"/>
            </a:xfrm>
            <a:custGeom>
              <a:avLst/>
              <a:gdLst/>
              <a:ahLst/>
              <a:cxnLst/>
              <a:rect l="l" t="t" r="r" b="b"/>
              <a:pathLst>
                <a:path w="2836" h="19615" extrusionOk="0">
                  <a:moveTo>
                    <a:pt x="2235" y="1"/>
                  </a:moveTo>
                  <a:cubicBezTo>
                    <a:pt x="1868" y="1"/>
                    <a:pt x="1602" y="268"/>
                    <a:pt x="1568" y="601"/>
                  </a:cubicBezTo>
                  <a:lnTo>
                    <a:pt x="67" y="19014"/>
                  </a:lnTo>
                  <a:cubicBezTo>
                    <a:pt x="0" y="19348"/>
                    <a:pt x="301" y="19615"/>
                    <a:pt x="634" y="19615"/>
                  </a:cubicBezTo>
                  <a:cubicBezTo>
                    <a:pt x="968" y="19615"/>
                    <a:pt x="1268" y="19348"/>
                    <a:pt x="1301" y="19014"/>
                  </a:cubicBezTo>
                  <a:lnTo>
                    <a:pt x="2802" y="601"/>
                  </a:lnTo>
                  <a:cubicBezTo>
                    <a:pt x="2836" y="268"/>
                    <a:pt x="2569" y="1"/>
                    <a:pt x="2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5"/>
            <p:cNvSpPr/>
            <p:nvPr/>
          </p:nvSpPr>
          <p:spPr>
            <a:xfrm>
              <a:off x="6927100" y="2079225"/>
              <a:ext cx="53400" cy="50900"/>
            </a:xfrm>
            <a:custGeom>
              <a:avLst/>
              <a:gdLst/>
              <a:ahLst/>
              <a:cxnLst/>
              <a:rect l="l" t="t" r="r" b="b"/>
              <a:pathLst>
                <a:path w="2136" h="2036" extrusionOk="0">
                  <a:moveTo>
                    <a:pt x="434" y="1"/>
                  </a:moveTo>
                  <a:cubicBezTo>
                    <a:pt x="267" y="1"/>
                    <a:pt x="101" y="101"/>
                    <a:pt x="101" y="267"/>
                  </a:cubicBezTo>
                  <a:lnTo>
                    <a:pt x="0" y="1769"/>
                  </a:lnTo>
                  <a:cubicBezTo>
                    <a:pt x="0" y="1902"/>
                    <a:pt x="101" y="2035"/>
                    <a:pt x="267" y="2035"/>
                  </a:cubicBezTo>
                  <a:lnTo>
                    <a:pt x="1702" y="2035"/>
                  </a:lnTo>
                  <a:cubicBezTo>
                    <a:pt x="1868" y="2035"/>
                    <a:pt x="2002" y="1902"/>
                    <a:pt x="2002" y="1735"/>
                  </a:cubicBezTo>
                  <a:lnTo>
                    <a:pt x="2135" y="267"/>
                  </a:lnTo>
                  <a:cubicBezTo>
                    <a:pt x="2135" y="134"/>
                    <a:pt x="2002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5"/>
            <p:cNvSpPr/>
            <p:nvPr/>
          </p:nvSpPr>
          <p:spPr>
            <a:xfrm>
              <a:off x="5689550" y="1939925"/>
              <a:ext cx="1012375" cy="85125"/>
            </a:xfrm>
            <a:custGeom>
              <a:avLst/>
              <a:gdLst/>
              <a:ahLst/>
              <a:cxnLst/>
              <a:rect l="l" t="t" r="r" b="b"/>
              <a:pathLst>
                <a:path w="40495" h="3405" extrusionOk="0">
                  <a:moveTo>
                    <a:pt x="38916" y="1"/>
                  </a:moveTo>
                  <a:cubicBezTo>
                    <a:pt x="38898" y="1"/>
                    <a:pt x="38880" y="1"/>
                    <a:pt x="38862" y="2"/>
                  </a:cubicBezTo>
                  <a:lnTo>
                    <a:pt x="1935" y="2"/>
                  </a:lnTo>
                  <a:cubicBezTo>
                    <a:pt x="1001" y="2"/>
                    <a:pt x="201" y="736"/>
                    <a:pt x="101" y="1703"/>
                  </a:cubicBezTo>
                  <a:cubicBezTo>
                    <a:pt x="0" y="2604"/>
                    <a:pt x="734" y="3404"/>
                    <a:pt x="1668" y="3404"/>
                  </a:cubicBezTo>
                  <a:lnTo>
                    <a:pt x="38561" y="3404"/>
                  </a:lnTo>
                  <a:cubicBezTo>
                    <a:pt x="39529" y="3371"/>
                    <a:pt x="40329" y="2637"/>
                    <a:pt x="40429" y="1703"/>
                  </a:cubicBezTo>
                  <a:cubicBezTo>
                    <a:pt x="40495" y="788"/>
                    <a:pt x="39791" y="1"/>
                    <a:pt x="38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5"/>
            <p:cNvSpPr/>
            <p:nvPr/>
          </p:nvSpPr>
          <p:spPr>
            <a:xfrm>
              <a:off x="5530325" y="2093375"/>
              <a:ext cx="1159075" cy="85150"/>
            </a:xfrm>
            <a:custGeom>
              <a:avLst/>
              <a:gdLst/>
              <a:ahLst/>
              <a:cxnLst/>
              <a:rect l="l" t="t" r="r" b="b"/>
              <a:pathLst>
                <a:path w="46363" h="3406" extrusionOk="0">
                  <a:moveTo>
                    <a:pt x="44784" y="1"/>
                  </a:moveTo>
                  <a:cubicBezTo>
                    <a:pt x="44766" y="1"/>
                    <a:pt x="44748" y="1"/>
                    <a:pt x="44730" y="2"/>
                  </a:cubicBezTo>
                  <a:lnTo>
                    <a:pt x="1933" y="2"/>
                  </a:lnTo>
                  <a:cubicBezTo>
                    <a:pt x="966" y="2"/>
                    <a:pt x="165" y="736"/>
                    <a:pt x="98" y="1703"/>
                  </a:cubicBezTo>
                  <a:cubicBezTo>
                    <a:pt x="0" y="2618"/>
                    <a:pt x="703" y="3405"/>
                    <a:pt x="1610" y="3405"/>
                  </a:cubicBezTo>
                  <a:cubicBezTo>
                    <a:pt x="1629" y="3405"/>
                    <a:pt x="1647" y="3405"/>
                    <a:pt x="1666" y="3404"/>
                  </a:cubicBezTo>
                  <a:lnTo>
                    <a:pt x="44430" y="3404"/>
                  </a:lnTo>
                  <a:cubicBezTo>
                    <a:pt x="45397" y="3371"/>
                    <a:pt x="46198" y="2637"/>
                    <a:pt x="46265" y="1703"/>
                  </a:cubicBezTo>
                  <a:cubicBezTo>
                    <a:pt x="46363" y="788"/>
                    <a:pt x="45660" y="1"/>
                    <a:pt x="4478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5"/>
            <p:cNvSpPr/>
            <p:nvPr/>
          </p:nvSpPr>
          <p:spPr>
            <a:xfrm>
              <a:off x="5976425" y="2246850"/>
              <a:ext cx="698025" cy="85075"/>
            </a:xfrm>
            <a:custGeom>
              <a:avLst/>
              <a:gdLst/>
              <a:ahLst/>
              <a:cxnLst/>
              <a:rect l="l" t="t" r="r" b="b"/>
              <a:pathLst>
                <a:path w="27921" h="3403" extrusionOk="0">
                  <a:moveTo>
                    <a:pt x="1735" y="0"/>
                  </a:moveTo>
                  <a:cubicBezTo>
                    <a:pt x="768" y="0"/>
                    <a:pt x="0" y="768"/>
                    <a:pt x="0" y="1702"/>
                  </a:cubicBezTo>
                  <a:cubicBezTo>
                    <a:pt x="0" y="2636"/>
                    <a:pt x="768" y="3403"/>
                    <a:pt x="1735" y="3403"/>
                  </a:cubicBezTo>
                  <a:lnTo>
                    <a:pt x="26219" y="3403"/>
                  </a:lnTo>
                  <a:cubicBezTo>
                    <a:pt x="27186" y="3403"/>
                    <a:pt x="27920" y="2636"/>
                    <a:pt x="27920" y="1702"/>
                  </a:cubicBezTo>
                  <a:cubicBezTo>
                    <a:pt x="27920" y="768"/>
                    <a:pt x="27186" y="0"/>
                    <a:pt x="26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5"/>
            <p:cNvSpPr/>
            <p:nvPr/>
          </p:nvSpPr>
          <p:spPr>
            <a:xfrm>
              <a:off x="7329875" y="2569575"/>
              <a:ext cx="134300" cy="124275"/>
            </a:xfrm>
            <a:custGeom>
              <a:avLst/>
              <a:gdLst/>
              <a:ahLst/>
              <a:cxnLst/>
              <a:rect l="l" t="t" r="r" b="b"/>
              <a:pathLst>
                <a:path w="5372" h="4971" extrusionOk="0">
                  <a:moveTo>
                    <a:pt x="401" y="1"/>
                  </a:moveTo>
                  <a:lnTo>
                    <a:pt x="1" y="4971"/>
                  </a:lnTo>
                  <a:lnTo>
                    <a:pt x="4971" y="4971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5"/>
            <p:cNvSpPr/>
            <p:nvPr/>
          </p:nvSpPr>
          <p:spPr>
            <a:xfrm>
              <a:off x="7146425" y="2569575"/>
              <a:ext cx="135125" cy="124275"/>
            </a:xfrm>
            <a:custGeom>
              <a:avLst/>
              <a:gdLst/>
              <a:ahLst/>
              <a:cxnLst/>
              <a:rect l="l" t="t" r="r" b="b"/>
              <a:pathLst>
                <a:path w="5405" h="4971" extrusionOk="0">
                  <a:moveTo>
                    <a:pt x="434" y="1"/>
                  </a:moveTo>
                  <a:lnTo>
                    <a:pt x="0" y="4971"/>
                  </a:lnTo>
                  <a:lnTo>
                    <a:pt x="4971" y="4971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5"/>
            <p:cNvSpPr/>
            <p:nvPr/>
          </p:nvSpPr>
          <p:spPr>
            <a:xfrm>
              <a:off x="6963800" y="2569575"/>
              <a:ext cx="134275" cy="124275"/>
            </a:xfrm>
            <a:custGeom>
              <a:avLst/>
              <a:gdLst/>
              <a:ahLst/>
              <a:cxnLst/>
              <a:rect l="l" t="t" r="r" b="b"/>
              <a:pathLst>
                <a:path w="5371" h="4971" extrusionOk="0">
                  <a:moveTo>
                    <a:pt x="400" y="1"/>
                  </a:moveTo>
                  <a:lnTo>
                    <a:pt x="0" y="4971"/>
                  </a:lnTo>
                  <a:lnTo>
                    <a:pt x="4970" y="4971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5"/>
            <p:cNvSpPr/>
            <p:nvPr/>
          </p:nvSpPr>
          <p:spPr>
            <a:xfrm>
              <a:off x="6781150" y="2569575"/>
              <a:ext cx="134300" cy="124275"/>
            </a:xfrm>
            <a:custGeom>
              <a:avLst/>
              <a:gdLst/>
              <a:ahLst/>
              <a:cxnLst/>
              <a:rect l="l" t="t" r="r" b="b"/>
              <a:pathLst>
                <a:path w="5372" h="4971" extrusionOk="0">
                  <a:moveTo>
                    <a:pt x="401" y="1"/>
                  </a:moveTo>
                  <a:lnTo>
                    <a:pt x="1" y="4971"/>
                  </a:lnTo>
                  <a:lnTo>
                    <a:pt x="4971" y="4971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5"/>
            <p:cNvSpPr/>
            <p:nvPr/>
          </p:nvSpPr>
          <p:spPr>
            <a:xfrm>
              <a:off x="7314875" y="2752200"/>
              <a:ext cx="134300" cy="124300"/>
            </a:xfrm>
            <a:custGeom>
              <a:avLst/>
              <a:gdLst/>
              <a:ahLst/>
              <a:cxnLst/>
              <a:rect l="l" t="t" r="r" b="b"/>
              <a:pathLst>
                <a:path w="5372" h="4972" extrusionOk="0">
                  <a:moveTo>
                    <a:pt x="401" y="1"/>
                  </a:moveTo>
                  <a:lnTo>
                    <a:pt x="1" y="4971"/>
                  </a:lnTo>
                  <a:lnTo>
                    <a:pt x="4971" y="4971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5"/>
            <p:cNvSpPr/>
            <p:nvPr/>
          </p:nvSpPr>
          <p:spPr>
            <a:xfrm>
              <a:off x="7132250" y="2752200"/>
              <a:ext cx="134275" cy="124300"/>
            </a:xfrm>
            <a:custGeom>
              <a:avLst/>
              <a:gdLst/>
              <a:ahLst/>
              <a:cxnLst/>
              <a:rect l="l" t="t" r="r" b="b"/>
              <a:pathLst>
                <a:path w="5371" h="4972" extrusionOk="0">
                  <a:moveTo>
                    <a:pt x="401" y="1"/>
                  </a:moveTo>
                  <a:lnTo>
                    <a:pt x="0" y="4971"/>
                  </a:lnTo>
                  <a:lnTo>
                    <a:pt x="4971" y="4971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5"/>
            <p:cNvSpPr/>
            <p:nvPr/>
          </p:nvSpPr>
          <p:spPr>
            <a:xfrm>
              <a:off x="6948775" y="2752200"/>
              <a:ext cx="134300" cy="124300"/>
            </a:xfrm>
            <a:custGeom>
              <a:avLst/>
              <a:gdLst/>
              <a:ahLst/>
              <a:cxnLst/>
              <a:rect l="l" t="t" r="r" b="b"/>
              <a:pathLst>
                <a:path w="5372" h="4972" extrusionOk="0">
                  <a:moveTo>
                    <a:pt x="401" y="1"/>
                  </a:moveTo>
                  <a:lnTo>
                    <a:pt x="1" y="4971"/>
                  </a:lnTo>
                  <a:lnTo>
                    <a:pt x="4971" y="4971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5"/>
            <p:cNvSpPr/>
            <p:nvPr/>
          </p:nvSpPr>
          <p:spPr>
            <a:xfrm>
              <a:off x="6766150" y="2752200"/>
              <a:ext cx="134300" cy="124300"/>
            </a:xfrm>
            <a:custGeom>
              <a:avLst/>
              <a:gdLst/>
              <a:ahLst/>
              <a:cxnLst/>
              <a:rect l="l" t="t" r="r" b="b"/>
              <a:pathLst>
                <a:path w="5372" h="4972" extrusionOk="0">
                  <a:moveTo>
                    <a:pt x="401" y="1"/>
                  </a:moveTo>
                  <a:lnTo>
                    <a:pt x="1" y="4971"/>
                  </a:lnTo>
                  <a:lnTo>
                    <a:pt x="4971" y="4971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5"/>
            <p:cNvSpPr/>
            <p:nvPr/>
          </p:nvSpPr>
          <p:spPr>
            <a:xfrm>
              <a:off x="7299875" y="2935675"/>
              <a:ext cx="134275" cy="124275"/>
            </a:xfrm>
            <a:custGeom>
              <a:avLst/>
              <a:gdLst/>
              <a:ahLst/>
              <a:cxnLst/>
              <a:rect l="l" t="t" r="r" b="b"/>
              <a:pathLst>
                <a:path w="5371" h="4971" extrusionOk="0">
                  <a:moveTo>
                    <a:pt x="400" y="0"/>
                  </a:moveTo>
                  <a:lnTo>
                    <a:pt x="0" y="4971"/>
                  </a:lnTo>
                  <a:lnTo>
                    <a:pt x="4970" y="49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5"/>
            <p:cNvSpPr/>
            <p:nvPr/>
          </p:nvSpPr>
          <p:spPr>
            <a:xfrm>
              <a:off x="7117225" y="2935675"/>
              <a:ext cx="134300" cy="124275"/>
            </a:xfrm>
            <a:custGeom>
              <a:avLst/>
              <a:gdLst/>
              <a:ahLst/>
              <a:cxnLst/>
              <a:rect l="l" t="t" r="r" b="b"/>
              <a:pathLst>
                <a:path w="5372" h="4971" extrusionOk="0">
                  <a:moveTo>
                    <a:pt x="401" y="0"/>
                  </a:moveTo>
                  <a:lnTo>
                    <a:pt x="1" y="4971"/>
                  </a:lnTo>
                  <a:lnTo>
                    <a:pt x="4971" y="49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5"/>
            <p:cNvSpPr/>
            <p:nvPr/>
          </p:nvSpPr>
          <p:spPr>
            <a:xfrm>
              <a:off x="6933775" y="2935675"/>
              <a:ext cx="134275" cy="124275"/>
            </a:xfrm>
            <a:custGeom>
              <a:avLst/>
              <a:gdLst/>
              <a:ahLst/>
              <a:cxnLst/>
              <a:rect l="l" t="t" r="r" b="b"/>
              <a:pathLst>
                <a:path w="5371" h="4971" extrusionOk="0">
                  <a:moveTo>
                    <a:pt x="401" y="0"/>
                  </a:moveTo>
                  <a:lnTo>
                    <a:pt x="0" y="4971"/>
                  </a:lnTo>
                  <a:lnTo>
                    <a:pt x="4971" y="49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5"/>
            <p:cNvSpPr/>
            <p:nvPr/>
          </p:nvSpPr>
          <p:spPr>
            <a:xfrm>
              <a:off x="6751150" y="2935675"/>
              <a:ext cx="134275" cy="124275"/>
            </a:xfrm>
            <a:custGeom>
              <a:avLst/>
              <a:gdLst/>
              <a:ahLst/>
              <a:cxnLst/>
              <a:rect l="l" t="t" r="r" b="b"/>
              <a:pathLst>
                <a:path w="5371" h="4971" extrusionOk="0">
                  <a:moveTo>
                    <a:pt x="400" y="0"/>
                  </a:moveTo>
                  <a:lnTo>
                    <a:pt x="0" y="4971"/>
                  </a:lnTo>
                  <a:lnTo>
                    <a:pt x="4970" y="49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5"/>
            <p:cNvSpPr/>
            <p:nvPr/>
          </p:nvSpPr>
          <p:spPr>
            <a:xfrm>
              <a:off x="6364200" y="2818100"/>
              <a:ext cx="47550" cy="84250"/>
            </a:xfrm>
            <a:custGeom>
              <a:avLst/>
              <a:gdLst/>
              <a:ahLst/>
              <a:cxnLst/>
              <a:rect l="l" t="t" r="r" b="b"/>
              <a:pathLst>
                <a:path w="1902" h="3370" extrusionOk="0">
                  <a:moveTo>
                    <a:pt x="267" y="0"/>
                  </a:moveTo>
                  <a:lnTo>
                    <a:pt x="0" y="3369"/>
                  </a:lnTo>
                  <a:lnTo>
                    <a:pt x="1635" y="3369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5"/>
            <p:cNvSpPr/>
            <p:nvPr/>
          </p:nvSpPr>
          <p:spPr>
            <a:xfrm>
              <a:off x="6425075" y="2818100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7" y="0"/>
                  </a:moveTo>
                  <a:lnTo>
                    <a:pt x="0" y="3369"/>
                  </a:lnTo>
                  <a:lnTo>
                    <a:pt x="1635" y="336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5"/>
            <p:cNvSpPr/>
            <p:nvPr/>
          </p:nvSpPr>
          <p:spPr>
            <a:xfrm>
              <a:off x="6485950" y="2818100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7" y="0"/>
                  </a:moveTo>
                  <a:lnTo>
                    <a:pt x="1" y="3369"/>
                  </a:lnTo>
                  <a:lnTo>
                    <a:pt x="1668" y="336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5"/>
            <p:cNvSpPr/>
            <p:nvPr/>
          </p:nvSpPr>
          <p:spPr>
            <a:xfrm>
              <a:off x="6546825" y="2818100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7" y="0"/>
                  </a:moveTo>
                  <a:lnTo>
                    <a:pt x="1" y="3369"/>
                  </a:lnTo>
                  <a:lnTo>
                    <a:pt x="1668" y="336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5"/>
            <p:cNvSpPr/>
            <p:nvPr/>
          </p:nvSpPr>
          <p:spPr>
            <a:xfrm>
              <a:off x="6374200" y="2693825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8" y="1"/>
                  </a:moveTo>
                  <a:lnTo>
                    <a:pt x="1" y="3370"/>
                  </a:lnTo>
                  <a:lnTo>
                    <a:pt x="1635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5"/>
            <p:cNvSpPr/>
            <p:nvPr/>
          </p:nvSpPr>
          <p:spPr>
            <a:xfrm>
              <a:off x="6435075" y="2693825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8" y="1"/>
                  </a:moveTo>
                  <a:lnTo>
                    <a:pt x="1" y="3370"/>
                  </a:lnTo>
                  <a:lnTo>
                    <a:pt x="1669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5"/>
            <p:cNvSpPr/>
            <p:nvPr/>
          </p:nvSpPr>
          <p:spPr>
            <a:xfrm>
              <a:off x="6495950" y="2693825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8" y="1"/>
                  </a:moveTo>
                  <a:lnTo>
                    <a:pt x="1" y="3370"/>
                  </a:lnTo>
                  <a:lnTo>
                    <a:pt x="1669" y="3370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5"/>
            <p:cNvSpPr/>
            <p:nvPr/>
          </p:nvSpPr>
          <p:spPr>
            <a:xfrm>
              <a:off x="6556825" y="2693825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8" y="1"/>
                  </a:moveTo>
                  <a:lnTo>
                    <a:pt x="1" y="3370"/>
                  </a:lnTo>
                  <a:lnTo>
                    <a:pt x="1669" y="3370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5"/>
            <p:cNvSpPr/>
            <p:nvPr/>
          </p:nvSpPr>
          <p:spPr>
            <a:xfrm>
              <a:off x="6384200" y="2569575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8" y="1"/>
                  </a:moveTo>
                  <a:lnTo>
                    <a:pt x="1" y="3370"/>
                  </a:lnTo>
                  <a:lnTo>
                    <a:pt x="1669" y="3370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5"/>
            <p:cNvSpPr/>
            <p:nvPr/>
          </p:nvSpPr>
          <p:spPr>
            <a:xfrm>
              <a:off x="6445100" y="2569575"/>
              <a:ext cx="48375" cy="84250"/>
            </a:xfrm>
            <a:custGeom>
              <a:avLst/>
              <a:gdLst/>
              <a:ahLst/>
              <a:cxnLst/>
              <a:rect l="l" t="t" r="r" b="b"/>
              <a:pathLst>
                <a:path w="1935" h="3370" extrusionOk="0">
                  <a:moveTo>
                    <a:pt x="267" y="1"/>
                  </a:moveTo>
                  <a:lnTo>
                    <a:pt x="0" y="3370"/>
                  </a:lnTo>
                  <a:lnTo>
                    <a:pt x="1668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5"/>
            <p:cNvSpPr/>
            <p:nvPr/>
          </p:nvSpPr>
          <p:spPr>
            <a:xfrm>
              <a:off x="6505975" y="2569575"/>
              <a:ext cx="48375" cy="84250"/>
            </a:xfrm>
            <a:custGeom>
              <a:avLst/>
              <a:gdLst/>
              <a:ahLst/>
              <a:cxnLst/>
              <a:rect l="l" t="t" r="r" b="b"/>
              <a:pathLst>
                <a:path w="1935" h="3370" extrusionOk="0">
                  <a:moveTo>
                    <a:pt x="267" y="1"/>
                  </a:moveTo>
                  <a:lnTo>
                    <a:pt x="0" y="3370"/>
                  </a:lnTo>
                  <a:lnTo>
                    <a:pt x="1668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5"/>
            <p:cNvSpPr/>
            <p:nvPr/>
          </p:nvSpPr>
          <p:spPr>
            <a:xfrm>
              <a:off x="6566850" y="2569575"/>
              <a:ext cx="48375" cy="84250"/>
            </a:xfrm>
            <a:custGeom>
              <a:avLst/>
              <a:gdLst/>
              <a:ahLst/>
              <a:cxnLst/>
              <a:rect l="l" t="t" r="r" b="b"/>
              <a:pathLst>
                <a:path w="1935" h="3370" extrusionOk="0">
                  <a:moveTo>
                    <a:pt x="300" y="1"/>
                  </a:moveTo>
                  <a:lnTo>
                    <a:pt x="0" y="3370"/>
                  </a:lnTo>
                  <a:lnTo>
                    <a:pt x="1668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5"/>
            <p:cNvSpPr/>
            <p:nvPr/>
          </p:nvSpPr>
          <p:spPr>
            <a:xfrm>
              <a:off x="6065650" y="2818100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7" y="0"/>
                  </a:moveTo>
                  <a:lnTo>
                    <a:pt x="1" y="3369"/>
                  </a:lnTo>
                  <a:lnTo>
                    <a:pt x="1668" y="336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5"/>
            <p:cNvSpPr/>
            <p:nvPr/>
          </p:nvSpPr>
          <p:spPr>
            <a:xfrm>
              <a:off x="6126525" y="2818100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301" y="0"/>
                  </a:moveTo>
                  <a:lnTo>
                    <a:pt x="1" y="3369"/>
                  </a:lnTo>
                  <a:lnTo>
                    <a:pt x="1668" y="336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5"/>
            <p:cNvSpPr/>
            <p:nvPr/>
          </p:nvSpPr>
          <p:spPr>
            <a:xfrm>
              <a:off x="6188250" y="2818100"/>
              <a:ext cx="48375" cy="84250"/>
            </a:xfrm>
            <a:custGeom>
              <a:avLst/>
              <a:gdLst/>
              <a:ahLst/>
              <a:cxnLst/>
              <a:rect l="l" t="t" r="r" b="b"/>
              <a:pathLst>
                <a:path w="1935" h="3370" extrusionOk="0">
                  <a:moveTo>
                    <a:pt x="267" y="0"/>
                  </a:moveTo>
                  <a:lnTo>
                    <a:pt x="0" y="3369"/>
                  </a:lnTo>
                  <a:lnTo>
                    <a:pt x="1635" y="336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5"/>
            <p:cNvSpPr/>
            <p:nvPr/>
          </p:nvSpPr>
          <p:spPr>
            <a:xfrm>
              <a:off x="6249125" y="2818100"/>
              <a:ext cx="48375" cy="84250"/>
            </a:xfrm>
            <a:custGeom>
              <a:avLst/>
              <a:gdLst/>
              <a:ahLst/>
              <a:cxnLst/>
              <a:rect l="l" t="t" r="r" b="b"/>
              <a:pathLst>
                <a:path w="1935" h="3370" extrusionOk="0">
                  <a:moveTo>
                    <a:pt x="267" y="0"/>
                  </a:moveTo>
                  <a:lnTo>
                    <a:pt x="0" y="3369"/>
                  </a:lnTo>
                  <a:lnTo>
                    <a:pt x="1635" y="336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5"/>
            <p:cNvSpPr/>
            <p:nvPr/>
          </p:nvSpPr>
          <p:spPr>
            <a:xfrm>
              <a:off x="6075650" y="2693825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301" y="1"/>
                  </a:moveTo>
                  <a:lnTo>
                    <a:pt x="1" y="3370"/>
                  </a:lnTo>
                  <a:lnTo>
                    <a:pt x="1669" y="3370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5"/>
            <p:cNvSpPr/>
            <p:nvPr/>
          </p:nvSpPr>
          <p:spPr>
            <a:xfrm>
              <a:off x="6137375" y="2693825"/>
              <a:ext cx="48375" cy="84250"/>
            </a:xfrm>
            <a:custGeom>
              <a:avLst/>
              <a:gdLst/>
              <a:ahLst/>
              <a:cxnLst/>
              <a:rect l="l" t="t" r="r" b="b"/>
              <a:pathLst>
                <a:path w="1935" h="3370" extrusionOk="0">
                  <a:moveTo>
                    <a:pt x="267" y="1"/>
                  </a:moveTo>
                  <a:lnTo>
                    <a:pt x="0" y="3370"/>
                  </a:lnTo>
                  <a:lnTo>
                    <a:pt x="1635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5"/>
            <p:cNvSpPr/>
            <p:nvPr/>
          </p:nvSpPr>
          <p:spPr>
            <a:xfrm>
              <a:off x="6198250" y="2693825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7" y="1"/>
                  </a:moveTo>
                  <a:lnTo>
                    <a:pt x="0" y="3370"/>
                  </a:lnTo>
                  <a:lnTo>
                    <a:pt x="1635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5"/>
            <p:cNvSpPr/>
            <p:nvPr/>
          </p:nvSpPr>
          <p:spPr>
            <a:xfrm>
              <a:off x="6259125" y="2693825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7" y="1"/>
                  </a:moveTo>
                  <a:lnTo>
                    <a:pt x="0" y="3370"/>
                  </a:lnTo>
                  <a:lnTo>
                    <a:pt x="1668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5"/>
            <p:cNvSpPr/>
            <p:nvPr/>
          </p:nvSpPr>
          <p:spPr>
            <a:xfrm>
              <a:off x="6086500" y="2569575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7" y="1"/>
                  </a:moveTo>
                  <a:lnTo>
                    <a:pt x="0" y="3370"/>
                  </a:lnTo>
                  <a:lnTo>
                    <a:pt x="1635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5"/>
            <p:cNvSpPr/>
            <p:nvPr/>
          </p:nvSpPr>
          <p:spPr>
            <a:xfrm>
              <a:off x="6147375" y="2569575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7" y="1"/>
                  </a:moveTo>
                  <a:lnTo>
                    <a:pt x="1" y="3370"/>
                  </a:lnTo>
                  <a:lnTo>
                    <a:pt x="1635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5"/>
            <p:cNvSpPr/>
            <p:nvPr/>
          </p:nvSpPr>
          <p:spPr>
            <a:xfrm>
              <a:off x="6208250" y="2569575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7" y="1"/>
                  </a:moveTo>
                  <a:lnTo>
                    <a:pt x="1" y="3370"/>
                  </a:lnTo>
                  <a:lnTo>
                    <a:pt x="1668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5"/>
            <p:cNvSpPr/>
            <p:nvPr/>
          </p:nvSpPr>
          <p:spPr>
            <a:xfrm>
              <a:off x="6269125" y="2569575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8" y="1"/>
                  </a:moveTo>
                  <a:lnTo>
                    <a:pt x="1" y="3370"/>
                  </a:lnTo>
                  <a:lnTo>
                    <a:pt x="1669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5"/>
            <p:cNvSpPr/>
            <p:nvPr/>
          </p:nvSpPr>
          <p:spPr>
            <a:xfrm>
              <a:off x="5767950" y="2818100"/>
              <a:ext cx="48375" cy="84250"/>
            </a:xfrm>
            <a:custGeom>
              <a:avLst/>
              <a:gdLst/>
              <a:ahLst/>
              <a:cxnLst/>
              <a:rect l="l" t="t" r="r" b="b"/>
              <a:pathLst>
                <a:path w="1935" h="3370" extrusionOk="0">
                  <a:moveTo>
                    <a:pt x="267" y="0"/>
                  </a:moveTo>
                  <a:lnTo>
                    <a:pt x="0" y="3369"/>
                  </a:lnTo>
                  <a:lnTo>
                    <a:pt x="1668" y="336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5"/>
            <p:cNvSpPr/>
            <p:nvPr/>
          </p:nvSpPr>
          <p:spPr>
            <a:xfrm>
              <a:off x="5828825" y="2818100"/>
              <a:ext cx="48375" cy="84250"/>
            </a:xfrm>
            <a:custGeom>
              <a:avLst/>
              <a:gdLst/>
              <a:ahLst/>
              <a:cxnLst/>
              <a:rect l="l" t="t" r="r" b="b"/>
              <a:pathLst>
                <a:path w="1935" h="3370" extrusionOk="0">
                  <a:moveTo>
                    <a:pt x="267" y="0"/>
                  </a:moveTo>
                  <a:lnTo>
                    <a:pt x="0" y="3369"/>
                  </a:lnTo>
                  <a:lnTo>
                    <a:pt x="1668" y="336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5"/>
            <p:cNvSpPr/>
            <p:nvPr/>
          </p:nvSpPr>
          <p:spPr>
            <a:xfrm>
              <a:off x="5889700" y="2818100"/>
              <a:ext cx="48375" cy="84250"/>
            </a:xfrm>
            <a:custGeom>
              <a:avLst/>
              <a:gdLst/>
              <a:ahLst/>
              <a:cxnLst/>
              <a:rect l="l" t="t" r="r" b="b"/>
              <a:pathLst>
                <a:path w="1935" h="3370" extrusionOk="0">
                  <a:moveTo>
                    <a:pt x="300" y="0"/>
                  </a:moveTo>
                  <a:lnTo>
                    <a:pt x="0" y="3369"/>
                  </a:lnTo>
                  <a:lnTo>
                    <a:pt x="1668" y="336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5"/>
            <p:cNvSpPr/>
            <p:nvPr/>
          </p:nvSpPr>
          <p:spPr>
            <a:xfrm>
              <a:off x="5950575" y="2818100"/>
              <a:ext cx="48375" cy="84250"/>
            </a:xfrm>
            <a:custGeom>
              <a:avLst/>
              <a:gdLst/>
              <a:ahLst/>
              <a:cxnLst/>
              <a:rect l="l" t="t" r="r" b="b"/>
              <a:pathLst>
                <a:path w="1935" h="3370" extrusionOk="0">
                  <a:moveTo>
                    <a:pt x="300" y="0"/>
                  </a:moveTo>
                  <a:lnTo>
                    <a:pt x="0" y="3369"/>
                  </a:lnTo>
                  <a:lnTo>
                    <a:pt x="1668" y="336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5"/>
            <p:cNvSpPr/>
            <p:nvPr/>
          </p:nvSpPr>
          <p:spPr>
            <a:xfrm>
              <a:off x="5777950" y="2693825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7" y="1"/>
                  </a:moveTo>
                  <a:lnTo>
                    <a:pt x="0" y="3370"/>
                  </a:lnTo>
                  <a:lnTo>
                    <a:pt x="1668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5"/>
            <p:cNvSpPr/>
            <p:nvPr/>
          </p:nvSpPr>
          <p:spPr>
            <a:xfrm>
              <a:off x="5838825" y="2693825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301" y="1"/>
                  </a:moveTo>
                  <a:lnTo>
                    <a:pt x="0" y="3370"/>
                  </a:lnTo>
                  <a:lnTo>
                    <a:pt x="1668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5"/>
            <p:cNvSpPr/>
            <p:nvPr/>
          </p:nvSpPr>
          <p:spPr>
            <a:xfrm>
              <a:off x="5899700" y="2693825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301" y="1"/>
                  </a:moveTo>
                  <a:lnTo>
                    <a:pt x="0" y="3370"/>
                  </a:lnTo>
                  <a:lnTo>
                    <a:pt x="1668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5"/>
            <p:cNvSpPr/>
            <p:nvPr/>
          </p:nvSpPr>
          <p:spPr>
            <a:xfrm>
              <a:off x="5961400" y="2693825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8" y="1"/>
                  </a:moveTo>
                  <a:lnTo>
                    <a:pt x="1" y="3370"/>
                  </a:lnTo>
                  <a:lnTo>
                    <a:pt x="1635" y="3370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5"/>
            <p:cNvSpPr/>
            <p:nvPr/>
          </p:nvSpPr>
          <p:spPr>
            <a:xfrm>
              <a:off x="5787950" y="2569575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301" y="1"/>
                  </a:moveTo>
                  <a:lnTo>
                    <a:pt x="1" y="3370"/>
                  </a:lnTo>
                  <a:lnTo>
                    <a:pt x="1668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5"/>
            <p:cNvSpPr/>
            <p:nvPr/>
          </p:nvSpPr>
          <p:spPr>
            <a:xfrm>
              <a:off x="5848825" y="2569575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301" y="1"/>
                  </a:moveTo>
                  <a:lnTo>
                    <a:pt x="1" y="3370"/>
                  </a:lnTo>
                  <a:lnTo>
                    <a:pt x="1669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5"/>
            <p:cNvSpPr/>
            <p:nvPr/>
          </p:nvSpPr>
          <p:spPr>
            <a:xfrm>
              <a:off x="5910550" y="2569575"/>
              <a:ext cx="48375" cy="84250"/>
            </a:xfrm>
            <a:custGeom>
              <a:avLst/>
              <a:gdLst/>
              <a:ahLst/>
              <a:cxnLst/>
              <a:rect l="l" t="t" r="r" b="b"/>
              <a:pathLst>
                <a:path w="1935" h="3370" extrusionOk="0">
                  <a:moveTo>
                    <a:pt x="267" y="1"/>
                  </a:moveTo>
                  <a:lnTo>
                    <a:pt x="0" y="3370"/>
                  </a:lnTo>
                  <a:lnTo>
                    <a:pt x="1635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5"/>
            <p:cNvSpPr/>
            <p:nvPr/>
          </p:nvSpPr>
          <p:spPr>
            <a:xfrm>
              <a:off x="5971425" y="2569575"/>
              <a:ext cx="48375" cy="84250"/>
            </a:xfrm>
            <a:custGeom>
              <a:avLst/>
              <a:gdLst/>
              <a:ahLst/>
              <a:cxnLst/>
              <a:rect l="l" t="t" r="r" b="b"/>
              <a:pathLst>
                <a:path w="1935" h="3370" extrusionOk="0">
                  <a:moveTo>
                    <a:pt x="267" y="1"/>
                  </a:moveTo>
                  <a:lnTo>
                    <a:pt x="0" y="3370"/>
                  </a:lnTo>
                  <a:lnTo>
                    <a:pt x="1635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5"/>
            <p:cNvSpPr/>
            <p:nvPr/>
          </p:nvSpPr>
          <p:spPr>
            <a:xfrm>
              <a:off x="5470225" y="2818100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7" y="0"/>
                  </a:moveTo>
                  <a:lnTo>
                    <a:pt x="1" y="3369"/>
                  </a:lnTo>
                  <a:lnTo>
                    <a:pt x="1635" y="336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5"/>
            <p:cNvSpPr/>
            <p:nvPr/>
          </p:nvSpPr>
          <p:spPr>
            <a:xfrm>
              <a:off x="5531100" y="2818100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7" y="0"/>
                  </a:moveTo>
                  <a:lnTo>
                    <a:pt x="1" y="3369"/>
                  </a:lnTo>
                  <a:lnTo>
                    <a:pt x="1668" y="336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5"/>
            <p:cNvSpPr/>
            <p:nvPr/>
          </p:nvSpPr>
          <p:spPr>
            <a:xfrm>
              <a:off x="5591975" y="2818100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8" y="0"/>
                  </a:moveTo>
                  <a:lnTo>
                    <a:pt x="1" y="3369"/>
                  </a:lnTo>
                  <a:lnTo>
                    <a:pt x="1669" y="336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5"/>
            <p:cNvSpPr/>
            <p:nvPr/>
          </p:nvSpPr>
          <p:spPr>
            <a:xfrm>
              <a:off x="5652850" y="2818100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8" y="0"/>
                  </a:moveTo>
                  <a:lnTo>
                    <a:pt x="1" y="3369"/>
                  </a:lnTo>
                  <a:lnTo>
                    <a:pt x="1669" y="336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5"/>
            <p:cNvSpPr/>
            <p:nvPr/>
          </p:nvSpPr>
          <p:spPr>
            <a:xfrm>
              <a:off x="5480225" y="2693825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8" y="1"/>
                  </a:moveTo>
                  <a:lnTo>
                    <a:pt x="1" y="3370"/>
                  </a:lnTo>
                  <a:lnTo>
                    <a:pt x="1669" y="3370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5"/>
            <p:cNvSpPr/>
            <p:nvPr/>
          </p:nvSpPr>
          <p:spPr>
            <a:xfrm>
              <a:off x="5541100" y="2693825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8" y="1"/>
                  </a:moveTo>
                  <a:lnTo>
                    <a:pt x="1" y="3370"/>
                  </a:lnTo>
                  <a:lnTo>
                    <a:pt x="1669" y="3370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5"/>
            <p:cNvSpPr/>
            <p:nvPr/>
          </p:nvSpPr>
          <p:spPr>
            <a:xfrm>
              <a:off x="5601975" y="2693825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268" y="1"/>
                  </a:moveTo>
                  <a:lnTo>
                    <a:pt x="1" y="3370"/>
                  </a:lnTo>
                  <a:lnTo>
                    <a:pt x="1669" y="3370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5"/>
            <p:cNvSpPr/>
            <p:nvPr/>
          </p:nvSpPr>
          <p:spPr>
            <a:xfrm>
              <a:off x="5662875" y="2693825"/>
              <a:ext cx="48375" cy="84250"/>
            </a:xfrm>
            <a:custGeom>
              <a:avLst/>
              <a:gdLst/>
              <a:ahLst/>
              <a:cxnLst/>
              <a:rect l="l" t="t" r="r" b="b"/>
              <a:pathLst>
                <a:path w="1935" h="3370" extrusionOk="0">
                  <a:moveTo>
                    <a:pt x="300" y="1"/>
                  </a:moveTo>
                  <a:lnTo>
                    <a:pt x="0" y="3370"/>
                  </a:lnTo>
                  <a:lnTo>
                    <a:pt x="1668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5"/>
            <p:cNvSpPr/>
            <p:nvPr/>
          </p:nvSpPr>
          <p:spPr>
            <a:xfrm>
              <a:off x="5490250" y="2569575"/>
              <a:ext cx="48375" cy="84250"/>
            </a:xfrm>
            <a:custGeom>
              <a:avLst/>
              <a:gdLst/>
              <a:ahLst/>
              <a:cxnLst/>
              <a:rect l="l" t="t" r="r" b="b"/>
              <a:pathLst>
                <a:path w="1935" h="3370" extrusionOk="0">
                  <a:moveTo>
                    <a:pt x="267" y="1"/>
                  </a:moveTo>
                  <a:lnTo>
                    <a:pt x="0" y="3370"/>
                  </a:lnTo>
                  <a:lnTo>
                    <a:pt x="1668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5"/>
            <p:cNvSpPr/>
            <p:nvPr/>
          </p:nvSpPr>
          <p:spPr>
            <a:xfrm>
              <a:off x="5551125" y="2569575"/>
              <a:ext cx="48375" cy="84250"/>
            </a:xfrm>
            <a:custGeom>
              <a:avLst/>
              <a:gdLst/>
              <a:ahLst/>
              <a:cxnLst/>
              <a:rect l="l" t="t" r="r" b="b"/>
              <a:pathLst>
                <a:path w="1935" h="3370" extrusionOk="0">
                  <a:moveTo>
                    <a:pt x="267" y="1"/>
                  </a:moveTo>
                  <a:lnTo>
                    <a:pt x="0" y="3370"/>
                  </a:lnTo>
                  <a:lnTo>
                    <a:pt x="1668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5"/>
            <p:cNvSpPr/>
            <p:nvPr/>
          </p:nvSpPr>
          <p:spPr>
            <a:xfrm>
              <a:off x="5612000" y="2569575"/>
              <a:ext cx="48375" cy="84250"/>
            </a:xfrm>
            <a:custGeom>
              <a:avLst/>
              <a:gdLst/>
              <a:ahLst/>
              <a:cxnLst/>
              <a:rect l="l" t="t" r="r" b="b"/>
              <a:pathLst>
                <a:path w="1935" h="3370" extrusionOk="0">
                  <a:moveTo>
                    <a:pt x="300" y="1"/>
                  </a:moveTo>
                  <a:lnTo>
                    <a:pt x="0" y="3370"/>
                  </a:lnTo>
                  <a:lnTo>
                    <a:pt x="1668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5"/>
            <p:cNvSpPr/>
            <p:nvPr/>
          </p:nvSpPr>
          <p:spPr>
            <a:xfrm>
              <a:off x="5672875" y="2569575"/>
              <a:ext cx="48400" cy="84250"/>
            </a:xfrm>
            <a:custGeom>
              <a:avLst/>
              <a:gdLst/>
              <a:ahLst/>
              <a:cxnLst/>
              <a:rect l="l" t="t" r="r" b="b"/>
              <a:pathLst>
                <a:path w="1936" h="3370" extrusionOk="0">
                  <a:moveTo>
                    <a:pt x="301" y="1"/>
                  </a:moveTo>
                  <a:lnTo>
                    <a:pt x="0" y="3370"/>
                  </a:lnTo>
                  <a:lnTo>
                    <a:pt x="1668" y="3370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5"/>
            <p:cNvSpPr/>
            <p:nvPr/>
          </p:nvSpPr>
          <p:spPr>
            <a:xfrm>
              <a:off x="6522650" y="2984975"/>
              <a:ext cx="60050" cy="54025"/>
            </a:xfrm>
            <a:custGeom>
              <a:avLst/>
              <a:gdLst/>
              <a:ahLst/>
              <a:cxnLst/>
              <a:rect l="l" t="t" r="r" b="b"/>
              <a:pathLst>
                <a:path w="2402" h="2161" extrusionOk="0">
                  <a:moveTo>
                    <a:pt x="1280" y="1"/>
                  </a:moveTo>
                  <a:cubicBezTo>
                    <a:pt x="1004" y="1"/>
                    <a:pt x="722" y="109"/>
                    <a:pt x="501" y="330"/>
                  </a:cubicBezTo>
                  <a:cubicBezTo>
                    <a:pt x="34" y="764"/>
                    <a:pt x="0" y="1431"/>
                    <a:pt x="401" y="1865"/>
                  </a:cubicBezTo>
                  <a:cubicBezTo>
                    <a:pt x="597" y="2061"/>
                    <a:pt x="857" y="2161"/>
                    <a:pt x="1122" y="2161"/>
                  </a:cubicBezTo>
                  <a:cubicBezTo>
                    <a:pt x="1399" y="2161"/>
                    <a:pt x="1680" y="2052"/>
                    <a:pt x="1902" y="1831"/>
                  </a:cubicBezTo>
                  <a:cubicBezTo>
                    <a:pt x="2369" y="1398"/>
                    <a:pt x="2402" y="730"/>
                    <a:pt x="2002" y="297"/>
                  </a:cubicBezTo>
                  <a:cubicBezTo>
                    <a:pt x="1806" y="101"/>
                    <a:pt x="1545" y="1"/>
                    <a:pt x="1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5"/>
            <p:cNvSpPr/>
            <p:nvPr/>
          </p:nvSpPr>
          <p:spPr>
            <a:xfrm>
              <a:off x="6404225" y="2984975"/>
              <a:ext cx="60075" cy="54025"/>
            </a:xfrm>
            <a:custGeom>
              <a:avLst/>
              <a:gdLst/>
              <a:ahLst/>
              <a:cxnLst/>
              <a:rect l="l" t="t" r="r" b="b"/>
              <a:pathLst>
                <a:path w="2403" h="2161" extrusionOk="0">
                  <a:moveTo>
                    <a:pt x="1280" y="1"/>
                  </a:moveTo>
                  <a:cubicBezTo>
                    <a:pt x="1004" y="1"/>
                    <a:pt x="722" y="109"/>
                    <a:pt x="501" y="330"/>
                  </a:cubicBezTo>
                  <a:cubicBezTo>
                    <a:pt x="34" y="764"/>
                    <a:pt x="1" y="1431"/>
                    <a:pt x="401" y="1865"/>
                  </a:cubicBezTo>
                  <a:cubicBezTo>
                    <a:pt x="597" y="2061"/>
                    <a:pt x="857" y="2161"/>
                    <a:pt x="1123" y="2161"/>
                  </a:cubicBezTo>
                  <a:cubicBezTo>
                    <a:pt x="1399" y="2161"/>
                    <a:pt x="1681" y="2052"/>
                    <a:pt x="1902" y="1831"/>
                  </a:cubicBezTo>
                  <a:cubicBezTo>
                    <a:pt x="2369" y="1398"/>
                    <a:pt x="2402" y="730"/>
                    <a:pt x="2002" y="297"/>
                  </a:cubicBezTo>
                  <a:cubicBezTo>
                    <a:pt x="1806" y="101"/>
                    <a:pt x="1546" y="1"/>
                    <a:pt x="1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5"/>
            <p:cNvSpPr/>
            <p:nvPr/>
          </p:nvSpPr>
          <p:spPr>
            <a:xfrm>
              <a:off x="6287525" y="2984875"/>
              <a:ext cx="56675" cy="53425"/>
            </a:xfrm>
            <a:custGeom>
              <a:avLst/>
              <a:gdLst/>
              <a:ahLst/>
              <a:cxnLst/>
              <a:rect l="l" t="t" r="r" b="b"/>
              <a:pathLst>
                <a:path w="2267" h="2137" extrusionOk="0">
                  <a:moveTo>
                    <a:pt x="1233" y="1"/>
                  </a:moveTo>
                  <a:cubicBezTo>
                    <a:pt x="632" y="34"/>
                    <a:pt x="132" y="468"/>
                    <a:pt x="65" y="1068"/>
                  </a:cubicBezTo>
                  <a:cubicBezTo>
                    <a:pt x="1" y="1649"/>
                    <a:pt x="437" y="2137"/>
                    <a:pt x="1009" y="2137"/>
                  </a:cubicBezTo>
                  <a:cubicBezTo>
                    <a:pt x="1028" y="2137"/>
                    <a:pt x="1047" y="2136"/>
                    <a:pt x="1066" y="2135"/>
                  </a:cubicBezTo>
                  <a:cubicBezTo>
                    <a:pt x="1666" y="2135"/>
                    <a:pt x="2167" y="1668"/>
                    <a:pt x="2200" y="1068"/>
                  </a:cubicBezTo>
                  <a:cubicBezTo>
                    <a:pt x="2267" y="501"/>
                    <a:pt x="1800" y="1"/>
                    <a:pt x="1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5"/>
            <p:cNvSpPr/>
            <p:nvPr/>
          </p:nvSpPr>
          <p:spPr>
            <a:xfrm>
              <a:off x="6169100" y="2984875"/>
              <a:ext cx="56700" cy="53425"/>
            </a:xfrm>
            <a:custGeom>
              <a:avLst/>
              <a:gdLst/>
              <a:ahLst/>
              <a:cxnLst/>
              <a:rect l="l" t="t" r="r" b="b"/>
              <a:pathLst>
                <a:path w="2268" h="2137" extrusionOk="0">
                  <a:moveTo>
                    <a:pt x="1233" y="1"/>
                  </a:moveTo>
                  <a:cubicBezTo>
                    <a:pt x="633" y="34"/>
                    <a:pt x="132" y="468"/>
                    <a:pt x="66" y="1068"/>
                  </a:cubicBezTo>
                  <a:cubicBezTo>
                    <a:pt x="1" y="1649"/>
                    <a:pt x="437" y="2137"/>
                    <a:pt x="1010" y="2137"/>
                  </a:cubicBezTo>
                  <a:cubicBezTo>
                    <a:pt x="1028" y="2137"/>
                    <a:pt x="1047" y="2136"/>
                    <a:pt x="1066" y="2135"/>
                  </a:cubicBezTo>
                  <a:cubicBezTo>
                    <a:pt x="1667" y="2135"/>
                    <a:pt x="2167" y="1668"/>
                    <a:pt x="2200" y="1068"/>
                  </a:cubicBezTo>
                  <a:cubicBezTo>
                    <a:pt x="2267" y="501"/>
                    <a:pt x="1800" y="1"/>
                    <a:pt x="1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5"/>
            <p:cNvSpPr/>
            <p:nvPr/>
          </p:nvSpPr>
          <p:spPr>
            <a:xfrm>
              <a:off x="6051500" y="2984875"/>
              <a:ext cx="55875" cy="53425"/>
            </a:xfrm>
            <a:custGeom>
              <a:avLst/>
              <a:gdLst/>
              <a:ahLst/>
              <a:cxnLst/>
              <a:rect l="l" t="t" r="r" b="b"/>
              <a:pathLst>
                <a:path w="2235" h="2137" extrusionOk="0">
                  <a:moveTo>
                    <a:pt x="1200" y="1"/>
                  </a:moveTo>
                  <a:cubicBezTo>
                    <a:pt x="600" y="34"/>
                    <a:pt x="100" y="468"/>
                    <a:pt x="33" y="1068"/>
                  </a:cubicBezTo>
                  <a:cubicBezTo>
                    <a:pt x="1" y="1649"/>
                    <a:pt x="406" y="2137"/>
                    <a:pt x="977" y="2137"/>
                  </a:cubicBezTo>
                  <a:cubicBezTo>
                    <a:pt x="996" y="2137"/>
                    <a:pt x="1015" y="2136"/>
                    <a:pt x="1034" y="2135"/>
                  </a:cubicBezTo>
                  <a:cubicBezTo>
                    <a:pt x="1634" y="2135"/>
                    <a:pt x="2134" y="1668"/>
                    <a:pt x="2201" y="1068"/>
                  </a:cubicBezTo>
                  <a:cubicBezTo>
                    <a:pt x="2234" y="501"/>
                    <a:pt x="1767" y="1"/>
                    <a:pt x="1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5"/>
            <p:cNvSpPr/>
            <p:nvPr/>
          </p:nvSpPr>
          <p:spPr>
            <a:xfrm>
              <a:off x="5933075" y="2984875"/>
              <a:ext cx="55875" cy="53425"/>
            </a:xfrm>
            <a:custGeom>
              <a:avLst/>
              <a:gdLst/>
              <a:ahLst/>
              <a:cxnLst/>
              <a:rect l="l" t="t" r="r" b="b"/>
              <a:pathLst>
                <a:path w="2235" h="2137" extrusionOk="0">
                  <a:moveTo>
                    <a:pt x="1201" y="1"/>
                  </a:moveTo>
                  <a:cubicBezTo>
                    <a:pt x="600" y="34"/>
                    <a:pt x="100" y="468"/>
                    <a:pt x="33" y="1068"/>
                  </a:cubicBezTo>
                  <a:cubicBezTo>
                    <a:pt x="1" y="1649"/>
                    <a:pt x="406" y="2137"/>
                    <a:pt x="977" y="2137"/>
                  </a:cubicBezTo>
                  <a:cubicBezTo>
                    <a:pt x="996" y="2137"/>
                    <a:pt x="1015" y="2136"/>
                    <a:pt x="1034" y="2135"/>
                  </a:cubicBezTo>
                  <a:cubicBezTo>
                    <a:pt x="1634" y="2135"/>
                    <a:pt x="2135" y="1668"/>
                    <a:pt x="2201" y="1068"/>
                  </a:cubicBezTo>
                  <a:cubicBezTo>
                    <a:pt x="2235" y="501"/>
                    <a:pt x="1801" y="1"/>
                    <a:pt x="1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5"/>
            <p:cNvSpPr/>
            <p:nvPr/>
          </p:nvSpPr>
          <p:spPr>
            <a:xfrm>
              <a:off x="5814700" y="2984875"/>
              <a:ext cx="55825" cy="53425"/>
            </a:xfrm>
            <a:custGeom>
              <a:avLst/>
              <a:gdLst/>
              <a:ahLst/>
              <a:cxnLst/>
              <a:rect l="l" t="t" r="r" b="b"/>
              <a:pathLst>
                <a:path w="2233" h="2137" extrusionOk="0">
                  <a:moveTo>
                    <a:pt x="1199" y="1"/>
                  </a:moveTo>
                  <a:cubicBezTo>
                    <a:pt x="598" y="34"/>
                    <a:pt x="98" y="468"/>
                    <a:pt x="65" y="1068"/>
                  </a:cubicBezTo>
                  <a:cubicBezTo>
                    <a:pt x="0" y="1649"/>
                    <a:pt x="436" y="2137"/>
                    <a:pt x="979" y="2137"/>
                  </a:cubicBezTo>
                  <a:cubicBezTo>
                    <a:pt x="996" y="2137"/>
                    <a:pt x="1014" y="2136"/>
                    <a:pt x="1032" y="2135"/>
                  </a:cubicBezTo>
                  <a:cubicBezTo>
                    <a:pt x="1633" y="2135"/>
                    <a:pt x="2133" y="1668"/>
                    <a:pt x="2200" y="1068"/>
                  </a:cubicBezTo>
                  <a:cubicBezTo>
                    <a:pt x="2233" y="501"/>
                    <a:pt x="1799" y="1"/>
                    <a:pt x="1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5"/>
            <p:cNvSpPr/>
            <p:nvPr/>
          </p:nvSpPr>
          <p:spPr>
            <a:xfrm>
              <a:off x="5696275" y="2984875"/>
              <a:ext cx="56675" cy="53425"/>
            </a:xfrm>
            <a:custGeom>
              <a:avLst/>
              <a:gdLst/>
              <a:ahLst/>
              <a:cxnLst/>
              <a:rect l="l" t="t" r="r" b="b"/>
              <a:pathLst>
                <a:path w="2267" h="2137" extrusionOk="0">
                  <a:moveTo>
                    <a:pt x="1199" y="1"/>
                  </a:moveTo>
                  <a:cubicBezTo>
                    <a:pt x="599" y="34"/>
                    <a:pt x="98" y="468"/>
                    <a:pt x="65" y="1068"/>
                  </a:cubicBezTo>
                  <a:cubicBezTo>
                    <a:pt x="0" y="1649"/>
                    <a:pt x="436" y="2137"/>
                    <a:pt x="979" y="2137"/>
                  </a:cubicBezTo>
                  <a:cubicBezTo>
                    <a:pt x="997" y="2137"/>
                    <a:pt x="1014" y="2136"/>
                    <a:pt x="1032" y="2135"/>
                  </a:cubicBezTo>
                  <a:cubicBezTo>
                    <a:pt x="1633" y="2135"/>
                    <a:pt x="2133" y="1668"/>
                    <a:pt x="2200" y="1068"/>
                  </a:cubicBezTo>
                  <a:cubicBezTo>
                    <a:pt x="2267" y="501"/>
                    <a:pt x="1800" y="1"/>
                    <a:pt x="1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5"/>
            <p:cNvSpPr/>
            <p:nvPr/>
          </p:nvSpPr>
          <p:spPr>
            <a:xfrm>
              <a:off x="5577850" y="2984875"/>
              <a:ext cx="56675" cy="53425"/>
            </a:xfrm>
            <a:custGeom>
              <a:avLst/>
              <a:gdLst/>
              <a:ahLst/>
              <a:cxnLst/>
              <a:rect l="l" t="t" r="r" b="b"/>
              <a:pathLst>
                <a:path w="2267" h="2137" extrusionOk="0">
                  <a:moveTo>
                    <a:pt x="1233" y="1"/>
                  </a:moveTo>
                  <a:cubicBezTo>
                    <a:pt x="599" y="34"/>
                    <a:pt x="99" y="468"/>
                    <a:pt x="65" y="1068"/>
                  </a:cubicBezTo>
                  <a:cubicBezTo>
                    <a:pt x="1" y="1649"/>
                    <a:pt x="437" y="2137"/>
                    <a:pt x="979" y="2137"/>
                  </a:cubicBezTo>
                  <a:cubicBezTo>
                    <a:pt x="997" y="2137"/>
                    <a:pt x="1015" y="2136"/>
                    <a:pt x="1033" y="2135"/>
                  </a:cubicBezTo>
                  <a:cubicBezTo>
                    <a:pt x="1633" y="2135"/>
                    <a:pt x="2133" y="1668"/>
                    <a:pt x="2200" y="1068"/>
                  </a:cubicBezTo>
                  <a:cubicBezTo>
                    <a:pt x="2267" y="501"/>
                    <a:pt x="1800" y="1"/>
                    <a:pt x="12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5"/>
            <p:cNvSpPr/>
            <p:nvPr/>
          </p:nvSpPr>
          <p:spPr>
            <a:xfrm>
              <a:off x="5459425" y="2984875"/>
              <a:ext cx="56700" cy="53425"/>
            </a:xfrm>
            <a:custGeom>
              <a:avLst/>
              <a:gdLst/>
              <a:ahLst/>
              <a:cxnLst/>
              <a:rect l="l" t="t" r="r" b="b"/>
              <a:pathLst>
                <a:path w="2268" h="2137" extrusionOk="0">
                  <a:moveTo>
                    <a:pt x="1233" y="1"/>
                  </a:moveTo>
                  <a:cubicBezTo>
                    <a:pt x="633" y="34"/>
                    <a:pt x="132" y="468"/>
                    <a:pt x="66" y="1068"/>
                  </a:cubicBezTo>
                  <a:cubicBezTo>
                    <a:pt x="1" y="1649"/>
                    <a:pt x="437" y="2137"/>
                    <a:pt x="979" y="2137"/>
                  </a:cubicBezTo>
                  <a:cubicBezTo>
                    <a:pt x="997" y="2137"/>
                    <a:pt x="1015" y="2136"/>
                    <a:pt x="1033" y="2135"/>
                  </a:cubicBezTo>
                  <a:cubicBezTo>
                    <a:pt x="1633" y="2135"/>
                    <a:pt x="2134" y="1668"/>
                    <a:pt x="2200" y="1068"/>
                  </a:cubicBezTo>
                  <a:cubicBezTo>
                    <a:pt x="2267" y="501"/>
                    <a:pt x="1800" y="1"/>
                    <a:pt x="1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5"/>
            <p:cNvSpPr/>
            <p:nvPr/>
          </p:nvSpPr>
          <p:spPr>
            <a:xfrm>
              <a:off x="5310950" y="1912450"/>
              <a:ext cx="353600" cy="477850"/>
            </a:xfrm>
            <a:custGeom>
              <a:avLst/>
              <a:gdLst/>
              <a:ahLst/>
              <a:cxnLst/>
              <a:rect l="l" t="t" r="r" b="b"/>
              <a:pathLst>
                <a:path w="14144" h="19114" extrusionOk="0">
                  <a:moveTo>
                    <a:pt x="4401" y="14093"/>
                  </a:moveTo>
                  <a:cubicBezTo>
                    <a:pt x="4438" y="14093"/>
                    <a:pt x="4510" y="14115"/>
                    <a:pt x="4629" y="14180"/>
                  </a:cubicBezTo>
                  <a:lnTo>
                    <a:pt x="4629" y="14180"/>
                  </a:lnTo>
                  <a:cubicBezTo>
                    <a:pt x="4543" y="14162"/>
                    <a:pt x="4456" y="14139"/>
                    <a:pt x="4370" y="14110"/>
                  </a:cubicBezTo>
                  <a:cubicBezTo>
                    <a:pt x="4370" y="14100"/>
                    <a:pt x="4380" y="14093"/>
                    <a:pt x="4401" y="14093"/>
                  </a:cubicBezTo>
                  <a:close/>
                  <a:moveTo>
                    <a:pt x="6138" y="0"/>
                  </a:moveTo>
                  <a:cubicBezTo>
                    <a:pt x="5738" y="567"/>
                    <a:pt x="5438" y="1034"/>
                    <a:pt x="5104" y="1568"/>
                  </a:cubicBezTo>
                  <a:cubicBezTo>
                    <a:pt x="4804" y="2068"/>
                    <a:pt x="4504" y="2569"/>
                    <a:pt x="4203" y="3102"/>
                  </a:cubicBezTo>
                  <a:cubicBezTo>
                    <a:pt x="3636" y="4136"/>
                    <a:pt x="3069" y="5171"/>
                    <a:pt x="2569" y="6271"/>
                  </a:cubicBezTo>
                  <a:cubicBezTo>
                    <a:pt x="2068" y="7372"/>
                    <a:pt x="1635" y="8506"/>
                    <a:pt x="1235" y="9640"/>
                  </a:cubicBezTo>
                  <a:cubicBezTo>
                    <a:pt x="834" y="10841"/>
                    <a:pt x="501" y="12042"/>
                    <a:pt x="267" y="13243"/>
                  </a:cubicBezTo>
                  <a:lnTo>
                    <a:pt x="100" y="14210"/>
                  </a:lnTo>
                  <a:lnTo>
                    <a:pt x="100" y="14310"/>
                  </a:lnTo>
                  <a:lnTo>
                    <a:pt x="67" y="14477"/>
                  </a:lnTo>
                  <a:cubicBezTo>
                    <a:pt x="67" y="14611"/>
                    <a:pt x="34" y="14744"/>
                    <a:pt x="34" y="14911"/>
                  </a:cubicBezTo>
                  <a:cubicBezTo>
                    <a:pt x="0" y="15044"/>
                    <a:pt x="0" y="15211"/>
                    <a:pt x="34" y="15378"/>
                  </a:cubicBezTo>
                  <a:lnTo>
                    <a:pt x="34" y="15645"/>
                  </a:lnTo>
                  <a:lnTo>
                    <a:pt x="100" y="15945"/>
                  </a:lnTo>
                  <a:cubicBezTo>
                    <a:pt x="134" y="16145"/>
                    <a:pt x="167" y="16345"/>
                    <a:pt x="234" y="16545"/>
                  </a:cubicBezTo>
                  <a:cubicBezTo>
                    <a:pt x="334" y="16779"/>
                    <a:pt x="434" y="16979"/>
                    <a:pt x="534" y="17179"/>
                  </a:cubicBezTo>
                  <a:cubicBezTo>
                    <a:pt x="768" y="17579"/>
                    <a:pt x="1101" y="17946"/>
                    <a:pt x="1468" y="18247"/>
                  </a:cubicBezTo>
                  <a:cubicBezTo>
                    <a:pt x="2002" y="18647"/>
                    <a:pt x="2669" y="18914"/>
                    <a:pt x="3336" y="19047"/>
                  </a:cubicBezTo>
                  <a:cubicBezTo>
                    <a:pt x="3803" y="19114"/>
                    <a:pt x="4237" y="19114"/>
                    <a:pt x="4704" y="19114"/>
                  </a:cubicBezTo>
                  <a:cubicBezTo>
                    <a:pt x="5071" y="19080"/>
                    <a:pt x="5438" y="19047"/>
                    <a:pt x="5804" y="18980"/>
                  </a:cubicBezTo>
                  <a:cubicBezTo>
                    <a:pt x="6438" y="18847"/>
                    <a:pt x="7105" y="18680"/>
                    <a:pt x="7706" y="18480"/>
                  </a:cubicBezTo>
                  <a:cubicBezTo>
                    <a:pt x="8840" y="18113"/>
                    <a:pt x="9974" y="17646"/>
                    <a:pt x="11042" y="17112"/>
                  </a:cubicBezTo>
                  <a:cubicBezTo>
                    <a:pt x="12109" y="16612"/>
                    <a:pt x="13143" y="16012"/>
                    <a:pt x="14144" y="15378"/>
                  </a:cubicBezTo>
                  <a:lnTo>
                    <a:pt x="12943" y="12709"/>
                  </a:lnTo>
                  <a:cubicBezTo>
                    <a:pt x="10875" y="13276"/>
                    <a:pt x="8807" y="13743"/>
                    <a:pt x="6705" y="14077"/>
                  </a:cubicBezTo>
                  <a:cubicBezTo>
                    <a:pt x="6354" y="14127"/>
                    <a:pt x="5984" y="14177"/>
                    <a:pt x="5624" y="14199"/>
                  </a:cubicBezTo>
                  <a:lnTo>
                    <a:pt x="5624" y="14199"/>
                  </a:lnTo>
                  <a:cubicBezTo>
                    <a:pt x="6211" y="12330"/>
                    <a:pt x="6951" y="10523"/>
                    <a:pt x="7873" y="8806"/>
                  </a:cubicBezTo>
                  <a:cubicBezTo>
                    <a:pt x="8340" y="7872"/>
                    <a:pt x="8873" y="6938"/>
                    <a:pt x="9374" y="6004"/>
                  </a:cubicBezTo>
                  <a:cubicBezTo>
                    <a:pt x="9641" y="5537"/>
                    <a:pt x="9941" y="5070"/>
                    <a:pt x="10208" y="4637"/>
                  </a:cubicBezTo>
                  <a:cubicBezTo>
                    <a:pt x="10474" y="4203"/>
                    <a:pt x="10741" y="3703"/>
                    <a:pt x="11008" y="3336"/>
                  </a:cubicBezTo>
                  <a:lnTo>
                    <a:pt x="613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5"/>
            <p:cNvSpPr/>
            <p:nvPr/>
          </p:nvSpPr>
          <p:spPr>
            <a:xfrm>
              <a:off x="5622825" y="2190975"/>
              <a:ext cx="90100" cy="112775"/>
            </a:xfrm>
            <a:custGeom>
              <a:avLst/>
              <a:gdLst/>
              <a:ahLst/>
              <a:cxnLst/>
              <a:rect l="l" t="t" r="r" b="b"/>
              <a:pathLst>
                <a:path w="3604" h="4511" extrusionOk="0">
                  <a:moveTo>
                    <a:pt x="1802" y="0"/>
                  </a:moveTo>
                  <a:lnTo>
                    <a:pt x="1" y="1802"/>
                  </a:lnTo>
                  <a:lnTo>
                    <a:pt x="368" y="4270"/>
                  </a:lnTo>
                  <a:cubicBezTo>
                    <a:pt x="772" y="4446"/>
                    <a:pt x="1187" y="4510"/>
                    <a:pt x="1580" y="4510"/>
                  </a:cubicBezTo>
                  <a:cubicBezTo>
                    <a:pt x="2680" y="4510"/>
                    <a:pt x="3603" y="4003"/>
                    <a:pt x="3603" y="4003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5"/>
            <p:cNvSpPr/>
            <p:nvPr/>
          </p:nvSpPr>
          <p:spPr>
            <a:xfrm>
              <a:off x="5667875" y="2155125"/>
              <a:ext cx="100100" cy="135950"/>
            </a:xfrm>
            <a:custGeom>
              <a:avLst/>
              <a:gdLst/>
              <a:ahLst/>
              <a:cxnLst/>
              <a:rect l="l" t="t" r="r" b="b"/>
              <a:pathLst>
                <a:path w="4004" h="5438" extrusionOk="0">
                  <a:moveTo>
                    <a:pt x="2669" y="0"/>
                  </a:moveTo>
                  <a:lnTo>
                    <a:pt x="0" y="1434"/>
                  </a:lnTo>
                  <a:lnTo>
                    <a:pt x="1801" y="5437"/>
                  </a:lnTo>
                  <a:lnTo>
                    <a:pt x="4003" y="3369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5"/>
            <p:cNvSpPr/>
            <p:nvPr/>
          </p:nvSpPr>
          <p:spPr>
            <a:xfrm>
              <a:off x="5909700" y="1595450"/>
              <a:ext cx="19200" cy="25225"/>
            </a:xfrm>
            <a:custGeom>
              <a:avLst/>
              <a:gdLst/>
              <a:ahLst/>
              <a:cxnLst/>
              <a:rect l="l" t="t" r="r" b="b"/>
              <a:pathLst>
                <a:path w="768" h="1009" extrusionOk="0">
                  <a:moveTo>
                    <a:pt x="431" y="1"/>
                  </a:moveTo>
                  <a:cubicBezTo>
                    <a:pt x="273" y="1"/>
                    <a:pt x="98" y="193"/>
                    <a:pt x="67" y="471"/>
                  </a:cubicBezTo>
                  <a:cubicBezTo>
                    <a:pt x="1" y="738"/>
                    <a:pt x="134" y="972"/>
                    <a:pt x="301" y="1005"/>
                  </a:cubicBezTo>
                  <a:cubicBezTo>
                    <a:pt x="316" y="1008"/>
                    <a:pt x="330" y="1009"/>
                    <a:pt x="344" y="1009"/>
                  </a:cubicBezTo>
                  <a:cubicBezTo>
                    <a:pt x="525" y="1009"/>
                    <a:pt x="673" y="819"/>
                    <a:pt x="735" y="571"/>
                  </a:cubicBezTo>
                  <a:cubicBezTo>
                    <a:pt x="768" y="271"/>
                    <a:pt x="668" y="38"/>
                    <a:pt x="468" y="4"/>
                  </a:cubicBezTo>
                  <a:cubicBezTo>
                    <a:pt x="456" y="2"/>
                    <a:pt x="443" y="1"/>
                    <a:pt x="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5"/>
            <p:cNvSpPr/>
            <p:nvPr/>
          </p:nvSpPr>
          <p:spPr>
            <a:xfrm>
              <a:off x="5902200" y="1619725"/>
              <a:ext cx="34225" cy="68025"/>
            </a:xfrm>
            <a:custGeom>
              <a:avLst/>
              <a:gdLst/>
              <a:ahLst/>
              <a:cxnLst/>
              <a:rect l="l" t="t" r="r" b="b"/>
              <a:pathLst>
                <a:path w="1369" h="2721" extrusionOk="0">
                  <a:moveTo>
                    <a:pt x="401" y="1"/>
                  </a:moveTo>
                  <a:lnTo>
                    <a:pt x="1" y="2603"/>
                  </a:lnTo>
                  <a:cubicBezTo>
                    <a:pt x="199" y="2679"/>
                    <a:pt x="412" y="2720"/>
                    <a:pt x="626" y="2720"/>
                  </a:cubicBezTo>
                  <a:cubicBezTo>
                    <a:pt x="879" y="2720"/>
                    <a:pt x="1133" y="2662"/>
                    <a:pt x="1368" y="2536"/>
                  </a:cubicBezTo>
                  <a:cubicBezTo>
                    <a:pt x="935" y="1735"/>
                    <a:pt x="601" y="901"/>
                    <a:pt x="401" y="1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5"/>
            <p:cNvSpPr/>
            <p:nvPr/>
          </p:nvSpPr>
          <p:spPr>
            <a:xfrm>
              <a:off x="5888025" y="1552900"/>
              <a:ext cx="45200" cy="12650"/>
            </a:xfrm>
            <a:custGeom>
              <a:avLst/>
              <a:gdLst/>
              <a:ahLst/>
              <a:cxnLst/>
              <a:rect l="l" t="t" r="r" b="b"/>
              <a:pathLst>
                <a:path w="1808" h="506" extrusionOk="0">
                  <a:moveTo>
                    <a:pt x="897" y="1"/>
                  </a:moveTo>
                  <a:cubicBezTo>
                    <a:pt x="634" y="1"/>
                    <a:pt x="375" y="67"/>
                    <a:pt x="134" y="205"/>
                  </a:cubicBezTo>
                  <a:cubicBezTo>
                    <a:pt x="0" y="272"/>
                    <a:pt x="34" y="472"/>
                    <a:pt x="167" y="506"/>
                  </a:cubicBezTo>
                  <a:lnTo>
                    <a:pt x="267" y="506"/>
                  </a:lnTo>
                  <a:cubicBezTo>
                    <a:pt x="466" y="397"/>
                    <a:pt x="684" y="338"/>
                    <a:pt x="906" y="338"/>
                  </a:cubicBezTo>
                  <a:cubicBezTo>
                    <a:pt x="1094" y="338"/>
                    <a:pt x="1285" y="380"/>
                    <a:pt x="1468" y="472"/>
                  </a:cubicBezTo>
                  <a:cubicBezTo>
                    <a:pt x="1496" y="486"/>
                    <a:pt x="1523" y="492"/>
                    <a:pt x="1549" y="492"/>
                  </a:cubicBezTo>
                  <a:cubicBezTo>
                    <a:pt x="1708" y="492"/>
                    <a:pt x="1807" y="258"/>
                    <a:pt x="1635" y="172"/>
                  </a:cubicBezTo>
                  <a:cubicBezTo>
                    <a:pt x="1393" y="59"/>
                    <a:pt x="1144" y="1"/>
                    <a:pt x="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5"/>
            <p:cNvSpPr/>
            <p:nvPr/>
          </p:nvSpPr>
          <p:spPr>
            <a:xfrm>
              <a:off x="5640350" y="1623075"/>
              <a:ext cx="241400" cy="298375"/>
            </a:xfrm>
            <a:custGeom>
              <a:avLst/>
              <a:gdLst/>
              <a:ahLst/>
              <a:cxnLst/>
              <a:rect l="l" t="t" r="r" b="b"/>
              <a:pathLst>
                <a:path w="9656" h="11935" extrusionOk="0">
                  <a:moveTo>
                    <a:pt x="1868" y="0"/>
                  </a:moveTo>
                  <a:lnTo>
                    <a:pt x="1868" y="0"/>
                  </a:lnTo>
                  <a:cubicBezTo>
                    <a:pt x="2035" y="2569"/>
                    <a:pt x="1935" y="7205"/>
                    <a:pt x="0" y="8640"/>
                  </a:cubicBezTo>
                  <a:cubicBezTo>
                    <a:pt x="0" y="8640"/>
                    <a:pt x="334" y="11275"/>
                    <a:pt x="5004" y="11842"/>
                  </a:cubicBezTo>
                  <a:cubicBezTo>
                    <a:pt x="5517" y="11906"/>
                    <a:pt x="5955" y="11934"/>
                    <a:pt x="6327" y="11934"/>
                  </a:cubicBezTo>
                  <a:cubicBezTo>
                    <a:pt x="9655" y="11934"/>
                    <a:pt x="7739" y="9640"/>
                    <a:pt x="7739" y="9640"/>
                  </a:cubicBezTo>
                  <a:cubicBezTo>
                    <a:pt x="5037" y="8606"/>
                    <a:pt x="5371" y="6538"/>
                    <a:pt x="6105" y="4670"/>
                  </a:cubicBez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5"/>
            <p:cNvSpPr/>
            <p:nvPr/>
          </p:nvSpPr>
          <p:spPr>
            <a:xfrm>
              <a:off x="5596150" y="1793700"/>
              <a:ext cx="248525" cy="92925"/>
            </a:xfrm>
            <a:custGeom>
              <a:avLst/>
              <a:gdLst/>
              <a:ahLst/>
              <a:cxnLst/>
              <a:rect l="l" t="t" r="r" b="b"/>
              <a:pathLst>
                <a:path w="9941" h="3717" extrusionOk="0">
                  <a:moveTo>
                    <a:pt x="4255" y="1"/>
                  </a:moveTo>
                  <a:cubicBezTo>
                    <a:pt x="3851" y="1"/>
                    <a:pt x="3463" y="18"/>
                    <a:pt x="3103" y="47"/>
                  </a:cubicBezTo>
                  <a:cubicBezTo>
                    <a:pt x="1135" y="180"/>
                    <a:pt x="0" y="1047"/>
                    <a:pt x="134" y="2682"/>
                  </a:cubicBezTo>
                  <a:cubicBezTo>
                    <a:pt x="134" y="2782"/>
                    <a:pt x="134" y="2882"/>
                    <a:pt x="101" y="2982"/>
                  </a:cubicBezTo>
                  <a:lnTo>
                    <a:pt x="9774" y="3716"/>
                  </a:lnTo>
                  <a:cubicBezTo>
                    <a:pt x="9774" y="3716"/>
                    <a:pt x="9507" y="2048"/>
                    <a:pt x="9941" y="1648"/>
                  </a:cubicBezTo>
                  <a:cubicBezTo>
                    <a:pt x="8453" y="381"/>
                    <a:pt x="6170" y="1"/>
                    <a:pt x="4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5"/>
            <p:cNvSpPr/>
            <p:nvPr/>
          </p:nvSpPr>
          <p:spPr>
            <a:xfrm>
              <a:off x="5346800" y="4369825"/>
              <a:ext cx="45900" cy="21575"/>
            </a:xfrm>
            <a:custGeom>
              <a:avLst/>
              <a:gdLst/>
              <a:ahLst/>
              <a:cxnLst/>
              <a:rect l="l" t="t" r="r" b="b"/>
              <a:pathLst>
                <a:path w="1836" h="863" extrusionOk="0">
                  <a:moveTo>
                    <a:pt x="692" y="159"/>
                  </a:moveTo>
                  <a:cubicBezTo>
                    <a:pt x="1032" y="159"/>
                    <a:pt x="1393" y="200"/>
                    <a:pt x="1535" y="342"/>
                  </a:cubicBezTo>
                  <a:cubicBezTo>
                    <a:pt x="1602" y="376"/>
                    <a:pt x="1635" y="442"/>
                    <a:pt x="1635" y="509"/>
                  </a:cubicBezTo>
                  <a:cubicBezTo>
                    <a:pt x="1635" y="643"/>
                    <a:pt x="1568" y="676"/>
                    <a:pt x="1568" y="676"/>
                  </a:cubicBezTo>
                  <a:cubicBezTo>
                    <a:pt x="1532" y="697"/>
                    <a:pt x="1486" y="706"/>
                    <a:pt x="1432" y="706"/>
                  </a:cubicBezTo>
                  <a:cubicBezTo>
                    <a:pt x="1143" y="706"/>
                    <a:pt x="639" y="429"/>
                    <a:pt x="301" y="176"/>
                  </a:cubicBezTo>
                  <a:cubicBezTo>
                    <a:pt x="417" y="166"/>
                    <a:pt x="553" y="159"/>
                    <a:pt x="692" y="159"/>
                  </a:cubicBezTo>
                  <a:close/>
                  <a:moveTo>
                    <a:pt x="743" y="1"/>
                  </a:moveTo>
                  <a:cubicBezTo>
                    <a:pt x="401" y="1"/>
                    <a:pt x="101" y="42"/>
                    <a:pt x="67" y="42"/>
                  </a:cubicBezTo>
                  <a:cubicBezTo>
                    <a:pt x="34" y="42"/>
                    <a:pt x="34" y="76"/>
                    <a:pt x="1" y="109"/>
                  </a:cubicBezTo>
                  <a:cubicBezTo>
                    <a:pt x="1" y="109"/>
                    <a:pt x="1" y="142"/>
                    <a:pt x="34" y="176"/>
                  </a:cubicBezTo>
                  <a:cubicBezTo>
                    <a:pt x="273" y="385"/>
                    <a:pt x="1023" y="863"/>
                    <a:pt x="1463" y="863"/>
                  </a:cubicBezTo>
                  <a:cubicBezTo>
                    <a:pt x="1514" y="863"/>
                    <a:pt x="1561" y="857"/>
                    <a:pt x="1602" y="843"/>
                  </a:cubicBezTo>
                  <a:lnTo>
                    <a:pt x="1635" y="843"/>
                  </a:lnTo>
                  <a:cubicBezTo>
                    <a:pt x="1769" y="776"/>
                    <a:pt x="1835" y="643"/>
                    <a:pt x="1802" y="509"/>
                  </a:cubicBezTo>
                  <a:cubicBezTo>
                    <a:pt x="1802" y="376"/>
                    <a:pt x="1735" y="276"/>
                    <a:pt x="1669" y="209"/>
                  </a:cubicBezTo>
                  <a:cubicBezTo>
                    <a:pt x="1468" y="42"/>
                    <a:pt x="1085" y="1"/>
                    <a:pt x="743" y="1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5"/>
            <p:cNvSpPr/>
            <p:nvPr/>
          </p:nvSpPr>
          <p:spPr>
            <a:xfrm>
              <a:off x="5346800" y="4346350"/>
              <a:ext cx="40050" cy="27875"/>
            </a:xfrm>
            <a:custGeom>
              <a:avLst/>
              <a:gdLst/>
              <a:ahLst/>
              <a:cxnLst/>
              <a:rect l="l" t="t" r="r" b="b"/>
              <a:pathLst>
                <a:path w="1602" h="1115" extrusionOk="0">
                  <a:moveTo>
                    <a:pt x="1101" y="181"/>
                  </a:moveTo>
                  <a:cubicBezTo>
                    <a:pt x="1202" y="181"/>
                    <a:pt x="1268" y="181"/>
                    <a:pt x="1335" y="214"/>
                  </a:cubicBezTo>
                  <a:cubicBezTo>
                    <a:pt x="1435" y="281"/>
                    <a:pt x="1402" y="347"/>
                    <a:pt x="1402" y="347"/>
                  </a:cubicBezTo>
                  <a:cubicBezTo>
                    <a:pt x="1335" y="581"/>
                    <a:pt x="701" y="881"/>
                    <a:pt x="268" y="948"/>
                  </a:cubicBezTo>
                  <a:cubicBezTo>
                    <a:pt x="434" y="648"/>
                    <a:pt x="735" y="381"/>
                    <a:pt x="1035" y="181"/>
                  </a:cubicBezTo>
                  <a:close/>
                  <a:moveTo>
                    <a:pt x="1175" y="1"/>
                  </a:moveTo>
                  <a:cubicBezTo>
                    <a:pt x="1140" y="1"/>
                    <a:pt x="1104" y="5"/>
                    <a:pt x="1068" y="14"/>
                  </a:cubicBezTo>
                  <a:cubicBezTo>
                    <a:pt x="568" y="114"/>
                    <a:pt x="34" y="981"/>
                    <a:pt x="34" y="1015"/>
                  </a:cubicBezTo>
                  <a:cubicBezTo>
                    <a:pt x="1" y="1015"/>
                    <a:pt x="1" y="1048"/>
                    <a:pt x="34" y="1081"/>
                  </a:cubicBezTo>
                  <a:cubicBezTo>
                    <a:pt x="34" y="1115"/>
                    <a:pt x="67" y="1115"/>
                    <a:pt x="101" y="1115"/>
                  </a:cubicBezTo>
                  <a:cubicBezTo>
                    <a:pt x="301" y="1115"/>
                    <a:pt x="468" y="1081"/>
                    <a:pt x="668" y="1015"/>
                  </a:cubicBezTo>
                  <a:cubicBezTo>
                    <a:pt x="1101" y="848"/>
                    <a:pt x="1502" y="614"/>
                    <a:pt x="1568" y="381"/>
                  </a:cubicBezTo>
                  <a:cubicBezTo>
                    <a:pt x="1602" y="247"/>
                    <a:pt x="1535" y="147"/>
                    <a:pt x="1435" y="81"/>
                  </a:cubicBezTo>
                  <a:cubicBezTo>
                    <a:pt x="1362" y="32"/>
                    <a:pt x="1271" y="1"/>
                    <a:pt x="1175" y="1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5"/>
            <p:cNvSpPr/>
            <p:nvPr/>
          </p:nvSpPr>
          <p:spPr>
            <a:xfrm>
              <a:off x="5992275" y="4512825"/>
              <a:ext cx="55050" cy="20675"/>
            </a:xfrm>
            <a:custGeom>
              <a:avLst/>
              <a:gdLst/>
              <a:ahLst/>
              <a:cxnLst/>
              <a:rect l="l" t="t" r="r" b="b"/>
              <a:pathLst>
                <a:path w="2202" h="827" extrusionOk="0">
                  <a:moveTo>
                    <a:pt x="1835" y="160"/>
                  </a:moveTo>
                  <a:cubicBezTo>
                    <a:pt x="1901" y="160"/>
                    <a:pt x="1935" y="226"/>
                    <a:pt x="1968" y="260"/>
                  </a:cubicBezTo>
                  <a:cubicBezTo>
                    <a:pt x="2035" y="393"/>
                    <a:pt x="2002" y="427"/>
                    <a:pt x="1968" y="460"/>
                  </a:cubicBezTo>
                  <a:cubicBezTo>
                    <a:pt x="1883" y="588"/>
                    <a:pt x="1495" y="648"/>
                    <a:pt x="1053" y="648"/>
                  </a:cubicBezTo>
                  <a:cubicBezTo>
                    <a:pt x="805" y="648"/>
                    <a:pt x="540" y="629"/>
                    <a:pt x="300" y="593"/>
                  </a:cubicBezTo>
                  <a:cubicBezTo>
                    <a:pt x="734" y="360"/>
                    <a:pt x="1168" y="226"/>
                    <a:pt x="1635" y="160"/>
                  </a:cubicBezTo>
                  <a:close/>
                  <a:moveTo>
                    <a:pt x="1668" y="1"/>
                  </a:moveTo>
                  <a:cubicBezTo>
                    <a:pt x="1059" y="1"/>
                    <a:pt x="93" y="564"/>
                    <a:pt x="33" y="593"/>
                  </a:cubicBezTo>
                  <a:cubicBezTo>
                    <a:pt x="0" y="593"/>
                    <a:pt x="0" y="627"/>
                    <a:pt x="0" y="660"/>
                  </a:cubicBezTo>
                  <a:cubicBezTo>
                    <a:pt x="0" y="693"/>
                    <a:pt x="33" y="727"/>
                    <a:pt x="67" y="727"/>
                  </a:cubicBezTo>
                  <a:cubicBezTo>
                    <a:pt x="400" y="793"/>
                    <a:pt x="767" y="827"/>
                    <a:pt x="1134" y="827"/>
                  </a:cubicBezTo>
                  <a:cubicBezTo>
                    <a:pt x="1568" y="827"/>
                    <a:pt x="2002" y="760"/>
                    <a:pt x="2135" y="560"/>
                  </a:cubicBezTo>
                  <a:cubicBezTo>
                    <a:pt x="2202" y="460"/>
                    <a:pt x="2202" y="326"/>
                    <a:pt x="2135" y="226"/>
                  </a:cubicBezTo>
                  <a:cubicBezTo>
                    <a:pt x="2068" y="126"/>
                    <a:pt x="1968" y="60"/>
                    <a:pt x="1868" y="26"/>
                  </a:cubicBezTo>
                  <a:cubicBezTo>
                    <a:pt x="1808" y="9"/>
                    <a:pt x="1741" y="1"/>
                    <a:pt x="1668" y="1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5"/>
            <p:cNvSpPr/>
            <p:nvPr/>
          </p:nvSpPr>
          <p:spPr>
            <a:xfrm>
              <a:off x="5991425" y="4492400"/>
              <a:ext cx="34225" cy="38600"/>
            </a:xfrm>
            <a:custGeom>
              <a:avLst/>
              <a:gdLst/>
              <a:ahLst/>
              <a:cxnLst/>
              <a:rect l="l" t="t" r="r" b="b"/>
              <a:pathLst>
                <a:path w="1369" h="1544" extrusionOk="0">
                  <a:moveTo>
                    <a:pt x="968" y="143"/>
                  </a:moveTo>
                  <a:cubicBezTo>
                    <a:pt x="1135" y="143"/>
                    <a:pt x="1135" y="209"/>
                    <a:pt x="1135" y="243"/>
                  </a:cubicBezTo>
                  <a:cubicBezTo>
                    <a:pt x="1168" y="476"/>
                    <a:pt x="635" y="1077"/>
                    <a:pt x="201" y="1310"/>
                  </a:cubicBezTo>
                  <a:cubicBezTo>
                    <a:pt x="234" y="910"/>
                    <a:pt x="401" y="543"/>
                    <a:pt x="635" y="243"/>
                  </a:cubicBezTo>
                  <a:cubicBezTo>
                    <a:pt x="735" y="176"/>
                    <a:pt x="835" y="143"/>
                    <a:pt x="935" y="143"/>
                  </a:cubicBezTo>
                  <a:close/>
                  <a:moveTo>
                    <a:pt x="913" y="1"/>
                  </a:moveTo>
                  <a:cubicBezTo>
                    <a:pt x="777" y="1"/>
                    <a:pt x="644" y="60"/>
                    <a:pt x="534" y="143"/>
                  </a:cubicBezTo>
                  <a:cubicBezTo>
                    <a:pt x="101" y="510"/>
                    <a:pt x="34" y="1410"/>
                    <a:pt x="1" y="1477"/>
                  </a:cubicBezTo>
                  <a:cubicBezTo>
                    <a:pt x="1" y="1477"/>
                    <a:pt x="34" y="1510"/>
                    <a:pt x="34" y="1544"/>
                  </a:cubicBezTo>
                  <a:lnTo>
                    <a:pt x="134" y="1544"/>
                  </a:lnTo>
                  <a:cubicBezTo>
                    <a:pt x="534" y="1377"/>
                    <a:pt x="1368" y="610"/>
                    <a:pt x="1302" y="243"/>
                  </a:cubicBezTo>
                  <a:cubicBezTo>
                    <a:pt x="1302" y="143"/>
                    <a:pt x="1235" y="9"/>
                    <a:pt x="1001" y="9"/>
                  </a:cubicBezTo>
                  <a:cubicBezTo>
                    <a:pt x="972" y="3"/>
                    <a:pt x="942" y="1"/>
                    <a:pt x="913" y="1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5"/>
            <p:cNvSpPr/>
            <p:nvPr/>
          </p:nvSpPr>
          <p:spPr>
            <a:xfrm>
              <a:off x="5898875" y="4330000"/>
              <a:ext cx="95075" cy="199350"/>
            </a:xfrm>
            <a:custGeom>
              <a:avLst/>
              <a:gdLst/>
              <a:ahLst/>
              <a:cxnLst/>
              <a:rect l="l" t="t" r="r" b="b"/>
              <a:pathLst>
                <a:path w="3803" h="7974" extrusionOk="0">
                  <a:moveTo>
                    <a:pt x="367" y="1"/>
                  </a:moveTo>
                  <a:lnTo>
                    <a:pt x="0" y="7973"/>
                  </a:lnTo>
                  <a:lnTo>
                    <a:pt x="3469" y="7973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5"/>
            <p:cNvSpPr/>
            <p:nvPr/>
          </p:nvSpPr>
          <p:spPr>
            <a:xfrm>
              <a:off x="5255900" y="4160725"/>
              <a:ext cx="181825" cy="208500"/>
            </a:xfrm>
            <a:custGeom>
              <a:avLst/>
              <a:gdLst/>
              <a:ahLst/>
              <a:cxnLst/>
              <a:rect l="l" t="t" r="r" b="b"/>
              <a:pathLst>
                <a:path w="7273" h="8340" extrusionOk="0">
                  <a:moveTo>
                    <a:pt x="4104" y="0"/>
                  </a:moveTo>
                  <a:lnTo>
                    <a:pt x="1" y="7472"/>
                  </a:lnTo>
                  <a:lnTo>
                    <a:pt x="3203" y="8339"/>
                  </a:lnTo>
                  <a:lnTo>
                    <a:pt x="7273" y="86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5"/>
            <p:cNvSpPr/>
            <p:nvPr/>
          </p:nvSpPr>
          <p:spPr>
            <a:xfrm>
              <a:off x="5197525" y="4315800"/>
              <a:ext cx="266875" cy="197025"/>
            </a:xfrm>
            <a:custGeom>
              <a:avLst/>
              <a:gdLst/>
              <a:ahLst/>
              <a:cxnLst/>
              <a:rect l="l" t="t" r="r" b="b"/>
              <a:pathLst>
                <a:path w="10675" h="7881" extrusionOk="0">
                  <a:moveTo>
                    <a:pt x="2429" y="0"/>
                  </a:moveTo>
                  <a:cubicBezTo>
                    <a:pt x="2345" y="0"/>
                    <a:pt x="2267" y="37"/>
                    <a:pt x="2202" y="102"/>
                  </a:cubicBezTo>
                  <a:lnTo>
                    <a:pt x="201" y="2537"/>
                  </a:lnTo>
                  <a:cubicBezTo>
                    <a:pt x="1" y="2770"/>
                    <a:pt x="67" y="3137"/>
                    <a:pt x="368" y="3304"/>
                  </a:cubicBezTo>
                  <a:cubicBezTo>
                    <a:pt x="1602" y="3904"/>
                    <a:pt x="2202" y="4138"/>
                    <a:pt x="3703" y="4905"/>
                  </a:cubicBezTo>
                  <a:cubicBezTo>
                    <a:pt x="4637" y="5372"/>
                    <a:pt x="7406" y="7440"/>
                    <a:pt x="8807" y="7807"/>
                  </a:cubicBezTo>
                  <a:cubicBezTo>
                    <a:pt x="8984" y="7858"/>
                    <a:pt x="9147" y="7880"/>
                    <a:pt x="9295" y="7880"/>
                  </a:cubicBezTo>
                  <a:cubicBezTo>
                    <a:pt x="10326" y="7880"/>
                    <a:pt x="10674" y="6806"/>
                    <a:pt x="10208" y="6573"/>
                  </a:cubicBezTo>
                  <a:cubicBezTo>
                    <a:pt x="8440" y="5639"/>
                    <a:pt x="7072" y="4105"/>
                    <a:pt x="6405" y="2237"/>
                  </a:cubicBezTo>
                  <a:cubicBezTo>
                    <a:pt x="6339" y="2070"/>
                    <a:pt x="6205" y="1903"/>
                    <a:pt x="6005" y="1803"/>
                  </a:cubicBezTo>
                  <a:lnTo>
                    <a:pt x="2569" y="35"/>
                  </a:lnTo>
                  <a:cubicBezTo>
                    <a:pt x="2522" y="11"/>
                    <a:pt x="2475" y="0"/>
                    <a:pt x="24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5"/>
            <p:cNvSpPr/>
            <p:nvPr/>
          </p:nvSpPr>
          <p:spPr>
            <a:xfrm>
              <a:off x="5864675" y="4519300"/>
              <a:ext cx="335275" cy="97600"/>
            </a:xfrm>
            <a:custGeom>
              <a:avLst/>
              <a:gdLst/>
              <a:ahLst/>
              <a:cxnLst/>
              <a:rect l="l" t="t" r="r" b="b"/>
              <a:pathLst>
                <a:path w="13411" h="3904" extrusionOk="0">
                  <a:moveTo>
                    <a:pt x="1035" y="1"/>
                  </a:moveTo>
                  <a:cubicBezTo>
                    <a:pt x="901" y="1"/>
                    <a:pt x="801" y="101"/>
                    <a:pt x="768" y="234"/>
                  </a:cubicBezTo>
                  <a:lnTo>
                    <a:pt x="67" y="3303"/>
                  </a:lnTo>
                  <a:cubicBezTo>
                    <a:pt x="0" y="3603"/>
                    <a:pt x="234" y="3904"/>
                    <a:pt x="568" y="3904"/>
                  </a:cubicBezTo>
                  <a:cubicBezTo>
                    <a:pt x="1935" y="3870"/>
                    <a:pt x="3870" y="3804"/>
                    <a:pt x="5571" y="3804"/>
                  </a:cubicBezTo>
                  <a:cubicBezTo>
                    <a:pt x="7573" y="3804"/>
                    <a:pt x="9274" y="3904"/>
                    <a:pt x="11609" y="3904"/>
                  </a:cubicBezTo>
                  <a:cubicBezTo>
                    <a:pt x="13043" y="3904"/>
                    <a:pt x="13410" y="2469"/>
                    <a:pt x="12843" y="2336"/>
                  </a:cubicBezTo>
                  <a:cubicBezTo>
                    <a:pt x="10141" y="1769"/>
                    <a:pt x="7939" y="1702"/>
                    <a:pt x="5604" y="268"/>
                  </a:cubicBezTo>
                  <a:cubicBezTo>
                    <a:pt x="5371" y="101"/>
                    <a:pt x="5104" y="1"/>
                    <a:pt x="48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5"/>
            <p:cNvSpPr/>
            <p:nvPr/>
          </p:nvSpPr>
          <p:spPr>
            <a:xfrm>
              <a:off x="5333450" y="1860250"/>
              <a:ext cx="316525" cy="339925"/>
            </a:xfrm>
            <a:custGeom>
              <a:avLst/>
              <a:gdLst/>
              <a:ahLst/>
              <a:cxnLst/>
              <a:rect l="l" t="t" r="r" b="b"/>
              <a:pathLst>
                <a:path w="12661" h="13597" extrusionOk="0">
                  <a:moveTo>
                    <a:pt x="7514" y="0"/>
                  </a:moveTo>
                  <a:cubicBezTo>
                    <a:pt x="7083" y="0"/>
                    <a:pt x="6642" y="61"/>
                    <a:pt x="6205" y="187"/>
                  </a:cubicBezTo>
                  <a:cubicBezTo>
                    <a:pt x="3036" y="1187"/>
                    <a:pt x="1" y="9860"/>
                    <a:pt x="1" y="9860"/>
                  </a:cubicBezTo>
                  <a:lnTo>
                    <a:pt x="7506" y="13596"/>
                  </a:lnTo>
                  <a:cubicBezTo>
                    <a:pt x="7506" y="13596"/>
                    <a:pt x="7807" y="13163"/>
                    <a:pt x="8240" y="12362"/>
                  </a:cubicBezTo>
                  <a:cubicBezTo>
                    <a:pt x="8741" y="11462"/>
                    <a:pt x="9441" y="10194"/>
                    <a:pt x="10108" y="8726"/>
                  </a:cubicBezTo>
                  <a:cubicBezTo>
                    <a:pt x="10508" y="7892"/>
                    <a:pt x="10909" y="6992"/>
                    <a:pt x="11276" y="6058"/>
                  </a:cubicBezTo>
                  <a:cubicBezTo>
                    <a:pt x="12661" y="2480"/>
                    <a:pt x="10277" y="0"/>
                    <a:pt x="7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5"/>
            <p:cNvSpPr/>
            <p:nvPr/>
          </p:nvSpPr>
          <p:spPr>
            <a:xfrm>
              <a:off x="5500250" y="2033350"/>
              <a:ext cx="68400" cy="166825"/>
            </a:xfrm>
            <a:custGeom>
              <a:avLst/>
              <a:gdLst/>
              <a:ahLst/>
              <a:cxnLst/>
              <a:rect l="l" t="t" r="r" b="b"/>
              <a:pathLst>
                <a:path w="2736" h="6673" extrusionOk="0">
                  <a:moveTo>
                    <a:pt x="1268" y="1"/>
                  </a:moveTo>
                  <a:cubicBezTo>
                    <a:pt x="434" y="1969"/>
                    <a:pt x="0" y="4104"/>
                    <a:pt x="0" y="6272"/>
                  </a:cubicBezTo>
                  <a:lnTo>
                    <a:pt x="834" y="6672"/>
                  </a:lnTo>
                  <a:cubicBezTo>
                    <a:pt x="834" y="6672"/>
                    <a:pt x="1135" y="6239"/>
                    <a:pt x="1568" y="5438"/>
                  </a:cubicBezTo>
                  <a:cubicBezTo>
                    <a:pt x="1902" y="4871"/>
                    <a:pt x="2302" y="4137"/>
                    <a:pt x="2736" y="3303"/>
                  </a:cubicBezTo>
                  <a:cubicBezTo>
                    <a:pt x="2402" y="1769"/>
                    <a:pt x="1935" y="468"/>
                    <a:pt x="1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5"/>
            <p:cNvSpPr/>
            <p:nvPr/>
          </p:nvSpPr>
          <p:spPr>
            <a:xfrm>
              <a:off x="5488575" y="1843425"/>
              <a:ext cx="523725" cy="770375"/>
            </a:xfrm>
            <a:custGeom>
              <a:avLst/>
              <a:gdLst/>
              <a:ahLst/>
              <a:cxnLst/>
              <a:rect l="l" t="t" r="r" b="b"/>
              <a:pathLst>
                <a:path w="20949" h="30815" extrusionOk="0">
                  <a:moveTo>
                    <a:pt x="10058" y="1"/>
                  </a:moveTo>
                  <a:cubicBezTo>
                    <a:pt x="8748" y="1"/>
                    <a:pt x="7439" y="43"/>
                    <a:pt x="6138" y="126"/>
                  </a:cubicBezTo>
                  <a:cubicBezTo>
                    <a:pt x="4070" y="226"/>
                    <a:pt x="2035" y="493"/>
                    <a:pt x="0" y="893"/>
                  </a:cubicBezTo>
                  <a:cubicBezTo>
                    <a:pt x="2702" y="14203"/>
                    <a:pt x="934" y="27979"/>
                    <a:pt x="1068" y="30815"/>
                  </a:cubicBezTo>
                  <a:lnTo>
                    <a:pt x="19448" y="30815"/>
                  </a:lnTo>
                  <a:cubicBezTo>
                    <a:pt x="20282" y="24844"/>
                    <a:pt x="20682" y="20007"/>
                    <a:pt x="20849" y="16171"/>
                  </a:cubicBezTo>
                  <a:cubicBezTo>
                    <a:pt x="20915" y="14736"/>
                    <a:pt x="20949" y="13469"/>
                    <a:pt x="20949" y="12301"/>
                  </a:cubicBezTo>
                  <a:cubicBezTo>
                    <a:pt x="20949" y="2995"/>
                    <a:pt x="19247" y="1060"/>
                    <a:pt x="19247" y="1060"/>
                  </a:cubicBezTo>
                  <a:cubicBezTo>
                    <a:pt x="17513" y="626"/>
                    <a:pt x="15745" y="293"/>
                    <a:pt x="13977" y="126"/>
                  </a:cubicBezTo>
                  <a:cubicBezTo>
                    <a:pt x="12676" y="43"/>
                    <a:pt x="11367" y="1"/>
                    <a:pt x="10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5"/>
            <p:cNvSpPr/>
            <p:nvPr/>
          </p:nvSpPr>
          <p:spPr>
            <a:xfrm>
              <a:off x="5894700" y="1950800"/>
              <a:ext cx="557925" cy="403825"/>
            </a:xfrm>
            <a:custGeom>
              <a:avLst/>
              <a:gdLst/>
              <a:ahLst/>
              <a:cxnLst/>
              <a:rect l="l" t="t" r="r" b="b"/>
              <a:pathLst>
                <a:path w="22317" h="16153" extrusionOk="0">
                  <a:moveTo>
                    <a:pt x="14530" y="10994"/>
                  </a:moveTo>
                  <a:lnTo>
                    <a:pt x="14530" y="10994"/>
                  </a:lnTo>
                  <a:cubicBezTo>
                    <a:pt x="14545" y="10998"/>
                    <a:pt x="14561" y="11003"/>
                    <a:pt x="14577" y="11008"/>
                  </a:cubicBezTo>
                  <a:lnTo>
                    <a:pt x="14544" y="11008"/>
                  </a:lnTo>
                  <a:lnTo>
                    <a:pt x="14530" y="10994"/>
                  </a:lnTo>
                  <a:close/>
                  <a:moveTo>
                    <a:pt x="14191" y="10928"/>
                  </a:moveTo>
                  <a:cubicBezTo>
                    <a:pt x="14086" y="10984"/>
                    <a:pt x="14001" y="11014"/>
                    <a:pt x="13960" y="11014"/>
                  </a:cubicBezTo>
                  <a:cubicBezTo>
                    <a:pt x="13934" y="11014"/>
                    <a:pt x="13926" y="11001"/>
                    <a:pt x="13944" y="10975"/>
                  </a:cubicBezTo>
                  <a:cubicBezTo>
                    <a:pt x="14014" y="10952"/>
                    <a:pt x="14100" y="10928"/>
                    <a:pt x="14191" y="10928"/>
                  </a:cubicBezTo>
                  <a:close/>
                  <a:moveTo>
                    <a:pt x="5304" y="1"/>
                  </a:moveTo>
                  <a:lnTo>
                    <a:pt x="0" y="2536"/>
                  </a:lnTo>
                  <a:cubicBezTo>
                    <a:pt x="301" y="3170"/>
                    <a:pt x="634" y="3770"/>
                    <a:pt x="1001" y="4370"/>
                  </a:cubicBezTo>
                  <a:cubicBezTo>
                    <a:pt x="1368" y="4904"/>
                    <a:pt x="1702" y="5438"/>
                    <a:pt x="2068" y="5938"/>
                  </a:cubicBezTo>
                  <a:cubicBezTo>
                    <a:pt x="2769" y="6972"/>
                    <a:pt x="3536" y="7940"/>
                    <a:pt x="4337" y="8874"/>
                  </a:cubicBezTo>
                  <a:cubicBezTo>
                    <a:pt x="5938" y="10842"/>
                    <a:pt x="7739" y="12610"/>
                    <a:pt x="9741" y="14177"/>
                  </a:cubicBezTo>
                  <a:cubicBezTo>
                    <a:pt x="10274" y="14611"/>
                    <a:pt x="10841" y="14978"/>
                    <a:pt x="11442" y="15345"/>
                  </a:cubicBezTo>
                  <a:lnTo>
                    <a:pt x="11675" y="15478"/>
                  </a:lnTo>
                  <a:lnTo>
                    <a:pt x="11775" y="15545"/>
                  </a:lnTo>
                  <a:lnTo>
                    <a:pt x="11842" y="15578"/>
                  </a:lnTo>
                  <a:lnTo>
                    <a:pt x="11976" y="15645"/>
                  </a:lnTo>
                  <a:cubicBezTo>
                    <a:pt x="12309" y="15812"/>
                    <a:pt x="12643" y="15945"/>
                    <a:pt x="13010" y="16045"/>
                  </a:cubicBezTo>
                  <a:cubicBezTo>
                    <a:pt x="13312" y="16117"/>
                    <a:pt x="13621" y="16152"/>
                    <a:pt x="13931" y="16152"/>
                  </a:cubicBezTo>
                  <a:cubicBezTo>
                    <a:pt x="14338" y="16152"/>
                    <a:pt x="14747" y="16092"/>
                    <a:pt x="15144" y="15979"/>
                  </a:cubicBezTo>
                  <a:cubicBezTo>
                    <a:pt x="15678" y="15845"/>
                    <a:pt x="16179" y="15612"/>
                    <a:pt x="16612" y="15312"/>
                  </a:cubicBezTo>
                  <a:cubicBezTo>
                    <a:pt x="16979" y="15078"/>
                    <a:pt x="17313" y="14811"/>
                    <a:pt x="17613" y="14511"/>
                  </a:cubicBezTo>
                  <a:cubicBezTo>
                    <a:pt x="18147" y="14011"/>
                    <a:pt x="18614" y="13477"/>
                    <a:pt x="19047" y="12876"/>
                  </a:cubicBezTo>
                  <a:cubicBezTo>
                    <a:pt x="19414" y="12343"/>
                    <a:pt x="19781" y="11809"/>
                    <a:pt x="20115" y="11209"/>
                  </a:cubicBezTo>
                  <a:cubicBezTo>
                    <a:pt x="20415" y="10675"/>
                    <a:pt x="20715" y="10108"/>
                    <a:pt x="20982" y="9541"/>
                  </a:cubicBezTo>
                  <a:cubicBezTo>
                    <a:pt x="21516" y="8440"/>
                    <a:pt x="21949" y="7272"/>
                    <a:pt x="22316" y="6105"/>
                  </a:cubicBezTo>
                  <a:lnTo>
                    <a:pt x="19714" y="4837"/>
                  </a:lnTo>
                  <a:cubicBezTo>
                    <a:pt x="18447" y="6639"/>
                    <a:pt x="17046" y="8307"/>
                    <a:pt x="15545" y="9908"/>
                  </a:cubicBezTo>
                  <a:cubicBezTo>
                    <a:pt x="15211" y="10208"/>
                    <a:pt x="14844" y="10508"/>
                    <a:pt x="14477" y="10742"/>
                  </a:cubicBezTo>
                  <a:cubicBezTo>
                    <a:pt x="14426" y="10782"/>
                    <a:pt x="14374" y="10818"/>
                    <a:pt x="14324" y="10850"/>
                  </a:cubicBezTo>
                  <a:lnTo>
                    <a:pt x="14324" y="10850"/>
                  </a:lnTo>
                  <a:lnTo>
                    <a:pt x="14311" y="10842"/>
                  </a:lnTo>
                  <a:cubicBezTo>
                    <a:pt x="13944" y="10575"/>
                    <a:pt x="13577" y="10275"/>
                    <a:pt x="13176" y="9941"/>
                  </a:cubicBezTo>
                  <a:cubicBezTo>
                    <a:pt x="11609" y="8473"/>
                    <a:pt x="10174" y="6906"/>
                    <a:pt x="8873" y="5204"/>
                  </a:cubicBezTo>
                  <a:cubicBezTo>
                    <a:pt x="8206" y="4337"/>
                    <a:pt x="7539" y="3436"/>
                    <a:pt x="6905" y="2536"/>
                  </a:cubicBezTo>
                  <a:cubicBezTo>
                    <a:pt x="6605" y="2102"/>
                    <a:pt x="6305" y="1635"/>
                    <a:pt x="6005" y="1201"/>
                  </a:cubicBezTo>
                  <a:cubicBezTo>
                    <a:pt x="5738" y="768"/>
                    <a:pt x="5438" y="301"/>
                    <a:pt x="5304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5"/>
            <p:cNvSpPr/>
            <p:nvPr/>
          </p:nvSpPr>
          <p:spPr>
            <a:xfrm>
              <a:off x="6388375" y="1998325"/>
              <a:ext cx="109275" cy="124600"/>
            </a:xfrm>
            <a:custGeom>
              <a:avLst/>
              <a:gdLst/>
              <a:ahLst/>
              <a:cxnLst/>
              <a:rect l="l" t="t" r="r" b="b"/>
              <a:pathLst>
                <a:path w="4371" h="4984" extrusionOk="0">
                  <a:moveTo>
                    <a:pt x="1969" y="1"/>
                  </a:moveTo>
                  <a:lnTo>
                    <a:pt x="1" y="2903"/>
                  </a:lnTo>
                  <a:lnTo>
                    <a:pt x="835" y="4971"/>
                  </a:lnTo>
                  <a:cubicBezTo>
                    <a:pt x="914" y="4979"/>
                    <a:pt x="994" y="4983"/>
                    <a:pt x="1074" y="4983"/>
                  </a:cubicBezTo>
                  <a:cubicBezTo>
                    <a:pt x="2649" y="4983"/>
                    <a:pt x="4371" y="3503"/>
                    <a:pt x="4371" y="3503"/>
                  </a:cubicBezTo>
                  <a:lnTo>
                    <a:pt x="19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5"/>
            <p:cNvSpPr/>
            <p:nvPr/>
          </p:nvSpPr>
          <p:spPr>
            <a:xfrm>
              <a:off x="6437575" y="19633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3837" y="1"/>
                  </a:moveTo>
                  <a:lnTo>
                    <a:pt x="1" y="1402"/>
                  </a:lnTo>
                  <a:lnTo>
                    <a:pt x="2403" y="4938"/>
                  </a:lnTo>
                  <a:lnTo>
                    <a:pt x="4404" y="3437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5"/>
            <p:cNvSpPr/>
            <p:nvPr/>
          </p:nvSpPr>
          <p:spPr>
            <a:xfrm>
              <a:off x="5835225" y="1861100"/>
              <a:ext cx="353050" cy="368250"/>
            </a:xfrm>
            <a:custGeom>
              <a:avLst/>
              <a:gdLst/>
              <a:ahLst/>
              <a:cxnLst/>
              <a:rect l="l" t="t" r="r" b="b"/>
              <a:pathLst>
                <a:path w="14122" h="14730" extrusionOk="0">
                  <a:moveTo>
                    <a:pt x="3622" y="1"/>
                  </a:moveTo>
                  <a:cubicBezTo>
                    <a:pt x="1489" y="1"/>
                    <a:pt x="0" y="1567"/>
                    <a:pt x="78" y="3855"/>
                  </a:cubicBezTo>
                  <a:cubicBezTo>
                    <a:pt x="178" y="7158"/>
                    <a:pt x="6949" y="14730"/>
                    <a:pt x="6949" y="14730"/>
                  </a:cubicBezTo>
                  <a:lnTo>
                    <a:pt x="14121" y="10060"/>
                  </a:lnTo>
                  <a:cubicBezTo>
                    <a:pt x="14121" y="10060"/>
                    <a:pt x="11853" y="5824"/>
                    <a:pt x="8884" y="2755"/>
                  </a:cubicBezTo>
                  <a:cubicBezTo>
                    <a:pt x="7026" y="813"/>
                    <a:pt x="5157" y="1"/>
                    <a:pt x="3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5"/>
            <p:cNvSpPr/>
            <p:nvPr/>
          </p:nvSpPr>
          <p:spPr>
            <a:xfrm>
              <a:off x="5903025" y="4330000"/>
              <a:ext cx="90925" cy="102600"/>
            </a:xfrm>
            <a:custGeom>
              <a:avLst/>
              <a:gdLst/>
              <a:ahLst/>
              <a:cxnLst/>
              <a:rect l="l" t="t" r="r" b="b"/>
              <a:pathLst>
                <a:path w="3637" h="4104" extrusionOk="0">
                  <a:moveTo>
                    <a:pt x="201" y="1"/>
                  </a:moveTo>
                  <a:lnTo>
                    <a:pt x="1" y="4104"/>
                  </a:lnTo>
                  <a:lnTo>
                    <a:pt x="3470" y="410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5"/>
            <p:cNvSpPr/>
            <p:nvPr/>
          </p:nvSpPr>
          <p:spPr>
            <a:xfrm>
              <a:off x="5305950" y="4160725"/>
              <a:ext cx="131775" cy="118425"/>
            </a:xfrm>
            <a:custGeom>
              <a:avLst/>
              <a:gdLst/>
              <a:ahLst/>
              <a:cxnLst/>
              <a:rect l="l" t="t" r="r" b="b"/>
              <a:pathLst>
                <a:path w="5271" h="4737" extrusionOk="0">
                  <a:moveTo>
                    <a:pt x="2102" y="0"/>
                  </a:moveTo>
                  <a:lnTo>
                    <a:pt x="0" y="3836"/>
                  </a:lnTo>
                  <a:lnTo>
                    <a:pt x="3169" y="4737"/>
                  </a:lnTo>
                  <a:lnTo>
                    <a:pt x="5271" y="867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5"/>
            <p:cNvSpPr/>
            <p:nvPr/>
          </p:nvSpPr>
          <p:spPr>
            <a:xfrm>
              <a:off x="5667875" y="1450100"/>
              <a:ext cx="270200" cy="337250"/>
            </a:xfrm>
            <a:custGeom>
              <a:avLst/>
              <a:gdLst/>
              <a:ahLst/>
              <a:cxnLst/>
              <a:rect l="l" t="t" r="r" b="b"/>
              <a:pathLst>
                <a:path w="10808" h="13490" extrusionOk="0">
                  <a:moveTo>
                    <a:pt x="5306" y="1"/>
                  </a:moveTo>
                  <a:cubicBezTo>
                    <a:pt x="3003" y="1"/>
                    <a:pt x="865" y="1747"/>
                    <a:pt x="667" y="4317"/>
                  </a:cubicBezTo>
                  <a:cubicBezTo>
                    <a:pt x="367" y="7720"/>
                    <a:pt x="0" y="9688"/>
                    <a:pt x="1468" y="11656"/>
                  </a:cubicBezTo>
                  <a:cubicBezTo>
                    <a:pt x="2365" y="12917"/>
                    <a:pt x="3662" y="13489"/>
                    <a:pt x="4963" y="13489"/>
                  </a:cubicBezTo>
                  <a:cubicBezTo>
                    <a:pt x="6760" y="13489"/>
                    <a:pt x="8566" y="12398"/>
                    <a:pt x="9340" y="10522"/>
                  </a:cubicBezTo>
                  <a:cubicBezTo>
                    <a:pt x="10508" y="7586"/>
                    <a:pt x="10808" y="2516"/>
                    <a:pt x="7706" y="681"/>
                  </a:cubicBezTo>
                  <a:cubicBezTo>
                    <a:pt x="6936" y="215"/>
                    <a:pt x="6111" y="1"/>
                    <a:pt x="5306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5"/>
            <p:cNvSpPr/>
            <p:nvPr/>
          </p:nvSpPr>
          <p:spPr>
            <a:xfrm>
              <a:off x="5608650" y="1396250"/>
              <a:ext cx="299425" cy="353125"/>
            </a:xfrm>
            <a:custGeom>
              <a:avLst/>
              <a:gdLst/>
              <a:ahLst/>
              <a:cxnLst/>
              <a:rect l="l" t="t" r="r" b="b"/>
              <a:pathLst>
                <a:path w="11977" h="14125" extrusionOk="0">
                  <a:moveTo>
                    <a:pt x="6839" y="0"/>
                  </a:moveTo>
                  <a:lnTo>
                    <a:pt x="6839" y="0"/>
                  </a:lnTo>
                  <a:cubicBezTo>
                    <a:pt x="7160" y="335"/>
                    <a:pt x="6956" y="407"/>
                    <a:pt x="6526" y="407"/>
                  </a:cubicBezTo>
                  <a:cubicBezTo>
                    <a:pt x="6200" y="407"/>
                    <a:pt x="5746" y="366"/>
                    <a:pt x="5292" y="366"/>
                  </a:cubicBezTo>
                  <a:cubicBezTo>
                    <a:pt x="4914" y="366"/>
                    <a:pt x="4537" y="395"/>
                    <a:pt x="4237" y="500"/>
                  </a:cubicBezTo>
                  <a:cubicBezTo>
                    <a:pt x="5238" y="1401"/>
                    <a:pt x="2436" y="467"/>
                    <a:pt x="1669" y="1501"/>
                  </a:cubicBezTo>
                  <a:cubicBezTo>
                    <a:pt x="3703" y="2102"/>
                    <a:pt x="535" y="2769"/>
                    <a:pt x="1" y="3536"/>
                  </a:cubicBezTo>
                  <a:cubicBezTo>
                    <a:pt x="968" y="3669"/>
                    <a:pt x="1068" y="4036"/>
                    <a:pt x="1202" y="4570"/>
                  </a:cubicBezTo>
                  <a:cubicBezTo>
                    <a:pt x="835" y="5004"/>
                    <a:pt x="1035" y="12876"/>
                    <a:pt x="3603" y="13910"/>
                  </a:cubicBezTo>
                  <a:cubicBezTo>
                    <a:pt x="3954" y="14056"/>
                    <a:pt x="4346" y="14125"/>
                    <a:pt x="4757" y="14125"/>
                  </a:cubicBezTo>
                  <a:cubicBezTo>
                    <a:pt x="7165" y="14125"/>
                    <a:pt x="10229" y="11770"/>
                    <a:pt x="9374" y="8806"/>
                  </a:cubicBezTo>
                  <a:cubicBezTo>
                    <a:pt x="9941" y="8006"/>
                    <a:pt x="11976" y="5504"/>
                    <a:pt x="11476" y="3336"/>
                  </a:cubicBezTo>
                  <a:cubicBezTo>
                    <a:pt x="10942" y="1067"/>
                    <a:pt x="7973" y="100"/>
                    <a:pt x="6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5"/>
            <p:cNvSpPr/>
            <p:nvPr/>
          </p:nvSpPr>
          <p:spPr>
            <a:xfrm>
              <a:off x="5842150" y="1421250"/>
              <a:ext cx="120950" cy="117325"/>
            </a:xfrm>
            <a:custGeom>
              <a:avLst/>
              <a:gdLst/>
              <a:ahLst/>
              <a:cxnLst/>
              <a:rect l="l" t="t" r="r" b="b"/>
              <a:pathLst>
                <a:path w="4838" h="4693" extrusionOk="0">
                  <a:moveTo>
                    <a:pt x="1569" y="1"/>
                  </a:moveTo>
                  <a:lnTo>
                    <a:pt x="1569" y="1"/>
                  </a:lnTo>
                  <a:cubicBezTo>
                    <a:pt x="1819" y="215"/>
                    <a:pt x="1667" y="353"/>
                    <a:pt x="1304" y="353"/>
                  </a:cubicBezTo>
                  <a:cubicBezTo>
                    <a:pt x="988" y="353"/>
                    <a:pt x="512" y="249"/>
                    <a:pt x="1" y="1"/>
                  </a:cubicBezTo>
                  <a:lnTo>
                    <a:pt x="1" y="1"/>
                  </a:lnTo>
                  <a:lnTo>
                    <a:pt x="368" y="3370"/>
                  </a:lnTo>
                  <a:cubicBezTo>
                    <a:pt x="1011" y="3974"/>
                    <a:pt x="2076" y="4692"/>
                    <a:pt x="2956" y="4692"/>
                  </a:cubicBezTo>
                  <a:cubicBezTo>
                    <a:pt x="3582" y="4692"/>
                    <a:pt x="4115" y="4329"/>
                    <a:pt x="4337" y="3303"/>
                  </a:cubicBezTo>
                  <a:cubicBezTo>
                    <a:pt x="4838" y="801"/>
                    <a:pt x="2669" y="134"/>
                    <a:pt x="1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5"/>
            <p:cNvSpPr/>
            <p:nvPr/>
          </p:nvSpPr>
          <p:spPr>
            <a:xfrm>
              <a:off x="5810475" y="1576125"/>
              <a:ext cx="55900" cy="84525"/>
            </a:xfrm>
            <a:custGeom>
              <a:avLst/>
              <a:gdLst/>
              <a:ahLst/>
              <a:cxnLst/>
              <a:rect l="l" t="t" r="r" b="b"/>
              <a:pathLst>
                <a:path w="2236" h="3381" extrusionOk="0">
                  <a:moveTo>
                    <a:pt x="1052" y="1"/>
                  </a:moveTo>
                  <a:cubicBezTo>
                    <a:pt x="630" y="1"/>
                    <a:pt x="248" y="362"/>
                    <a:pt x="134" y="911"/>
                  </a:cubicBezTo>
                  <a:cubicBezTo>
                    <a:pt x="0" y="1578"/>
                    <a:pt x="100" y="2278"/>
                    <a:pt x="401" y="2879"/>
                  </a:cubicBezTo>
                  <a:cubicBezTo>
                    <a:pt x="575" y="3228"/>
                    <a:pt x="807" y="3381"/>
                    <a:pt x="1040" y="3381"/>
                  </a:cubicBezTo>
                  <a:cubicBezTo>
                    <a:pt x="1342" y="3381"/>
                    <a:pt x="1647" y="3126"/>
                    <a:pt x="1835" y="2712"/>
                  </a:cubicBezTo>
                  <a:cubicBezTo>
                    <a:pt x="2102" y="2045"/>
                    <a:pt x="2235" y="811"/>
                    <a:pt x="1635" y="244"/>
                  </a:cubicBezTo>
                  <a:cubicBezTo>
                    <a:pt x="1446" y="76"/>
                    <a:pt x="1245" y="1"/>
                    <a:pt x="105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5"/>
            <p:cNvSpPr/>
            <p:nvPr/>
          </p:nvSpPr>
          <p:spPr>
            <a:xfrm>
              <a:off x="5280925" y="2613775"/>
              <a:ext cx="571275" cy="1658725"/>
            </a:xfrm>
            <a:custGeom>
              <a:avLst/>
              <a:gdLst/>
              <a:ahLst/>
              <a:cxnLst/>
              <a:rect l="l" t="t" r="r" b="b"/>
              <a:pathLst>
                <a:path w="22851" h="66349" extrusionOk="0">
                  <a:moveTo>
                    <a:pt x="9374" y="1"/>
                  </a:moveTo>
                  <a:cubicBezTo>
                    <a:pt x="9374" y="9407"/>
                    <a:pt x="11108" y="23784"/>
                    <a:pt x="9074" y="35292"/>
                  </a:cubicBezTo>
                  <a:cubicBezTo>
                    <a:pt x="6839" y="48102"/>
                    <a:pt x="0" y="64480"/>
                    <a:pt x="0" y="64480"/>
                  </a:cubicBezTo>
                  <a:lnTo>
                    <a:pt x="6238" y="66348"/>
                  </a:lnTo>
                  <a:cubicBezTo>
                    <a:pt x="6238" y="66348"/>
                    <a:pt x="14911" y="50837"/>
                    <a:pt x="19781" y="35626"/>
                  </a:cubicBezTo>
                  <a:cubicBezTo>
                    <a:pt x="22850" y="26019"/>
                    <a:pt x="21249" y="1"/>
                    <a:pt x="21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5"/>
            <p:cNvSpPr/>
            <p:nvPr/>
          </p:nvSpPr>
          <p:spPr>
            <a:xfrm>
              <a:off x="5709575" y="2752775"/>
              <a:ext cx="116775" cy="525675"/>
            </a:xfrm>
            <a:custGeom>
              <a:avLst/>
              <a:gdLst/>
              <a:ahLst/>
              <a:cxnLst/>
              <a:rect l="l" t="t" r="r" b="b"/>
              <a:pathLst>
                <a:path w="4671" h="21027" extrusionOk="0">
                  <a:moveTo>
                    <a:pt x="2870" y="0"/>
                  </a:moveTo>
                  <a:cubicBezTo>
                    <a:pt x="1881" y="0"/>
                    <a:pt x="1163" y="425"/>
                    <a:pt x="934" y="1479"/>
                  </a:cubicBezTo>
                  <a:cubicBezTo>
                    <a:pt x="0" y="5515"/>
                    <a:pt x="2769" y="16156"/>
                    <a:pt x="4136" y="21026"/>
                  </a:cubicBezTo>
                  <a:cubicBezTo>
                    <a:pt x="4670" y="14021"/>
                    <a:pt x="4570" y="5682"/>
                    <a:pt x="4370" y="245"/>
                  </a:cubicBezTo>
                  <a:cubicBezTo>
                    <a:pt x="3827" y="88"/>
                    <a:pt x="3320" y="0"/>
                    <a:pt x="2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5"/>
            <p:cNvSpPr/>
            <p:nvPr/>
          </p:nvSpPr>
          <p:spPr>
            <a:xfrm>
              <a:off x="5270075" y="4167400"/>
              <a:ext cx="211025" cy="108425"/>
            </a:xfrm>
            <a:custGeom>
              <a:avLst/>
              <a:gdLst/>
              <a:ahLst/>
              <a:cxnLst/>
              <a:rect l="l" t="t" r="r" b="b"/>
              <a:pathLst>
                <a:path w="8441" h="4337" extrusionOk="0">
                  <a:moveTo>
                    <a:pt x="868" y="0"/>
                  </a:moveTo>
                  <a:lnTo>
                    <a:pt x="1" y="2302"/>
                  </a:lnTo>
                  <a:lnTo>
                    <a:pt x="6806" y="4336"/>
                  </a:lnTo>
                  <a:cubicBezTo>
                    <a:pt x="6806" y="4336"/>
                    <a:pt x="8440" y="2435"/>
                    <a:pt x="8407" y="2435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5"/>
            <p:cNvSpPr/>
            <p:nvPr/>
          </p:nvSpPr>
          <p:spPr>
            <a:xfrm>
              <a:off x="5672875" y="2613775"/>
              <a:ext cx="451175" cy="1798825"/>
            </a:xfrm>
            <a:custGeom>
              <a:avLst/>
              <a:gdLst/>
              <a:ahLst/>
              <a:cxnLst/>
              <a:rect l="l" t="t" r="r" b="b"/>
              <a:pathLst>
                <a:path w="18047" h="71953" extrusionOk="0">
                  <a:moveTo>
                    <a:pt x="0" y="1"/>
                  </a:moveTo>
                  <a:cubicBezTo>
                    <a:pt x="0" y="1"/>
                    <a:pt x="6839" y="21616"/>
                    <a:pt x="7139" y="33291"/>
                  </a:cubicBezTo>
                  <a:cubicBezTo>
                    <a:pt x="7406" y="43999"/>
                    <a:pt x="8106" y="71952"/>
                    <a:pt x="8106" y="71952"/>
                  </a:cubicBezTo>
                  <a:lnTo>
                    <a:pt x="13944" y="71952"/>
                  </a:lnTo>
                  <a:cubicBezTo>
                    <a:pt x="13944" y="71952"/>
                    <a:pt x="18047" y="44199"/>
                    <a:pt x="17646" y="32457"/>
                  </a:cubicBezTo>
                  <a:cubicBezTo>
                    <a:pt x="17279" y="21950"/>
                    <a:pt x="12109" y="1"/>
                    <a:pt x="12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5"/>
            <p:cNvSpPr/>
            <p:nvPr/>
          </p:nvSpPr>
          <p:spPr>
            <a:xfrm>
              <a:off x="5858825" y="4355025"/>
              <a:ext cx="191000" cy="60075"/>
            </a:xfrm>
            <a:custGeom>
              <a:avLst/>
              <a:gdLst/>
              <a:ahLst/>
              <a:cxnLst/>
              <a:rect l="l" t="t" r="r" b="b"/>
              <a:pathLst>
                <a:path w="7640" h="2403" extrusionOk="0">
                  <a:moveTo>
                    <a:pt x="7640" y="0"/>
                  </a:moveTo>
                  <a:lnTo>
                    <a:pt x="1" y="234"/>
                  </a:lnTo>
                  <a:lnTo>
                    <a:pt x="201" y="2402"/>
                  </a:lnTo>
                  <a:lnTo>
                    <a:pt x="7306" y="2402"/>
                  </a:lnTo>
                  <a:cubicBezTo>
                    <a:pt x="7306" y="2402"/>
                    <a:pt x="7640" y="0"/>
                    <a:pt x="7640" y="0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4" name="Google Shape;1824;p65"/>
          <p:cNvSpPr txBox="1">
            <a:spLocks noGrp="1"/>
          </p:cNvSpPr>
          <p:nvPr>
            <p:ph type="title"/>
          </p:nvPr>
        </p:nvSpPr>
        <p:spPr>
          <a:xfrm>
            <a:off x="126705" y="2122050"/>
            <a:ext cx="4840100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순천 R" panose="02020603020101020101" pitchFamily="18" charset="-127"/>
                <a:ea typeface="순천 R" panose="02020603020101020101" pitchFamily="18" charset="-127"/>
              </a:rPr>
              <a:t>주요 코드 및 알고리즘</a:t>
            </a:r>
            <a:endParaRPr b="1" dirty="0">
              <a:latin typeface="순천 R" panose="02020603020101020101" pitchFamily="18" charset="-127"/>
              <a:ea typeface="순천 R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" grpId="0"/>
      <p:bldP spid="18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39;p42">
            <a:extLst>
              <a:ext uri="{FF2B5EF4-FFF2-40B4-BE49-F238E27FC236}">
                <a16:creationId xmlns:a16="http://schemas.microsoft.com/office/drawing/2014/main" id="{4E2BD3EE-FA2B-4431-87BA-E2ACE13E4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800" y="165625"/>
            <a:ext cx="719000" cy="532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05</a:t>
            </a:r>
            <a:endParaRPr sz="2000" dirty="0"/>
          </a:p>
        </p:txBody>
      </p:sp>
      <p:sp>
        <p:nvSpPr>
          <p:cNvPr id="11" name="Google Shape;921;p40">
            <a:extLst>
              <a:ext uri="{FF2B5EF4-FFF2-40B4-BE49-F238E27FC236}">
                <a16:creationId xmlns:a16="http://schemas.microsoft.com/office/drawing/2014/main" id="{607AAD95-275A-4194-B11D-A3059299C21B}"/>
              </a:ext>
            </a:extLst>
          </p:cNvPr>
          <p:cNvSpPr txBox="1">
            <a:spLocks/>
          </p:cNvSpPr>
          <p:nvPr/>
        </p:nvSpPr>
        <p:spPr>
          <a:xfrm>
            <a:off x="165099" y="191025"/>
            <a:ext cx="3743223" cy="40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3200"/>
              <a:buFont typeface="Krona One"/>
              <a:buNone/>
              <a:defRPr sz="3200" b="0" i="0" u="none" strike="noStrike" cap="none">
                <a:solidFill>
                  <a:srgbClr val="FF409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주요 코드 및 알고리즘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192EF4-D295-4234-82DB-D719C2C97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786" y="1097759"/>
            <a:ext cx="5719214" cy="5926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0A1C01-495A-461A-A048-8BCE8EC181A9}"/>
              </a:ext>
            </a:extLst>
          </p:cNvPr>
          <p:cNvSpPr txBox="1"/>
          <p:nvPr/>
        </p:nvSpPr>
        <p:spPr>
          <a:xfrm>
            <a:off x="6819231" y="1319980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순천 R" panose="02020603020101020101" pitchFamily="18" charset="-127"/>
                <a:ea typeface="순천 R" panose="02020603020101020101" pitchFamily="18" charset="-127"/>
              </a:rPr>
              <a:t>Run Thread</a:t>
            </a:r>
            <a:endParaRPr lang="ko-KR" altLang="en-US" sz="2000" b="1" dirty="0">
              <a:latin typeface="순천 R" panose="02020603020101020101" pitchFamily="18" charset="-127"/>
              <a:ea typeface="순천 R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25B1E0-BA41-48E6-B0D6-489180BD9A40}"/>
              </a:ext>
            </a:extLst>
          </p:cNvPr>
          <p:cNvGrpSpPr/>
          <p:nvPr/>
        </p:nvGrpSpPr>
        <p:grpSpPr>
          <a:xfrm>
            <a:off x="165099" y="988142"/>
            <a:ext cx="6243075" cy="3701845"/>
            <a:chOff x="165099" y="988142"/>
            <a:chExt cx="6243075" cy="370184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3ADE2CA-4AF0-492A-8854-95FCA179B11C}"/>
                </a:ext>
              </a:extLst>
            </p:cNvPr>
            <p:cNvSpPr/>
            <p:nvPr/>
          </p:nvSpPr>
          <p:spPr>
            <a:xfrm>
              <a:off x="4034946" y="988142"/>
              <a:ext cx="2373228" cy="3701845"/>
            </a:xfrm>
            <a:prstGeom prst="roundRect">
              <a:avLst/>
            </a:prstGeom>
            <a:noFill/>
            <a:ln w="762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317635-75A6-44C0-B04E-8DD3FB53A411}"/>
                </a:ext>
              </a:extLst>
            </p:cNvPr>
            <p:cNvSpPr txBox="1"/>
            <p:nvPr/>
          </p:nvSpPr>
          <p:spPr>
            <a:xfrm>
              <a:off x="165099" y="1452716"/>
              <a:ext cx="325968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kern="0" spc="0" dirty="0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초음파센서로 물체를 감지</a:t>
              </a:r>
              <a:endParaRPr lang="en-US" altLang="ko-KR" sz="1200" kern="0" spc="0" dirty="0">
                <a:solidFill>
                  <a:srgbClr val="000000"/>
                </a:solidFill>
                <a:effectLst/>
                <a:latin typeface="순천 R" panose="02020603020101020101" pitchFamily="18" charset="-127"/>
                <a:ea typeface="순천 R" panose="02020603020101020101" pitchFamily="18" charset="-127"/>
              </a:endParaRPr>
            </a:p>
            <a:p>
              <a:endParaRPr lang="en-US" altLang="ko-KR" sz="1200" kern="0" spc="0" dirty="0">
                <a:solidFill>
                  <a:srgbClr val="000000"/>
                </a:solidFill>
                <a:effectLst/>
                <a:latin typeface="순천 R" panose="02020603020101020101" pitchFamily="18" charset="-127"/>
                <a:ea typeface="순천 R" panose="02020603020101020101" pitchFamily="18" charset="-127"/>
              </a:endParaRPr>
            </a:p>
            <a:p>
              <a:r>
                <a:rPr lang="ko-KR" altLang="en-US" sz="1200" kern="0" spc="0" dirty="0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그 물체를 만나 초음파가 돌아오는 시간을 측정</a:t>
              </a:r>
              <a:endParaRPr lang="en-US" altLang="ko-KR" sz="1200" kern="0" spc="0" dirty="0">
                <a:solidFill>
                  <a:srgbClr val="000000"/>
                </a:solidFill>
                <a:effectLst/>
                <a:latin typeface="순천 R" panose="02020603020101020101" pitchFamily="18" charset="-127"/>
                <a:ea typeface="순천 R" panose="02020603020101020101" pitchFamily="18" charset="-127"/>
              </a:endParaRPr>
            </a:p>
            <a:p>
              <a:endParaRPr lang="en-US" altLang="ko-KR" sz="1200" dirty="0">
                <a:latin typeface="순천 R" panose="02020603020101020101" pitchFamily="18" charset="-127"/>
                <a:ea typeface="순천 R" panose="02020603020101020101" pitchFamily="18" charset="-127"/>
              </a:endParaRPr>
            </a:p>
            <a:p>
              <a:r>
                <a:rPr lang="ko-KR" altLang="en-US" sz="1200" kern="0" spc="0" dirty="0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그 시간을 통해 거리를 계산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,</a:t>
              </a:r>
              <a:r>
                <a:rPr lang="ko-KR" altLang="en-US" sz="1200" kern="0" spc="0" dirty="0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 거리가 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3</a:t>
              </a:r>
              <a:r>
                <a:rPr lang="ko-KR" altLang="en-US" sz="1200" kern="0" spc="0" dirty="0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보다 작을 때 나머지 동작들이 실행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 </a:t>
              </a:r>
            </a:p>
            <a:p>
              <a:endParaRPr lang="en-US" altLang="ko-KR" sz="1200" kern="0" spc="0" dirty="0">
                <a:solidFill>
                  <a:srgbClr val="000000"/>
                </a:solidFill>
                <a:effectLst/>
                <a:latin typeface="순천 R" panose="02020603020101020101" pitchFamily="18" charset="-127"/>
                <a:ea typeface="순천 R" panose="02020603020101020101" pitchFamily="18" charset="-127"/>
              </a:endParaRPr>
            </a:p>
            <a:p>
              <a:r>
                <a:rPr lang="en-US" altLang="ko-KR" sz="1200" kern="0" spc="0" dirty="0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RGB LED</a:t>
              </a:r>
              <a:r>
                <a:rPr lang="ko-KR" altLang="en-US" sz="1200" kern="0" spc="0" dirty="0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에 초록불이 들어오고 </a:t>
              </a:r>
              <a:r>
                <a:rPr lang="ko-KR" altLang="en-US" sz="1200" kern="0" spc="0" dirty="0" err="1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서보모터가</a:t>
              </a:r>
              <a:r>
                <a:rPr lang="ko-KR" altLang="en-US" sz="1200" kern="0" spc="0" dirty="0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 회전하면서 </a:t>
              </a:r>
              <a:r>
                <a:rPr lang="ko-KR" altLang="en-US" sz="1200" kern="0" spc="0" dirty="0" err="1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부저의</a:t>
              </a:r>
              <a:r>
                <a:rPr lang="ko-KR" altLang="en-US" sz="1200" kern="0" spc="0" dirty="0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 소리가 </a:t>
              </a:r>
              <a:r>
                <a:rPr lang="ko-KR" altLang="en-US" sz="1200" dirty="0">
                  <a:latin typeface="순천 R" panose="02020603020101020101" pitchFamily="18" charset="-127"/>
                  <a:ea typeface="순천 R" panose="02020603020101020101" pitchFamily="18" charset="-127"/>
                </a:rPr>
                <a:t>울림</a:t>
              </a:r>
              <a:endParaRPr lang="en-US" altLang="ko-KR" sz="1200" dirty="0">
                <a:latin typeface="순천 R" panose="02020603020101020101" pitchFamily="18" charset="-127"/>
                <a:ea typeface="순천 R" panose="02020603020101020101" pitchFamily="18" charset="-127"/>
              </a:endParaRPr>
            </a:p>
            <a:p>
              <a:endParaRPr lang="en-US" altLang="ko-KR" sz="1200" dirty="0">
                <a:latin typeface="순천 R" panose="02020603020101020101" pitchFamily="18" charset="-127"/>
                <a:ea typeface="순천 R" panose="02020603020101020101" pitchFamily="18" charset="-127"/>
              </a:endParaRPr>
            </a:p>
            <a:p>
              <a:r>
                <a:rPr lang="ko-KR" altLang="en-US" sz="1200" kern="0" spc="0" dirty="0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회전한 모터가 </a:t>
              </a:r>
              <a:r>
                <a:rPr lang="ko-KR" altLang="en-US" sz="1200" kern="0" spc="0" dirty="0" err="1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디스펜서의</a:t>
              </a:r>
              <a:r>
                <a:rPr lang="ko-KR" altLang="en-US" sz="1200" kern="0" spc="0" dirty="0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 진공 마개를 눌러 손 소독제가 분사</a:t>
              </a:r>
              <a:endParaRPr lang="en-US" altLang="ko-KR" sz="1200" kern="0" spc="0" dirty="0">
                <a:solidFill>
                  <a:srgbClr val="000000"/>
                </a:solidFill>
                <a:effectLst/>
                <a:latin typeface="순천 R" panose="02020603020101020101" pitchFamily="18" charset="-127"/>
                <a:ea typeface="순천 R" panose="02020603020101020101" pitchFamily="18" charset="-127"/>
              </a:endParaRPr>
            </a:p>
            <a:p>
              <a:endParaRPr lang="en-US" altLang="ko-KR" sz="1200" dirty="0">
                <a:latin typeface="순천 R" panose="02020603020101020101" pitchFamily="18" charset="-127"/>
                <a:ea typeface="순천 R" panose="02020603020101020101" pitchFamily="18" charset="-127"/>
              </a:endParaRPr>
            </a:p>
            <a:p>
              <a:r>
                <a:rPr lang="ko-KR" altLang="en-US" sz="1200" kern="0" spc="0" dirty="0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모든 동작이 끝난 후 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RGB LED</a:t>
              </a:r>
              <a:r>
                <a:rPr lang="ko-KR" altLang="en-US" sz="1200" kern="0" spc="0" dirty="0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에 </a:t>
              </a:r>
              <a:r>
                <a:rPr lang="ko-KR" altLang="en-US" sz="1200" kern="0" spc="0" dirty="0" err="1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빨간불이</a:t>
              </a:r>
              <a:r>
                <a:rPr lang="ko-KR" altLang="en-US" sz="1200" kern="0" spc="0" dirty="0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 </a:t>
              </a:r>
              <a:r>
                <a:rPr lang="ko-KR" altLang="en-US" sz="1200" kern="0" spc="0" dirty="0" err="1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켜짐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 </a:t>
              </a:r>
              <a:endParaRPr lang="ko-KR" altLang="en-US" sz="1200" kern="0" spc="0" dirty="0">
                <a:solidFill>
                  <a:srgbClr val="000000"/>
                </a:solidFill>
                <a:effectLst/>
                <a:latin typeface="순천 R" panose="02020603020101020101" pitchFamily="18" charset="-127"/>
                <a:ea typeface="순천 R" panose="02020603020101020101" pitchFamily="18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DBE616B-2F9E-4574-908F-7B7FF62D2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4786" y="2765892"/>
              <a:ext cx="610160" cy="0"/>
            </a:xfrm>
            <a:prstGeom prst="straightConnector1">
              <a:avLst/>
            </a:prstGeom>
            <a:ln w="762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793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82716E-6 L -2.77778E-6 -0.4197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2D7DBEE-F96C-4271-8E39-6FA072B3C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786" y="682533"/>
            <a:ext cx="5719214" cy="5662960"/>
          </a:xfrm>
          <a:prstGeom prst="rect">
            <a:avLst/>
          </a:prstGeom>
        </p:spPr>
      </p:pic>
      <p:sp>
        <p:nvSpPr>
          <p:cNvPr id="6" name="Google Shape;1039;p42">
            <a:extLst>
              <a:ext uri="{FF2B5EF4-FFF2-40B4-BE49-F238E27FC236}">
                <a16:creationId xmlns:a16="http://schemas.microsoft.com/office/drawing/2014/main" id="{4E2BD3EE-FA2B-4431-87BA-E2ACE13E4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800" y="165625"/>
            <a:ext cx="719000" cy="532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05</a:t>
            </a:r>
            <a:endParaRPr sz="2000" dirty="0"/>
          </a:p>
        </p:txBody>
      </p:sp>
      <p:sp>
        <p:nvSpPr>
          <p:cNvPr id="11" name="Google Shape;921;p40">
            <a:extLst>
              <a:ext uri="{FF2B5EF4-FFF2-40B4-BE49-F238E27FC236}">
                <a16:creationId xmlns:a16="http://schemas.microsoft.com/office/drawing/2014/main" id="{607AAD95-275A-4194-B11D-A3059299C21B}"/>
              </a:ext>
            </a:extLst>
          </p:cNvPr>
          <p:cNvSpPr txBox="1">
            <a:spLocks/>
          </p:cNvSpPr>
          <p:nvPr/>
        </p:nvSpPr>
        <p:spPr>
          <a:xfrm>
            <a:off x="165099" y="191025"/>
            <a:ext cx="3743223" cy="40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3200"/>
              <a:buFont typeface="Krona One"/>
              <a:buNone/>
              <a:defRPr sz="3200" b="0" i="0" u="none" strike="noStrike" cap="none">
                <a:solidFill>
                  <a:srgbClr val="FF409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주요 코드 및 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1C01-495A-461A-A048-8BCE8EC181A9}"/>
              </a:ext>
            </a:extLst>
          </p:cNvPr>
          <p:cNvSpPr txBox="1"/>
          <p:nvPr/>
        </p:nvSpPr>
        <p:spPr>
          <a:xfrm>
            <a:off x="6819231" y="131998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순천 R" panose="02020603020101020101" pitchFamily="18" charset="-127"/>
                <a:ea typeface="순천 R" panose="02020603020101020101" pitchFamily="18" charset="-127"/>
              </a:rPr>
              <a:t>Check Thread</a:t>
            </a:r>
            <a:endParaRPr lang="ko-KR" altLang="en-US" sz="2000" b="1" dirty="0">
              <a:latin typeface="순천 R" panose="02020603020101020101" pitchFamily="18" charset="-127"/>
              <a:ea typeface="순천 R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25B1E0-BA41-48E6-B0D6-489180BD9A40}"/>
              </a:ext>
            </a:extLst>
          </p:cNvPr>
          <p:cNvGrpSpPr/>
          <p:nvPr/>
        </p:nvGrpSpPr>
        <p:grpSpPr>
          <a:xfrm>
            <a:off x="165099" y="929152"/>
            <a:ext cx="6243075" cy="4004182"/>
            <a:chOff x="165099" y="929152"/>
            <a:chExt cx="6243075" cy="4004182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3ADE2CA-4AF0-492A-8854-95FCA179B11C}"/>
                </a:ext>
              </a:extLst>
            </p:cNvPr>
            <p:cNvSpPr/>
            <p:nvPr/>
          </p:nvSpPr>
          <p:spPr>
            <a:xfrm>
              <a:off x="3908322" y="929152"/>
              <a:ext cx="2499852" cy="4004182"/>
            </a:xfrm>
            <a:prstGeom prst="roundRect">
              <a:avLst/>
            </a:prstGeom>
            <a:noFill/>
            <a:ln w="762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317635-75A6-44C0-B04E-8DD3FB53A411}"/>
                </a:ext>
              </a:extLst>
            </p:cNvPr>
            <p:cNvSpPr txBox="1"/>
            <p:nvPr/>
          </p:nvSpPr>
          <p:spPr>
            <a:xfrm>
              <a:off x="165099" y="1881355"/>
              <a:ext cx="325968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순천 R" panose="02020603020101020101" pitchFamily="18" charset="-127"/>
                  <a:ea typeface="순천 R" panose="02020603020101020101" pitchFamily="18" charset="-127"/>
                </a:rPr>
                <a:t>초음파센서를 통해 손 소독제의 잔량을 거리로 감지</a:t>
              </a:r>
              <a:endParaRPr lang="en-US" altLang="ko-KR" sz="1200" dirty="0">
                <a:latin typeface="순천 R" panose="02020603020101020101" pitchFamily="18" charset="-127"/>
                <a:ea typeface="순천 R" panose="02020603020101020101" pitchFamily="18" charset="-127"/>
              </a:endParaRPr>
            </a:p>
            <a:p>
              <a:endParaRPr lang="en-US" altLang="ko-KR" sz="1200" kern="0" spc="0" dirty="0">
                <a:solidFill>
                  <a:srgbClr val="000000"/>
                </a:solidFill>
                <a:effectLst/>
                <a:latin typeface="순천 R" panose="02020603020101020101" pitchFamily="18" charset="-127"/>
                <a:ea typeface="순천 R" panose="02020603020101020101" pitchFamily="18" charset="-127"/>
              </a:endParaRPr>
            </a:p>
            <a:p>
              <a:r>
                <a:rPr lang="ko-KR" altLang="en-US" sz="1200" dirty="0">
                  <a:latin typeface="순천 R" panose="02020603020101020101" pitchFamily="18" charset="-127"/>
                  <a:ea typeface="순천 R" panose="02020603020101020101" pitchFamily="18" charset="-127"/>
                </a:rPr>
                <a:t>초음파가 돌아오는 시간을 통해 거리 계산</a:t>
              </a:r>
              <a:endParaRPr lang="en-US" altLang="ko-KR" sz="1200" dirty="0">
                <a:latin typeface="순천 R" panose="02020603020101020101" pitchFamily="18" charset="-127"/>
                <a:ea typeface="순천 R" panose="02020603020101020101" pitchFamily="18" charset="-127"/>
              </a:endParaRPr>
            </a:p>
            <a:p>
              <a:endParaRPr lang="en-US" altLang="ko-KR" sz="1200" kern="0" spc="0" dirty="0">
                <a:solidFill>
                  <a:srgbClr val="000000"/>
                </a:solidFill>
                <a:effectLst/>
                <a:latin typeface="순천 R" panose="02020603020101020101" pitchFamily="18" charset="-127"/>
                <a:ea typeface="순천 R" panose="02020603020101020101" pitchFamily="18" charset="-127"/>
              </a:endParaRPr>
            </a:p>
            <a:p>
              <a:r>
                <a:rPr lang="ko-KR" altLang="en-US" sz="1200" dirty="0">
                  <a:latin typeface="순천 R" panose="02020603020101020101" pitchFamily="18" charset="-127"/>
                  <a:ea typeface="순천 R" panose="02020603020101020101" pitchFamily="18" charset="-127"/>
                </a:rPr>
                <a:t>구한 거리의 인자 값을 </a:t>
              </a:r>
              <a:r>
                <a:rPr lang="en-US" altLang="ko-KR" sz="1200" dirty="0">
                  <a:latin typeface="순천 R" panose="02020603020101020101" pitchFamily="18" charset="-127"/>
                  <a:ea typeface="순천 R" panose="02020603020101020101" pitchFamily="18" charset="-127"/>
                </a:rPr>
                <a:t>LCD</a:t>
              </a:r>
              <a:r>
                <a:rPr lang="ko-KR" altLang="en-US" sz="1200" dirty="0">
                  <a:latin typeface="순천 R" panose="02020603020101020101" pitchFamily="18" charset="-127"/>
                  <a:ea typeface="순천 R" panose="02020603020101020101" pitchFamily="18" charset="-127"/>
                </a:rPr>
                <a:t>에 출력</a:t>
              </a:r>
              <a:endParaRPr lang="en-US" altLang="ko-KR" sz="1200" dirty="0">
                <a:latin typeface="순천 R" panose="02020603020101020101" pitchFamily="18" charset="-127"/>
                <a:ea typeface="순천 R" panose="02020603020101020101" pitchFamily="18" charset="-127"/>
              </a:endParaRPr>
            </a:p>
            <a:p>
              <a:endParaRPr lang="en-US" altLang="ko-KR" sz="1200" kern="0" spc="0" dirty="0">
                <a:solidFill>
                  <a:srgbClr val="000000"/>
                </a:solidFill>
                <a:effectLst/>
                <a:latin typeface="순천 R" panose="02020603020101020101" pitchFamily="18" charset="-127"/>
                <a:ea typeface="순천 R" panose="02020603020101020101" pitchFamily="18" charset="-127"/>
              </a:endParaRPr>
            </a:p>
            <a:p>
              <a:r>
                <a:rPr lang="ko-KR" altLang="en-US" sz="1200" dirty="0">
                  <a:latin typeface="순천 R" panose="02020603020101020101" pitchFamily="18" charset="-127"/>
                  <a:ea typeface="순천 R" panose="02020603020101020101" pitchFamily="18" charset="-127"/>
                </a:rPr>
                <a:t>잔량이 충분하면 </a:t>
              </a:r>
              <a:r>
                <a:rPr lang="en-US" altLang="ko-KR" sz="1200" dirty="0">
                  <a:latin typeface="순천 R" panose="02020603020101020101" pitchFamily="18" charset="-127"/>
                  <a:ea typeface="순천 R" panose="02020603020101020101" pitchFamily="18" charset="-127"/>
                </a:rPr>
                <a:t>“Enough”</a:t>
              </a:r>
            </a:p>
            <a:p>
              <a:r>
                <a:rPr lang="ko-KR" altLang="en-US" sz="1200" kern="0" spc="0" dirty="0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부족하면 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“Not Enough” </a:t>
              </a:r>
              <a:r>
                <a:rPr lang="ko-KR" altLang="en-US" sz="1200" kern="0" spc="0" dirty="0">
                  <a:solidFill>
                    <a:srgbClr val="000000"/>
                  </a:solidFill>
                  <a:effectLst/>
                  <a:latin typeface="순천 R" panose="02020603020101020101" pitchFamily="18" charset="-127"/>
                  <a:ea typeface="순천 R" panose="02020603020101020101" pitchFamily="18" charset="-127"/>
                </a:rPr>
                <a:t>출력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DBE616B-2F9E-4574-908F-7B7FF62D2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8162" y="2758518"/>
              <a:ext cx="610160" cy="0"/>
            </a:xfrm>
            <a:prstGeom prst="straightConnector1">
              <a:avLst/>
            </a:prstGeom>
            <a:ln w="762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981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043937-869B-43DD-88B4-880E1B157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254" y="-5502"/>
            <a:ext cx="4592746" cy="5154503"/>
          </a:xfrm>
          <a:prstGeom prst="rect">
            <a:avLst/>
          </a:prstGeom>
        </p:spPr>
      </p:pic>
      <p:sp>
        <p:nvSpPr>
          <p:cNvPr id="6" name="Google Shape;1039;p42">
            <a:extLst>
              <a:ext uri="{FF2B5EF4-FFF2-40B4-BE49-F238E27FC236}">
                <a16:creationId xmlns:a16="http://schemas.microsoft.com/office/drawing/2014/main" id="{4E2BD3EE-FA2B-4431-87BA-E2ACE13E4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800" y="165625"/>
            <a:ext cx="719000" cy="532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05</a:t>
            </a:r>
            <a:endParaRPr sz="2000" dirty="0"/>
          </a:p>
        </p:txBody>
      </p:sp>
      <p:sp>
        <p:nvSpPr>
          <p:cNvPr id="11" name="Google Shape;921;p40">
            <a:extLst>
              <a:ext uri="{FF2B5EF4-FFF2-40B4-BE49-F238E27FC236}">
                <a16:creationId xmlns:a16="http://schemas.microsoft.com/office/drawing/2014/main" id="{607AAD95-275A-4194-B11D-A3059299C21B}"/>
              </a:ext>
            </a:extLst>
          </p:cNvPr>
          <p:cNvSpPr txBox="1">
            <a:spLocks/>
          </p:cNvSpPr>
          <p:nvPr/>
        </p:nvSpPr>
        <p:spPr>
          <a:xfrm>
            <a:off x="165099" y="191025"/>
            <a:ext cx="3743223" cy="40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3200"/>
              <a:buFont typeface="Krona One"/>
              <a:buNone/>
              <a:defRPr sz="3200" b="0" i="0" u="none" strike="noStrike" cap="none">
                <a:solidFill>
                  <a:srgbClr val="FF409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주요 코드 및 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1C01-495A-461A-A048-8BCE8EC181A9}"/>
              </a:ext>
            </a:extLst>
          </p:cNvPr>
          <p:cNvSpPr txBox="1"/>
          <p:nvPr/>
        </p:nvSpPr>
        <p:spPr>
          <a:xfrm>
            <a:off x="6819231" y="131998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순천 R" panose="02020603020101020101" pitchFamily="18" charset="-127"/>
                <a:ea typeface="순천 R" panose="02020603020101020101" pitchFamily="18" charset="-127"/>
              </a:rPr>
              <a:t>Main</a:t>
            </a:r>
            <a:endParaRPr lang="ko-KR" altLang="en-US" sz="2000" b="1" dirty="0">
              <a:latin typeface="순천 R" panose="02020603020101020101" pitchFamily="18" charset="-127"/>
              <a:ea typeface="순천 R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17635-75A6-44C0-B04E-8DD3FB53A411}"/>
              </a:ext>
            </a:extLst>
          </p:cNvPr>
          <p:cNvSpPr txBox="1"/>
          <p:nvPr/>
        </p:nvSpPr>
        <p:spPr>
          <a:xfrm>
            <a:off x="165099" y="1379909"/>
            <a:ext cx="3259687" cy="1827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순천 R" panose="02020603020101020101" pitchFamily="18" charset="-127"/>
                <a:ea typeface="순천 R" panose="02020603020101020101" pitchFamily="18" charset="-127"/>
              </a:rPr>
              <a:t>연결한 각종 센서와 부품들의 모드를 설정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순천 R" panose="02020603020101020101" pitchFamily="18" charset="-127"/>
              <a:ea typeface="순천 R" panose="02020603020101020101" pitchFamily="18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0" dirty="0">
              <a:solidFill>
                <a:srgbClr val="000000"/>
              </a:solidFill>
              <a:effectLst/>
              <a:latin typeface="순천 R" panose="02020603020101020101" pitchFamily="18" charset="-127"/>
              <a:ea typeface="순천 R" panose="02020603020101020101" pitchFamily="18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순천 R" panose="02020603020101020101" pitchFamily="18" charset="-127"/>
                <a:ea typeface="순천 R" panose="02020603020101020101" pitchFamily="18" charset="-127"/>
              </a:rPr>
              <a:t>그 후 이전 단계에서 만든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순천 R" panose="02020603020101020101" pitchFamily="18" charset="-127"/>
                <a:ea typeface="순천 R" panose="02020603020101020101" pitchFamily="18" charset="-127"/>
              </a:rPr>
              <a:t>Run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순천 R" panose="02020603020101020101" pitchFamily="18" charset="-127"/>
                <a:ea typeface="순천 R" panose="02020603020101020101" pitchFamily="18" charset="-127"/>
              </a:rPr>
              <a:t>스레드와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순천 R" panose="02020603020101020101" pitchFamily="18" charset="-127"/>
                <a:ea typeface="순천 R" panose="02020603020101020101" pitchFamily="18" charset="-127"/>
              </a:rPr>
              <a:t>Check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순천 R" panose="02020603020101020101" pitchFamily="18" charset="-127"/>
                <a:ea typeface="순천 R" panose="02020603020101020101" pitchFamily="18" charset="-127"/>
              </a:rPr>
              <a:t>스레드를 생성하여 프로그램을 실행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순천 R" panose="02020603020101020101" pitchFamily="18" charset="-127"/>
              <a:ea typeface="순천 R" panose="02020603020101020101" pitchFamily="18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latin typeface="순천 R" panose="02020603020101020101" pitchFamily="18" charset="-127"/>
              <a:ea typeface="순천 R" panose="02020603020101020101" pitchFamily="18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순천 R" panose="02020603020101020101" pitchFamily="18" charset="-127"/>
                <a:ea typeface="순천 R" panose="02020603020101020101" pitchFamily="18" charset="-127"/>
              </a:rPr>
              <a:t>프로그램을 종료하면 스레드도 같이 종료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순천 R" panose="02020603020101020101" pitchFamily="18" charset="-127"/>
                <a:ea typeface="순천 R" panose="02020603020101020101" pitchFamily="18" charset="-127"/>
              </a:rPr>
              <a:t>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순천 R" panose="02020603020101020101" pitchFamily="18" charset="-127"/>
              <a:ea typeface="순천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DBE616B-2F9E-4574-908F-7B7FF62D2141}"/>
              </a:ext>
            </a:extLst>
          </p:cNvPr>
          <p:cNvCxnSpPr>
            <a:cxnSpLocks/>
          </p:cNvCxnSpPr>
          <p:nvPr/>
        </p:nvCxnSpPr>
        <p:spPr>
          <a:xfrm flipH="1">
            <a:off x="3364530" y="2397183"/>
            <a:ext cx="1207470" cy="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99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9" name="Google Shape;198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375" y="263275"/>
            <a:ext cx="4498200" cy="449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0" name="Google Shape;1990;p68"/>
          <p:cNvSpPr txBox="1">
            <a:spLocks noGrp="1"/>
          </p:cNvSpPr>
          <p:nvPr>
            <p:ph type="title"/>
          </p:nvPr>
        </p:nvSpPr>
        <p:spPr>
          <a:xfrm>
            <a:off x="210325" y="2122038"/>
            <a:ext cx="5242500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순천 R" panose="02020603020101020101" pitchFamily="18" charset="-127"/>
                <a:ea typeface="순천 R" panose="02020603020101020101" pitchFamily="18" charset="-127"/>
              </a:rPr>
              <a:t>구현결과 및 결론</a:t>
            </a:r>
            <a:endParaRPr b="1" dirty="0">
              <a:latin typeface="순천 R" panose="02020603020101020101" pitchFamily="18" charset="-127"/>
              <a:ea typeface="순천 R" panose="02020603020101020101" pitchFamily="18" charset="-127"/>
            </a:endParaRPr>
          </a:p>
        </p:txBody>
      </p:sp>
      <p:sp>
        <p:nvSpPr>
          <p:cNvPr id="1991" name="Google Shape;1991;p68"/>
          <p:cNvSpPr txBox="1">
            <a:spLocks noGrp="1"/>
          </p:cNvSpPr>
          <p:nvPr>
            <p:ph type="title" idx="2"/>
          </p:nvPr>
        </p:nvSpPr>
        <p:spPr>
          <a:xfrm>
            <a:off x="1619425" y="1147913"/>
            <a:ext cx="2424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0" grpId="0"/>
      <p:bldP spid="19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FF4094"/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목차</a:t>
            </a:r>
            <a:endParaRPr b="1" dirty="0">
              <a:solidFill>
                <a:srgbClr val="FF4094"/>
              </a:solidFill>
              <a:latin typeface="순천 R" panose="02020603020101020101" pitchFamily="18" charset="-127"/>
              <a:ea typeface="순천 R" panose="02020603020101020101" pitchFamily="18" charset="-127"/>
            </a:endParaRPr>
          </a:p>
        </p:txBody>
      </p:sp>
      <p:sp>
        <p:nvSpPr>
          <p:cNvPr id="899" name="Google Shape;899;p39"/>
          <p:cNvSpPr txBox="1">
            <a:spLocks noGrp="1"/>
          </p:cNvSpPr>
          <p:nvPr>
            <p:ph type="subTitle" idx="1"/>
          </p:nvPr>
        </p:nvSpPr>
        <p:spPr>
          <a:xfrm>
            <a:off x="1574325" y="1710800"/>
            <a:ext cx="27015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프로젝트 목적</a:t>
            </a:r>
            <a:endParaRPr sz="2400" b="1" dirty="0">
              <a:solidFill>
                <a:schemeClr val="accent5">
                  <a:lumMod val="75000"/>
                </a:schemeClr>
              </a:solidFill>
              <a:latin typeface="순천 R" panose="02020603020101020101" pitchFamily="18" charset="-127"/>
              <a:ea typeface="순천 R" panose="02020603020101020101" pitchFamily="18" charset="-127"/>
            </a:endParaRPr>
          </a:p>
        </p:txBody>
      </p:sp>
      <p:sp>
        <p:nvSpPr>
          <p:cNvPr id="901" name="Google Shape;901;p39"/>
          <p:cNvSpPr txBox="1">
            <a:spLocks noGrp="1"/>
          </p:cNvSpPr>
          <p:nvPr>
            <p:ph type="title" idx="3"/>
          </p:nvPr>
        </p:nvSpPr>
        <p:spPr>
          <a:xfrm>
            <a:off x="946925" y="1740475"/>
            <a:ext cx="56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02" name="Google Shape;902;p39"/>
          <p:cNvSpPr txBox="1">
            <a:spLocks noGrp="1"/>
          </p:cNvSpPr>
          <p:nvPr>
            <p:ph type="subTitle" idx="4"/>
          </p:nvPr>
        </p:nvSpPr>
        <p:spPr>
          <a:xfrm>
            <a:off x="1574325" y="2787650"/>
            <a:ext cx="27015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수행방법</a:t>
            </a:r>
            <a:endParaRPr sz="2400" b="1" dirty="0">
              <a:solidFill>
                <a:schemeClr val="accent5">
                  <a:lumMod val="75000"/>
                </a:schemeClr>
              </a:solidFill>
              <a:latin typeface="순천 R" panose="02020603020101020101" pitchFamily="18" charset="-127"/>
              <a:ea typeface="순천 R" panose="02020603020101020101" pitchFamily="18" charset="-127"/>
            </a:endParaRPr>
          </a:p>
        </p:txBody>
      </p:sp>
      <p:sp>
        <p:nvSpPr>
          <p:cNvPr id="904" name="Google Shape;904;p39"/>
          <p:cNvSpPr txBox="1">
            <a:spLocks noGrp="1"/>
          </p:cNvSpPr>
          <p:nvPr>
            <p:ph type="title" idx="6"/>
          </p:nvPr>
        </p:nvSpPr>
        <p:spPr>
          <a:xfrm>
            <a:off x="946925" y="2817325"/>
            <a:ext cx="56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05" name="Google Shape;905;p39"/>
          <p:cNvSpPr txBox="1">
            <a:spLocks noGrp="1"/>
          </p:cNvSpPr>
          <p:nvPr>
            <p:ph type="subTitle" idx="7"/>
          </p:nvPr>
        </p:nvSpPr>
        <p:spPr>
          <a:xfrm>
            <a:off x="1574325" y="3864500"/>
            <a:ext cx="27015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회로도</a:t>
            </a:r>
            <a:endParaRPr sz="2400" b="1" dirty="0">
              <a:solidFill>
                <a:schemeClr val="accent5">
                  <a:lumMod val="75000"/>
                </a:schemeClr>
              </a:solidFill>
              <a:latin typeface="순천 R" panose="02020603020101020101" pitchFamily="18" charset="-127"/>
              <a:ea typeface="순천 R" panose="02020603020101020101" pitchFamily="18" charset="-127"/>
            </a:endParaRPr>
          </a:p>
        </p:txBody>
      </p:sp>
      <p:sp>
        <p:nvSpPr>
          <p:cNvPr id="907" name="Google Shape;907;p39"/>
          <p:cNvSpPr txBox="1">
            <a:spLocks noGrp="1"/>
          </p:cNvSpPr>
          <p:nvPr>
            <p:ph type="title" idx="9"/>
          </p:nvPr>
        </p:nvSpPr>
        <p:spPr>
          <a:xfrm>
            <a:off x="946925" y="3894175"/>
            <a:ext cx="56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08" name="Google Shape;908;p39"/>
          <p:cNvSpPr txBox="1">
            <a:spLocks noGrp="1"/>
          </p:cNvSpPr>
          <p:nvPr>
            <p:ph type="subTitle" idx="13"/>
          </p:nvPr>
        </p:nvSpPr>
        <p:spPr>
          <a:xfrm>
            <a:off x="5495400" y="1710800"/>
            <a:ext cx="27015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순서도</a:t>
            </a:r>
            <a:endParaRPr sz="2400" b="1" dirty="0">
              <a:solidFill>
                <a:schemeClr val="accent5">
                  <a:lumMod val="75000"/>
                </a:schemeClr>
              </a:solidFill>
              <a:latin typeface="순천 R" panose="02020603020101020101" pitchFamily="18" charset="-127"/>
              <a:ea typeface="순천 R" panose="02020603020101020101" pitchFamily="18" charset="-127"/>
            </a:endParaRPr>
          </a:p>
        </p:txBody>
      </p:sp>
      <p:sp>
        <p:nvSpPr>
          <p:cNvPr id="910" name="Google Shape;910;p39"/>
          <p:cNvSpPr txBox="1">
            <a:spLocks noGrp="1"/>
          </p:cNvSpPr>
          <p:nvPr>
            <p:ph type="title" idx="15"/>
          </p:nvPr>
        </p:nvSpPr>
        <p:spPr>
          <a:xfrm>
            <a:off x="4868000" y="1740475"/>
            <a:ext cx="56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11" name="Google Shape;911;p39"/>
          <p:cNvSpPr txBox="1">
            <a:spLocks noGrp="1"/>
          </p:cNvSpPr>
          <p:nvPr>
            <p:ph type="subTitle" idx="16"/>
          </p:nvPr>
        </p:nvSpPr>
        <p:spPr>
          <a:xfrm>
            <a:off x="5495399" y="2787650"/>
            <a:ext cx="3293675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주요 코드 및 알고리즘</a:t>
            </a:r>
            <a:endParaRPr sz="2400" b="1" dirty="0">
              <a:solidFill>
                <a:schemeClr val="accent5">
                  <a:lumMod val="75000"/>
                </a:schemeClr>
              </a:solidFill>
              <a:latin typeface="순천 R" panose="02020603020101020101" pitchFamily="18" charset="-127"/>
              <a:ea typeface="순천 R" panose="02020603020101020101" pitchFamily="18" charset="-127"/>
            </a:endParaRPr>
          </a:p>
        </p:txBody>
      </p:sp>
      <p:sp>
        <p:nvSpPr>
          <p:cNvPr id="913" name="Google Shape;913;p39"/>
          <p:cNvSpPr txBox="1">
            <a:spLocks noGrp="1"/>
          </p:cNvSpPr>
          <p:nvPr>
            <p:ph type="title" idx="18"/>
          </p:nvPr>
        </p:nvSpPr>
        <p:spPr>
          <a:xfrm>
            <a:off x="4868000" y="2817325"/>
            <a:ext cx="56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14" name="Google Shape;914;p39"/>
          <p:cNvSpPr txBox="1">
            <a:spLocks noGrp="1"/>
          </p:cNvSpPr>
          <p:nvPr>
            <p:ph type="subTitle" idx="19"/>
          </p:nvPr>
        </p:nvSpPr>
        <p:spPr>
          <a:xfrm>
            <a:off x="5495400" y="3864500"/>
            <a:ext cx="27015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구현결과 및 결론</a:t>
            </a:r>
            <a:endParaRPr sz="2400" b="1" dirty="0">
              <a:solidFill>
                <a:schemeClr val="accent5">
                  <a:lumMod val="75000"/>
                </a:schemeClr>
              </a:solidFill>
              <a:latin typeface="순천 R" panose="02020603020101020101" pitchFamily="18" charset="-127"/>
              <a:ea typeface="순천 R" panose="02020603020101020101" pitchFamily="18" charset="-127"/>
            </a:endParaRPr>
          </a:p>
        </p:txBody>
      </p:sp>
      <p:sp>
        <p:nvSpPr>
          <p:cNvPr id="916" name="Google Shape;916;p39"/>
          <p:cNvSpPr txBox="1">
            <a:spLocks noGrp="1"/>
          </p:cNvSpPr>
          <p:nvPr>
            <p:ph type="title" idx="21"/>
          </p:nvPr>
        </p:nvSpPr>
        <p:spPr>
          <a:xfrm>
            <a:off x="4868000" y="3894175"/>
            <a:ext cx="56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0"/>
          <p:cNvSpPr txBox="1">
            <a:spLocks noGrp="1"/>
          </p:cNvSpPr>
          <p:nvPr>
            <p:ph type="title"/>
          </p:nvPr>
        </p:nvSpPr>
        <p:spPr>
          <a:xfrm>
            <a:off x="4572000" y="2122050"/>
            <a:ext cx="3708900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프로젝트 목적</a:t>
            </a:r>
            <a:endParaRPr b="1" dirty="0">
              <a:solidFill>
                <a:schemeClr val="accent5">
                  <a:lumMod val="75000"/>
                </a:schemeClr>
              </a:solidFill>
              <a:latin typeface="순천 R" panose="02020603020101020101" pitchFamily="18" charset="-127"/>
              <a:ea typeface="순천 R" panose="02020603020101020101" pitchFamily="18" charset="-127"/>
            </a:endParaRPr>
          </a:p>
        </p:txBody>
      </p:sp>
      <p:sp>
        <p:nvSpPr>
          <p:cNvPr id="922" name="Google Shape;922;p40"/>
          <p:cNvSpPr txBox="1">
            <a:spLocks noGrp="1"/>
          </p:cNvSpPr>
          <p:nvPr>
            <p:ph type="title" idx="2"/>
          </p:nvPr>
        </p:nvSpPr>
        <p:spPr>
          <a:xfrm>
            <a:off x="5520900" y="1147925"/>
            <a:ext cx="18111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924" name="Google Shape;924;p40"/>
          <p:cNvGrpSpPr/>
          <p:nvPr/>
        </p:nvGrpSpPr>
        <p:grpSpPr>
          <a:xfrm flipH="1">
            <a:off x="719777" y="1728267"/>
            <a:ext cx="3442934" cy="2883326"/>
            <a:chOff x="1774775" y="1308875"/>
            <a:chExt cx="4042900" cy="3385775"/>
          </a:xfrm>
        </p:grpSpPr>
        <p:sp>
          <p:nvSpPr>
            <p:cNvPr id="925" name="Google Shape;925;p40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4573425" y="4565375"/>
              <a:ext cx="376975" cy="23375"/>
            </a:xfrm>
            <a:custGeom>
              <a:avLst/>
              <a:gdLst/>
              <a:ahLst/>
              <a:cxnLst/>
              <a:rect l="l" t="t" r="r" b="b"/>
              <a:pathLst>
                <a:path w="15079" h="935" extrusionOk="0">
                  <a:moveTo>
                    <a:pt x="7540" y="1"/>
                  </a:moveTo>
                  <a:cubicBezTo>
                    <a:pt x="3370" y="1"/>
                    <a:pt x="1" y="201"/>
                    <a:pt x="1" y="468"/>
                  </a:cubicBezTo>
                  <a:cubicBezTo>
                    <a:pt x="1" y="734"/>
                    <a:pt x="3370" y="935"/>
                    <a:pt x="7540" y="935"/>
                  </a:cubicBezTo>
                  <a:cubicBezTo>
                    <a:pt x="11709" y="935"/>
                    <a:pt x="15078" y="734"/>
                    <a:pt x="15078" y="468"/>
                  </a:cubicBezTo>
                  <a:cubicBezTo>
                    <a:pt x="15078" y="201"/>
                    <a:pt x="11709" y="1"/>
                    <a:pt x="754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4369125" y="3826525"/>
              <a:ext cx="472850" cy="750550"/>
            </a:xfrm>
            <a:custGeom>
              <a:avLst/>
              <a:gdLst/>
              <a:ahLst/>
              <a:cxnLst/>
              <a:rect l="l" t="t" r="r" b="b"/>
              <a:pathLst>
                <a:path w="18914" h="30022" extrusionOk="0">
                  <a:moveTo>
                    <a:pt x="0" y="0"/>
                  </a:moveTo>
                  <a:lnTo>
                    <a:pt x="12676" y="30022"/>
                  </a:lnTo>
                  <a:lnTo>
                    <a:pt x="18914" y="30022"/>
                  </a:lnTo>
                  <a:lnTo>
                    <a:pt x="954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5455725" y="3471250"/>
              <a:ext cx="10050" cy="76750"/>
            </a:xfrm>
            <a:custGeom>
              <a:avLst/>
              <a:gdLst/>
              <a:ahLst/>
              <a:cxnLst/>
              <a:rect l="l" t="t" r="r" b="b"/>
              <a:pathLst>
                <a:path w="402" h="3070" extrusionOk="0">
                  <a:moveTo>
                    <a:pt x="1" y="1"/>
                  </a:moveTo>
                  <a:lnTo>
                    <a:pt x="1" y="3070"/>
                  </a:lnTo>
                  <a:lnTo>
                    <a:pt x="401" y="30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5455725" y="3471250"/>
              <a:ext cx="10050" cy="76750"/>
            </a:xfrm>
            <a:custGeom>
              <a:avLst/>
              <a:gdLst/>
              <a:ahLst/>
              <a:cxnLst/>
              <a:rect l="l" t="t" r="r" b="b"/>
              <a:pathLst>
                <a:path w="402" h="3070" extrusionOk="0">
                  <a:moveTo>
                    <a:pt x="1" y="1"/>
                  </a:moveTo>
                  <a:lnTo>
                    <a:pt x="1" y="3070"/>
                  </a:lnTo>
                  <a:lnTo>
                    <a:pt x="401" y="30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5455725" y="3145200"/>
              <a:ext cx="10050" cy="274375"/>
            </a:xfrm>
            <a:custGeom>
              <a:avLst/>
              <a:gdLst/>
              <a:ahLst/>
              <a:cxnLst/>
              <a:rect l="l" t="t" r="r" b="b"/>
              <a:pathLst>
                <a:path w="402" h="10975" extrusionOk="0">
                  <a:moveTo>
                    <a:pt x="1" y="0"/>
                  </a:moveTo>
                  <a:lnTo>
                    <a:pt x="1" y="10975"/>
                  </a:lnTo>
                  <a:lnTo>
                    <a:pt x="401" y="1097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5455725" y="3145200"/>
              <a:ext cx="10050" cy="274375"/>
            </a:xfrm>
            <a:custGeom>
              <a:avLst/>
              <a:gdLst/>
              <a:ahLst/>
              <a:cxnLst/>
              <a:rect l="l" t="t" r="r" b="b"/>
              <a:pathLst>
                <a:path w="402" h="10975" extrusionOk="0">
                  <a:moveTo>
                    <a:pt x="1" y="0"/>
                  </a:moveTo>
                  <a:lnTo>
                    <a:pt x="1" y="10975"/>
                  </a:lnTo>
                  <a:lnTo>
                    <a:pt x="401" y="1097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4000525" y="2745750"/>
              <a:ext cx="140950" cy="10025"/>
            </a:xfrm>
            <a:custGeom>
              <a:avLst/>
              <a:gdLst/>
              <a:ahLst/>
              <a:cxnLst/>
              <a:rect l="l" t="t" r="r" b="b"/>
              <a:pathLst>
                <a:path w="5638" h="401" extrusionOk="0">
                  <a:moveTo>
                    <a:pt x="1" y="0"/>
                  </a:moveTo>
                  <a:lnTo>
                    <a:pt x="1" y="400"/>
                  </a:lnTo>
                  <a:lnTo>
                    <a:pt x="5638" y="400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4000525" y="2745750"/>
              <a:ext cx="140950" cy="10025"/>
            </a:xfrm>
            <a:custGeom>
              <a:avLst/>
              <a:gdLst/>
              <a:ahLst/>
              <a:cxnLst/>
              <a:rect l="l" t="t" r="r" b="b"/>
              <a:pathLst>
                <a:path w="5638" h="401" extrusionOk="0">
                  <a:moveTo>
                    <a:pt x="1" y="0"/>
                  </a:moveTo>
                  <a:lnTo>
                    <a:pt x="1" y="400"/>
                  </a:lnTo>
                  <a:lnTo>
                    <a:pt x="5638" y="400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4525075" y="3826525"/>
              <a:ext cx="745550" cy="750550"/>
            </a:xfrm>
            <a:custGeom>
              <a:avLst/>
              <a:gdLst/>
              <a:ahLst/>
              <a:cxnLst/>
              <a:rect l="l" t="t" r="r" b="b"/>
              <a:pathLst>
                <a:path w="29822" h="30022" extrusionOk="0">
                  <a:moveTo>
                    <a:pt x="0" y="0"/>
                  </a:moveTo>
                  <a:lnTo>
                    <a:pt x="12643" y="30022"/>
                  </a:lnTo>
                  <a:lnTo>
                    <a:pt x="29822" y="0"/>
                  </a:ln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3323375" y="2792450"/>
              <a:ext cx="2095700" cy="1511100"/>
            </a:xfrm>
            <a:custGeom>
              <a:avLst/>
              <a:gdLst/>
              <a:ahLst/>
              <a:cxnLst/>
              <a:rect l="l" t="t" r="r" b="b"/>
              <a:pathLst>
                <a:path w="83828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2219" y="60443"/>
                  </a:lnTo>
                  <a:cubicBezTo>
                    <a:pt x="78657" y="60443"/>
                    <a:pt x="83827" y="55273"/>
                    <a:pt x="83827" y="48835"/>
                  </a:cubicBezTo>
                  <a:lnTo>
                    <a:pt x="83827" y="11608"/>
                  </a:lnTo>
                  <a:cubicBezTo>
                    <a:pt x="83827" y="5171"/>
                    <a:pt x="78657" y="0"/>
                    <a:pt x="72219" y="0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3860425" y="2792450"/>
              <a:ext cx="570425" cy="1511100"/>
            </a:xfrm>
            <a:custGeom>
              <a:avLst/>
              <a:gdLst/>
              <a:ahLst/>
              <a:cxnLst/>
              <a:rect l="l" t="t" r="r" b="b"/>
              <a:pathLst>
                <a:path w="22817" h="60444" extrusionOk="0">
                  <a:moveTo>
                    <a:pt x="11742" y="0"/>
                  </a:moveTo>
                  <a:lnTo>
                    <a:pt x="1" y="60443"/>
                  </a:lnTo>
                  <a:lnTo>
                    <a:pt x="11075" y="60443"/>
                  </a:lnTo>
                  <a:lnTo>
                    <a:pt x="22817" y="0"/>
                  </a:ln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4230700" y="2792450"/>
              <a:ext cx="451175" cy="1511100"/>
            </a:xfrm>
            <a:custGeom>
              <a:avLst/>
              <a:gdLst/>
              <a:ahLst/>
              <a:cxnLst/>
              <a:rect l="l" t="t" r="r" b="b"/>
              <a:pathLst>
                <a:path w="18047" h="60444" extrusionOk="0">
                  <a:moveTo>
                    <a:pt x="11742" y="0"/>
                  </a:moveTo>
                  <a:lnTo>
                    <a:pt x="0" y="60443"/>
                  </a:lnTo>
                  <a:lnTo>
                    <a:pt x="6305" y="60443"/>
                  </a:lnTo>
                  <a:lnTo>
                    <a:pt x="18046" y="0"/>
                  </a:ln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4194825" y="3119275"/>
              <a:ext cx="931525" cy="161050"/>
            </a:xfrm>
            <a:custGeom>
              <a:avLst/>
              <a:gdLst/>
              <a:ahLst/>
              <a:cxnLst/>
              <a:rect l="l" t="t" r="r" b="b"/>
              <a:pathLst>
                <a:path w="37261" h="6442" extrusionOk="0">
                  <a:moveTo>
                    <a:pt x="34048" y="1"/>
                  </a:moveTo>
                  <a:cubicBezTo>
                    <a:pt x="34007" y="1"/>
                    <a:pt x="33966" y="2"/>
                    <a:pt x="33925" y="3"/>
                  </a:cubicBezTo>
                  <a:lnTo>
                    <a:pt x="3103" y="3"/>
                  </a:lnTo>
                  <a:cubicBezTo>
                    <a:pt x="1368" y="37"/>
                    <a:pt x="1" y="1471"/>
                    <a:pt x="1" y="3205"/>
                  </a:cubicBezTo>
                  <a:cubicBezTo>
                    <a:pt x="1" y="4940"/>
                    <a:pt x="1368" y="6374"/>
                    <a:pt x="3103" y="6441"/>
                  </a:cubicBezTo>
                  <a:lnTo>
                    <a:pt x="33925" y="6441"/>
                  </a:lnTo>
                  <a:cubicBezTo>
                    <a:pt x="33946" y="6441"/>
                    <a:pt x="33967" y="6442"/>
                    <a:pt x="33988" y="6442"/>
                  </a:cubicBezTo>
                  <a:cubicBezTo>
                    <a:pt x="35794" y="6442"/>
                    <a:pt x="37261" y="5019"/>
                    <a:pt x="37261" y="3205"/>
                  </a:cubicBezTo>
                  <a:cubicBezTo>
                    <a:pt x="37261" y="1412"/>
                    <a:pt x="35826" y="1"/>
                    <a:pt x="34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3581900" y="3119275"/>
              <a:ext cx="510375" cy="161050"/>
            </a:xfrm>
            <a:custGeom>
              <a:avLst/>
              <a:gdLst/>
              <a:ahLst/>
              <a:cxnLst/>
              <a:rect l="l" t="t" r="r" b="b"/>
              <a:pathLst>
                <a:path w="20415" h="6442" extrusionOk="0">
                  <a:moveTo>
                    <a:pt x="17200" y="1"/>
                  </a:moveTo>
                  <a:cubicBezTo>
                    <a:pt x="17160" y="1"/>
                    <a:pt x="17120" y="2"/>
                    <a:pt x="17079" y="3"/>
                  </a:cubicBezTo>
                  <a:lnTo>
                    <a:pt x="3103" y="3"/>
                  </a:lnTo>
                  <a:cubicBezTo>
                    <a:pt x="1368" y="37"/>
                    <a:pt x="0" y="1471"/>
                    <a:pt x="0" y="3205"/>
                  </a:cubicBezTo>
                  <a:cubicBezTo>
                    <a:pt x="0" y="4940"/>
                    <a:pt x="1368" y="6374"/>
                    <a:pt x="3103" y="6441"/>
                  </a:cubicBezTo>
                  <a:lnTo>
                    <a:pt x="17079" y="6441"/>
                  </a:lnTo>
                  <a:cubicBezTo>
                    <a:pt x="17100" y="6441"/>
                    <a:pt x="17120" y="6442"/>
                    <a:pt x="17141" y="6442"/>
                  </a:cubicBezTo>
                  <a:cubicBezTo>
                    <a:pt x="18915" y="6442"/>
                    <a:pt x="20415" y="5019"/>
                    <a:pt x="20415" y="3205"/>
                  </a:cubicBezTo>
                  <a:cubicBezTo>
                    <a:pt x="20415" y="1412"/>
                    <a:pt x="18948" y="1"/>
                    <a:pt x="1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3663625" y="3457875"/>
              <a:ext cx="1462725" cy="161075"/>
            </a:xfrm>
            <a:custGeom>
              <a:avLst/>
              <a:gdLst/>
              <a:ahLst/>
              <a:cxnLst/>
              <a:rect l="l" t="t" r="r" b="b"/>
              <a:pathLst>
                <a:path w="58509" h="6443" extrusionOk="0">
                  <a:moveTo>
                    <a:pt x="55293" y="0"/>
                  </a:moveTo>
                  <a:cubicBezTo>
                    <a:pt x="55253" y="0"/>
                    <a:pt x="55213" y="1"/>
                    <a:pt x="55173" y="2"/>
                  </a:cubicBezTo>
                  <a:lnTo>
                    <a:pt x="3103" y="2"/>
                  </a:lnTo>
                  <a:cubicBezTo>
                    <a:pt x="1368" y="69"/>
                    <a:pt x="0" y="1503"/>
                    <a:pt x="0" y="3238"/>
                  </a:cubicBezTo>
                  <a:cubicBezTo>
                    <a:pt x="0" y="4972"/>
                    <a:pt x="1368" y="6373"/>
                    <a:pt x="3103" y="6440"/>
                  </a:cubicBezTo>
                  <a:lnTo>
                    <a:pt x="55173" y="6440"/>
                  </a:lnTo>
                  <a:cubicBezTo>
                    <a:pt x="55213" y="6442"/>
                    <a:pt x="55253" y="6442"/>
                    <a:pt x="55293" y="6442"/>
                  </a:cubicBezTo>
                  <a:cubicBezTo>
                    <a:pt x="57073" y="6442"/>
                    <a:pt x="58509" y="5000"/>
                    <a:pt x="58509" y="3238"/>
                  </a:cubicBezTo>
                  <a:cubicBezTo>
                    <a:pt x="58509" y="1443"/>
                    <a:pt x="57073" y="0"/>
                    <a:pt x="55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4362450" y="3797275"/>
              <a:ext cx="763900" cy="160250"/>
            </a:xfrm>
            <a:custGeom>
              <a:avLst/>
              <a:gdLst/>
              <a:ahLst/>
              <a:cxnLst/>
              <a:rect l="l" t="t" r="r" b="b"/>
              <a:pathLst>
                <a:path w="30556" h="6410" extrusionOk="0">
                  <a:moveTo>
                    <a:pt x="27343" y="0"/>
                  </a:moveTo>
                  <a:cubicBezTo>
                    <a:pt x="27302" y="0"/>
                    <a:pt x="27261" y="1"/>
                    <a:pt x="27220" y="3"/>
                  </a:cubicBezTo>
                  <a:lnTo>
                    <a:pt x="3103" y="3"/>
                  </a:lnTo>
                  <a:cubicBezTo>
                    <a:pt x="1368" y="36"/>
                    <a:pt x="1" y="1470"/>
                    <a:pt x="1" y="3205"/>
                  </a:cubicBezTo>
                  <a:cubicBezTo>
                    <a:pt x="1" y="4939"/>
                    <a:pt x="1368" y="6374"/>
                    <a:pt x="3103" y="6407"/>
                  </a:cubicBezTo>
                  <a:lnTo>
                    <a:pt x="27220" y="6407"/>
                  </a:lnTo>
                  <a:cubicBezTo>
                    <a:pt x="27261" y="6409"/>
                    <a:pt x="27302" y="6409"/>
                    <a:pt x="27343" y="6409"/>
                  </a:cubicBezTo>
                  <a:cubicBezTo>
                    <a:pt x="29121" y="6409"/>
                    <a:pt x="30556" y="4998"/>
                    <a:pt x="30556" y="3205"/>
                  </a:cubicBezTo>
                  <a:cubicBezTo>
                    <a:pt x="30556" y="1411"/>
                    <a:pt x="29121" y="0"/>
                    <a:pt x="27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2777150" y="4554525"/>
              <a:ext cx="763900" cy="45075"/>
            </a:xfrm>
            <a:custGeom>
              <a:avLst/>
              <a:gdLst/>
              <a:ahLst/>
              <a:cxnLst/>
              <a:rect l="l" t="t" r="r" b="b"/>
              <a:pathLst>
                <a:path w="30556" h="1803" extrusionOk="0">
                  <a:moveTo>
                    <a:pt x="15278" y="1"/>
                  </a:moveTo>
                  <a:cubicBezTo>
                    <a:pt x="6839" y="1"/>
                    <a:pt x="1" y="435"/>
                    <a:pt x="1" y="902"/>
                  </a:cubicBezTo>
                  <a:cubicBezTo>
                    <a:pt x="1" y="1369"/>
                    <a:pt x="6839" y="1802"/>
                    <a:pt x="15278" y="1802"/>
                  </a:cubicBezTo>
                  <a:cubicBezTo>
                    <a:pt x="23718" y="1802"/>
                    <a:pt x="30556" y="1402"/>
                    <a:pt x="30556" y="902"/>
                  </a:cubicBezTo>
                  <a:cubicBezTo>
                    <a:pt x="30556" y="401"/>
                    <a:pt x="23718" y="1"/>
                    <a:pt x="152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2783825" y="1661625"/>
              <a:ext cx="626300" cy="337775"/>
            </a:xfrm>
            <a:custGeom>
              <a:avLst/>
              <a:gdLst/>
              <a:ahLst/>
              <a:cxnLst/>
              <a:rect l="l" t="t" r="r" b="b"/>
              <a:pathLst>
                <a:path w="25052" h="13511" extrusionOk="0">
                  <a:moveTo>
                    <a:pt x="1568" y="1"/>
                  </a:moveTo>
                  <a:lnTo>
                    <a:pt x="1" y="935"/>
                  </a:lnTo>
                  <a:cubicBezTo>
                    <a:pt x="1135" y="3136"/>
                    <a:pt x="2402" y="5271"/>
                    <a:pt x="3837" y="7273"/>
                  </a:cubicBezTo>
                  <a:cubicBezTo>
                    <a:pt x="4570" y="8307"/>
                    <a:pt x="5371" y="9307"/>
                    <a:pt x="6272" y="10208"/>
                  </a:cubicBezTo>
                  <a:cubicBezTo>
                    <a:pt x="6739" y="10708"/>
                    <a:pt x="7239" y="11175"/>
                    <a:pt x="7806" y="11576"/>
                  </a:cubicBezTo>
                  <a:cubicBezTo>
                    <a:pt x="8440" y="12076"/>
                    <a:pt x="9174" y="12476"/>
                    <a:pt x="9974" y="12677"/>
                  </a:cubicBezTo>
                  <a:cubicBezTo>
                    <a:pt x="12443" y="13244"/>
                    <a:pt x="14978" y="13510"/>
                    <a:pt x="17546" y="13510"/>
                  </a:cubicBezTo>
                  <a:cubicBezTo>
                    <a:pt x="18781" y="13510"/>
                    <a:pt x="20048" y="13510"/>
                    <a:pt x="21282" y="13410"/>
                  </a:cubicBezTo>
                  <a:cubicBezTo>
                    <a:pt x="22550" y="13310"/>
                    <a:pt x="23751" y="13210"/>
                    <a:pt x="25052" y="13010"/>
                  </a:cubicBezTo>
                  <a:lnTo>
                    <a:pt x="24485" y="9374"/>
                  </a:lnTo>
                  <a:cubicBezTo>
                    <a:pt x="23384" y="9508"/>
                    <a:pt x="22183" y="9641"/>
                    <a:pt x="21049" y="9708"/>
                  </a:cubicBezTo>
                  <a:cubicBezTo>
                    <a:pt x="19881" y="9808"/>
                    <a:pt x="18714" y="9874"/>
                    <a:pt x="17546" y="9874"/>
                  </a:cubicBezTo>
                  <a:cubicBezTo>
                    <a:pt x="17234" y="9883"/>
                    <a:pt x="16921" y="9888"/>
                    <a:pt x="16609" y="9888"/>
                  </a:cubicBezTo>
                  <a:cubicBezTo>
                    <a:pt x="15756" y="9888"/>
                    <a:pt x="14907" y="9857"/>
                    <a:pt x="14077" y="9808"/>
                  </a:cubicBezTo>
                  <a:cubicBezTo>
                    <a:pt x="12943" y="9741"/>
                    <a:pt x="11842" y="9641"/>
                    <a:pt x="10708" y="9441"/>
                  </a:cubicBezTo>
                  <a:cubicBezTo>
                    <a:pt x="10341" y="9341"/>
                    <a:pt x="9974" y="9174"/>
                    <a:pt x="9674" y="8940"/>
                  </a:cubicBezTo>
                  <a:cubicBezTo>
                    <a:pt x="9207" y="8674"/>
                    <a:pt x="8807" y="8340"/>
                    <a:pt x="8407" y="7973"/>
                  </a:cubicBezTo>
                  <a:cubicBezTo>
                    <a:pt x="7573" y="7206"/>
                    <a:pt x="6772" y="6405"/>
                    <a:pt x="6005" y="5538"/>
                  </a:cubicBezTo>
                  <a:cubicBezTo>
                    <a:pt x="5238" y="4671"/>
                    <a:pt x="4470" y="3737"/>
                    <a:pt x="3737" y="2836"/>
                  </a:cubicBezTo>
                  <a:cubicBezTo>
                    <a:pt x="3003" y="1902"/>
                    <a:pt x="2269" y="935"/>
                    <a:pt x="1568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3316700" y="1876550"/>
              <a:ext cx="235200" cy="199575"/>
            </a:xfrm>
            <a:custGeom>
              <a:avLst/>
              <a:gdLst/>
              <a:ahLst/>
              <a:cxnLst/>
              <a:rect l="l" t="t" r="r" b="b"/>
              <a:pathLst>
                <a:path w="9408" h="7983" extrusionOk="0">
                  <a:moveTo>
                    <a:pt x="3377" y="1"/>
                  </a:moveTo>
                  <a:cubicBezTo>
                    <a:pt x="1498" y="1"/>
                    <a:pt x="1" y="477"/>
                    <a:pt x="1" y="477"/>
                  </a:cubicBezTo>
                  <a:lnTo>
                    <a:pt x="2169" y="7982"/>
                  </a:lnTo>
                  <a:cubicBezTo>
                    <a:pt x="2169" y="7982"/>
                    <a:pt x="5605" y="7015"/>
                    <a:pt x="6972" y="5581"/>
                  </a:cubicBezTo>
                  <a:cubicBezTo>
                    <a:pt x="8373" y="4046"/>
                    <a:pt x="9407" y="2178"/>
                    <a:pt x="7473" y="1011"/>
                  </a:cubicBezTo>
                  <a:cubicBezTo>
                    <a:pt x="6173" y="231"/>
                    <a:pt x="4683" y="1"/>
                    <a:pt x="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2757975" y="1616600"/>
              <a:ext cx="90925" cy="81750"/>
            </a:xfrm>
            <a:custGeom>
              <a:avLst/>
              <a:gdLst/>
              <a:ahLst/>
              <a:cxnLst/>
              <a:rect l="l" t="t" r="r" b="b"/>
              <a:pathLst>
                <a:path w="3637" h="3270" extrusionOk="0">
                  <a:moveTo>
                    <a:pt x="3636" y="0"/>
                  </a:moveTo>
                  <a:lnTo>
                    <a:pt x="0" y="434"/>
                  </a:lnTo>
                  <a:cubicBezTo>
                    <a:pt x="234" y="1468"/>
                    <a:pt x="701" y="2436"/>
                    <a:pt x="1335" y="3269"/>
                  </a:cubicBezTo>
                  <a:lnTo>
                    <a:pt x="2869" y="2569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2757975" y="1540700"/>
              <a:ext cx="90925" cy="86775"/>
            </a:xfrm>
            <a:custGeom>
              <a:avLst/>
              <a:gdLst/>
              <a:ahLst/>
              <a:cxnLst/>
              <a:rect l="l" t="t" r="r" b="b"/>
              <a:pathLst>
                <a:path w="3637" h="3471" extrusionOk="0">
                  <a:moveTo>
                    <a:pt x="3370" y="1"/>
                  </a:moveTo>
                  <a:lnTo>
                    <a:pt x="367" y="568"/>
                  </a:lnTo>
                  <a:lnTo>
                    <a:pt x="0" y="3470"/>
                  </a:lnTo>
                  <a:lnTo>
                    <a:pt x="3636" y="3036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3794450" y="1308875"/>
              <a:ext cx="280325" cy="246625"/>
            </a:xfrm>
            <a:custGeom>
              <a:avLst/>
              <a:gdLst/>
              <a:ahLst/>
              <a:cxnLst/>
              <a:rect l="l" t="t" r="r" b="b"/>
              <a:pathLst>
                <a:path w="11213" h="9865" extrusionOk="0">
                  <a:moveTo>
                    <a:pt x="3116" y="0"/>
                  </a:moveTo>
                  <a:cubicBezTo>
                    <a:pt x="0" y="0"/>
                    <a:pt x="2393" y="5447"/>
                    <a:pt x="205" y="6872"/>
                  </a:cubicBezTo>
                  <a:lnTo>
                    <a:pt x="1839" y="8774"/>
                  </a:lnTo>
                  <a:cubicBezTo>
                    <a:pt x="1856" y="8773"/>
                    <a:pt x="1874" y="8773"/>
                    <a:pt x="1891" y="8773"/>
                  </a:cubicBezTo>
                  <a:cubicBezTo>
                    <a:pt x="3267" y="8773"/>
                    <a:pt x="5005" y="9865"/>
                    <a:pt x="6268" y="9865"/>
                  </a:cubicBezTo>
                  <a:cubicBezTo>
                    <a:pt x="6499" y="9865"/>
                    <a:pt x="6715" y="9828"/>
                    <a:pt x="6909" y="9741"/>
                  </a:cubicBezTo>
                  <a:cubicBezTo>
                    <a:pt x="8210" y="9174"/>
                    <a:pt x="8144" y="7439"/>
                    <a:pt x="7243" y="6906"/>
                  </a:cubicBezTo>
                  <a:cubicBezTo>
                    <a:pt x="8711" y="6539"/>
                    <a:pt x="11212" y="5705"/>
                    <a:pt x="10112" y="3136"/>
                  </a:cubicBezTo>
                  <a:cubicBezTo>
                    <a:pt x="9694" y="2190"/>
                    <a:pt x="8959" y="1891"/>
                    <a:pt x="8198" y="1891"/>
                  </a:cubicBezTo>
                  <a:cubicBezTo>
                    <a:pt x="6892" y="1891"/>
                    <a:pt x="5508" y="2769"/>
                    <a:pt x="5508" y="2769"/>
                  </a:cubicBezTo>
                  <a:cubicBezTo>
                    <a:pt x="5508" y="2769"/>
                    <a:pt x="6376" y="67"/>
                    <a:pt x="3173" y="1"/>
                  </a:cubicBezTo>
                  <a:cubicBezTo>
                    <a:pt x="3154" y="0"/>
                    <a:pt x="3135" y="0"/>
                    <a:pt x="3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3779525" y="1426500"/>
              <a:ext cx="140925" cy="137225"/>
            </a:xfrm>
            <a:custGeom>
              <a:avLst/>
              <a:gdLst/>
              <a:ahLst/>
              <a:cxnLst/>
              <a:rect l="l" t="t" r="r" b="b"/>
              <a:pathLst>
                <a:path w="5637" h="5489" extrusionOk="0">
                  <a:moveTo>
                    <a:pt x="1670" y="0"/>
                  </a:moveTo>
                  <a:cubicBezTo>
                    <a:pt x="324" y="0"/>
                    <a:pt x="1" y="2367"/>
                    <a:pt x="1" y="2367"/>
                  </a:cubicBezTo>
                  <a:lnTo>
                    <a:pt x="3270" y="5403"/>
                  </a:lnTo>
                  <a:cubicBezTo>
                    <a:pt x="3588" y="5456"/>
                    <a:pt x="3888" y="5488"/>
                    <a:pt x="4157" y="5488"/>
                  </a:cubicBezTo>
                  <a:cubicBezTo>
                    <a:pt x="5072" y="5488"/>
                    <a:pt x="5637" y="5113"/>
                    <a:pt x="5405" y="3902"/>
                  </a:cubicBezTo>
                  <a:cubicBezTo>
                    <a:pt x="5071" y="2167"/>
                    <a:pt x="3837" y="733"/>
                    <a:pt x="2169" y="99"/>
                  </a:cubicBezTo>
                  <a:cubicBezTo>
                    <a:pt x="1989" y="31"/>
                    <a:pt x="1823" y="0"/>
                    <a:pt x="1670" y="0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2747975" y="4045000"/>
              <a:ext cx="106750" cy="217675"/>
            </a:xfrm>
            <a:custGeom>
              <a:avLst/>
              <a:gdLst/>
              <a:ahLst/>
              <a:cxnLst/>
              <a:rect l="l" t="t" r="r" b="b"/>
              <a:pathLst>
                <a:path w="4270" h="8707" extrusionOk="0">
                  <a:moveTo>
                    <a:pt x="701" y="1"/>
                  </a:moveTo>
                  <a:lnTo>
                    <a:pt x="0" y="8307"/>
                  </a:lnTo>
                  <a:lnTo>
                    <a:pt x="3569" y="8707"/>
                  </a:lnTo>
                  <a:lnTo>
                    <a:pt x="4270" y="4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3320050" y="4292675"/>
              <a:ext cx="109250" cy="213525"/>
            </a:xfrm>
            <a:custGeom>
              <a:avLst/>
              <a:gdLst/>
              <a:ahLst/>
              <a:cxnLst/>
              <a:rect l="l" t="t" r="r" b="b"/>
              <a:pathLst>
                <a:path w="4370" h="8541" extrusionOk="0">
                  <a:moveTo>
                    <a:pt x="0" y="1"/>
                  </a:moveTo>
                  <a:lnTo>
                    <a:pt x="801" y="8373"/>
                  </a:lnTo>
                  <a:lnTo>
                    <a:pt x="4370" y="8540"/>
                  </a:lnTo>
                  <a:lnTo>
                    <a:pt x="3603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3199950" y="4474475"/>
              <a:ext cx="256875" cy="102600"/>
            </a:xfrm>
            <a:custGeom>
              <a:avLst/>
              <a:gdLst/>
              <a:ahLst/>
              <a:cxnLst/>
              <a:rect l="l" t="t" r="r" b="b"/>
              <a:pathLst>
                <a:path w="10275" h="4104" extrusionOk="0">
                  <a:moveTo>
                    <a:pt x="5471" y="1"/>
                  </a:moveTo>
                  <a:cubicBezTo>
                    <a:pt x="5238" y="1"/>
                    <a:pt x="5038" y="101"/>
                    <a:pt x="4838" y="234"/>
                  </a:cubicBezTo>
                  <a:cubicBezTo>
                    <a:pt x="3904" y="1035"/>
                    <a:pt x="3470" y="1869"/>
                    <a:pt x="635" y="2469"/>
                  </a:cubicBezTo>
                  <a:cubicBezTo>
                    <a:pt x="1" y="2603"/>
                    <a:pt x="101" y="4104"/>
                    <a:pt x="1602" y="4104"/>
                  </a:cubicBezTo>
                  <a:cubicBezTo>
                    <a:pt x="3103" y="4104"/>
                    <a:pt x="4704" y="4004"/>
                    <a:pt x="5805" y="4004"/>
                  </a:cubicBezTo>
                  <a:cubicBezTo>
                    <a:pt x="7573" y="4004"/>
                    <a:pt x="8273" y="4070"/>
                    <a:pt x="9674" y="4104"/>
                  </a:cubicBezTo>
                  <a:cubicBezTo>
                    <a:pt x="10008" y="4104"/>
                    <a:pt x="10275" y="3803"/>
                    <a:pt x="10241" y="3470"/>
                  </a:cubicBezTo>
                  <a:lnTo>
                    <a:pt x="9774" y="267"/>
                  </a:lnTo>
                  <a:cubicBezTo>
                    <a:pt x="9774" y="101"/>
                    <a:pt x="9641" y="1"/>
                    <a:pt x="95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2601200" y="4207450"/>
              <a:ext cx="274375" cy="127275"/>
            </a:xfrm>
            <a:custGeom>
              <a:avLst/>
              <a:gdLst/>
              <a:ahLst/>
              <a:cxnLst/>
              <a:rect l="l" t="t" r="r" b="b"/>
              <a:pathLst>
                <a:path w="10975" h="5091" extrusionOk="0">
                  <a:moveTo>
                    <a:pt x="9826" y="1"/>
                  </a:moveTo>
                  <a:cubicBezTo>
                    <a:pt x="9809" y="1"/>
                    <a:pt x="9791" y="3"/>
                    <a:pt x="9774" y="7"/>
                  </a:cubicBezTo>
                  <a:lnTo>
                    <a:pt x="5738" y="474"/>
                  </a:lnTo>
                  <a:cubicBezTo>
                    <a:pt x="5538" y="508"/>
                    <a:pt x="5337" y="608"/>
                    <a:pt x="5171" y="775"/>
                  </a:cubicBezTo>
                  <a:cubicBezTo>
                    <a:pt x="4303" y="1675"/>
                    <a:pt x="3336" y="2643"/>
                    <a:pt x="601" y="3577"/>
                  </a:cubicBezTo>
                  <a:cubicBezTo>
                    <a:pt x="1" y="3766"/>
                    <a:pt x="208" y="5091"/>
                    <a:pt x="1504" y="5091"/>
                  </a:cubicBezTo>
                  <a:cubicBezTo>
                    <a:pt x="1578" y="5091"/>
                    <a:pt x="1654" y="5087"/>
                    <a:pt x="1735" y="5078"/>
                  </a:cubicBezTo>
                  <a:cubicBezTo>
                    <a:pt x="3203" y="4911"/>
                    <a:pt x="5471" y="4511"/>
                    <a:pt x="6538" y="4410"/>
                  </a:cubicBezTo>
                  <a:cubicBezTo>
                    <a:pt x="8340" y="4177"/>
                    <a:pt x="9007" y="4177"/>
                    <a:pt x="10408" y="4044"/>
                  </a:cubicBezTo>
                  <a:cubicBezTo>
                    <a:pt x="10741" y="4010"/>
                    <a:pt x="10975" y="3677"/>
                    <a:pt x="10908" y="3343"/>
                  </a:cubicBezTo>
                  <a:lnTo>
                    <a:pt x="10074" y="207"/>
                  </a:lnTo>
                  <a:cubicBezTo>
                    <a:pt x="10045" y="92"/>
                    <a:pt x="9941" y="1"/>
                    <a:pt x="9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2756300" y="4045000"/>
              <a:ext cx="99275" cy="116775"/>
            </a:xfrm>
            <a:custGeom>
              <a:avLst/>
              <a:gdLst/>
              <a:ahLst/>
              <a:cxnLst/>
              <a:rect l="l" t="t" r="r" b="b"/>
              <a:pathLst>
                <a:path w="3971" h="4671" extrusionOk="0">
                  <a:moveTo>
                    <a:pt x="368" y="1"/>
                  </a:moveTo>
                  <a:lnTo>
                    <a:pt x="1" y="4270"/>
                  </a:lnTo>
                  <a:lnTo>
                    <a:pt x="3570" y="4671"/>
                  </a:lnTo>
                  <a:lnTo>
                    <a:pt x="3970" y="401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3320050" y="4292675"/>
              <a:ext cx="100100" cy="111775"/>
            </a:xfrm>
            <a:custGeom>
              <a:avLst/>
              <a:gdLst/>
              <a:ahLst/>
              <a:cxnLst/>
              <a:rect l="l" t="t" r="r" b="b"/>
              <a:pathLst>
                <a:path w="4004" h="4471" extrusionOk="0">
                  <a:moveTo>
                    <a:pt x="0" y="1"/>
                  </a:moveTo>
                  <a:lnTo>
                    <a:pt x="400" y="4304"/>
                  </a:lnTo>
                  <a:lnTo>
                    <a:pt x="4003" y="4471"/>
                  </a:lnTo>
                  <a:lnTo>
                    <a:pt x="3603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3310025" y="1878450"/>
              <a:ext cx="562925" cy="633825"/>
            </a:xfrm>
            <a:custGeom>
              <a:avLst/>
              <a:gdLst/>
              <a:ahLst/>
              <a:cxnLst/>
              <a:rect l="l" t="t" r="r" b="b"/>
              <a:pathLst>
                <a:path w="22517" h="25353" extrusionOk="0">
                  <a:moveTo>
                    <a:pt x="4271" y="1"/>
                  </a:moveTo>
                  <a:cubicBezTo>
                    <a:pt x="4271" y="1"/>
                    <a:pt x="2436" y="101"/>
                    <a:pt x="1" y="21349"/>
                  </a:cubicBezTo>
                  <a:lnTo>
                    <a:pt x="14044" y="25352"/>
                  </a:lnTo>
                  <a:cubicBezTo>
                    <a:pt x="15445" y="19548"/>
                    <a:pt x="16446" y="16012"/>
                    <a:pt x="22517" y="5038"/>
                  </a:cubicBezTo>
                  <a:cubicBezTo>
                    <a:pt x="20649" y="4070"/>
                    <a:pt x="18714" y="3236"/>
                    <a:pt x="16746" y="2536"/>
                  </a:cubicBezTo>
                  <a:cubicBezTo>
                    <a:pt x="14678" y="1802"/>
                    <a:pt x="12543" y="1201"/>
                    <a:pt x="10375" y="734"/>
                  </a:cubicBezTo>
                  <a:cubicBezTo>
                    <a:pt x="7540" y="234"/>
                    <a:pt x="4271" y="1"/>
                    <a:pt x="42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3499350" y="1758375"/>
              <a:ext cx="264375" cy="213625"/>
            </a:xfrm>
            <a:custGeom>
              <a:avLst/>
              <a:gdLst/>
              <a:ahLst/>
              <a:cxnLst/>
              <a:rect l="l" t="t" r="r" b="b"/>
              <a:pathLst>
                <a:path w="10575" h="8545" extrusionOk="0">
                  <a:moveTo>
                    <a:pt x="10574" y="0"/>
                  </a:moveTo>
                  <a:lnTo>
                    <a:pt x="5704" y="2202"/>
                  </a:lnTo>
                  <a:cubicBezTo>
                    <a:pt x="5672" y="3887"/>
                    <a:pt x="5261" y="5542"/>
                    <a:pt x="3003" y="5542"/>
                  </a:cubicBezTo>
                  <a:cubicBezTo>
                    <a:pt x="2938" y="5542"/>
                    <a:pt x="2871" y="5540"/>
                    <a:pt x="2802" y="5537"/>
                  </a:cubicBezTo>
                  <a:lnTo>
                    <a:pt x="2802" y="5537"/>
                  </a:lnTo>
                  <a:cubicBezTo>
                    <a:pt x="2802" y="5538"/>
                    <a:pt x="0" y="7005"/>
                    <a:pt x="4203" y="8206"/>
                  </a:cubicBezTo>
                  <a:cubicBezTo>
                    <a:pt x="5053" y="8450"/>
                    <a:pt x="5770" y="8545"/>
                    <a:pt x="6371" y="8545"/>
                  </a:cubicBezTo>
                  <a:cubicBezTo>
                    <a:pt x="8486" y="8545"/>
                    <a:pt x="9173" y="7372"/>
                    <a:pt x="9173" y="7372"/>
                  </a:cubicBezTo>
                  <a:cubicBezTo>
                    <a:pt x="8139" y="5604"/>
                    <a:pt x="9607" y="1935"/>
                    <a:pt x="1057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3375925" y="1883450"/>
              <a:ext cx="435325" cy="163800"/>
            </a:xfrm>
            <a:custGeom>
              <a:avLst/>
              <a:gdLst/>
              <a:ahLst/>
              <a:cxnLst/>
              <a:rect l="l" t="t" r="r" b="b"/>
              <a:pathLst>
                <a:path w="17413" h="6552" extrusionOk="0">
                  <a:moveTo>
                    <a:pt x="3803" y="1"/>
                  </a:moveTo>
                  <a:lnTo>
                    <a:pt x="3803" y="1"/>
                  </a:lnTo>
                  <a:cubicBezTo>
                    <a:pt x="2936" y="701"/>
                    <a:pt x="0" y="3937"/>
                    <a:pt x="7639" y="5905"/>
                  </a:cubicBezTo>
                  <a:cubicBezTo>
                    <a:pt x="9441" y="6366"/>
                    <a:pt x="10915" y="6551"/>
                    <a:pt x="12119" y="6551"/>
                  </a:cubicBezTo>
                  <a:cubicBezTo>
                    <a:pt x="16401" y="6551"/>
                    <a:pt x="17282" y="4217"/>
                    <a:pt x="17413" y="3670"/>
                  </a:cubicBezTo>
                  <a:cubicBezTo>
                    <a:pt x="16479" y="3236"/>
                    <a:pt x="15311" y="2769"/>
                    <a:pt x="14110" y="2369"/>
                  </a:cubicBezTo>
                  <a:cubicBezTo>
                    <a:pt x="12042" y="1602"/>
                    <a:pt x="9907" y="1001"/>
                    <a:pt x="7739" y="568"/>
                  </a:cubicBezTo>
                  <a:cubicBezTo>
                    <a:pt x="6405" y="301"/>
                    <a:pt x="4937" y="134"/>
                    <a:pt x="3803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3639425" y="1780875"/>
              <a:ext cx="75100" cy="63200"/>
            </a:xfrm>
            <a:custGeom>
              <a:avLst/>
              <a:gdLst/>
              <a:ahLst/>
              <a:cxnLst/>
              <a:rect l="l" t="t" r="r" b="b"/>
              <a:pathLst>
                <a:path w="3004" h="2528" extrusionOk="0">
                  <a:moveTo>
                    <a:pt x="3003" y="1"/>
                  </a:moveTo>
                  <a:lnTo>
                    <a:pt x="101" y="1335"/>
                  </a:lnTo>
                  <a:cubicBezTo>
                    <a:pt x="101" y="1735"/>
                    <a:pt x="68" y="2136"/>
                    <a:pt x="1" y="2503"/>
                  </a:cubicBezTo>
                  <a:cubicBezTo>
                    <a:pt x="114" y="2519"/>
                    <a:pt x="237" y="2528"/>
                    <a:pt x="366" y="2528"/>
                  </a:cubicBezTo>
                  <a:cubicBezTo>
                    <a:pt x="1268" y="2528"/>
                    <a:pt x="2482" y="2123"/>
                    <a:pt x="2803" y="1335"/>
                  </a:cubicBezTo>
                  <a:cubicBezTo>
                    <a:pt x="2936" y="901"/>
                    <a:pt x="3003" y="468"/>
                    <a:pt x="3003" y="1"/>
                  </a:cubicBez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3538525" y="1491400"/>
              <a:ext cx="291400" cy="337650"/>
            </a:xfrm>
            <a:custGeom>
              <a:avLst/>
              <a:gdLst/>
              <a:ahLst/>
              <a:cxnLst/>
              <a:rect l="l" t="t" r="r" b="b"/>
              <a:pathLst>
                <a:path w="11656" h="13506" extrusionOk="0">
                  <a:moveTo>
                    <a:pt x="6124" y="0"/>
                  </a:moveTo>
                  <a:cubicBezTo>
                    <a:pt x="5791" y="0"/>
                    <a:pt x="5450" y="34"/>
                    <a:pt x="5104" y="105"/>
                  </a:cubicBezTo>
                  <a:cubicBezTo>
                    <a:pt x="1402" y="872"/>
                    <a:pt x="1" y="6009"/>
                    <a:pt x="168" y="9278"/>
                  </a:cubicBezTo>
                  <a:cubicBezTo>
                    <a:pt x="308" y="11851"/>
                    <a:pt x="2351" y="13506"/>
                    <a:pt x="4651" y="13506"/>
                  </a:cubicBezTo>
                  <a:cubicBezTo>
                    <a:pt x="5632" y="13506"/>
                    <a:pt x="6659" y="13205"/>
                    <a:pt x="7606" y="12547"/>
                  </a:cubicBezTo>
                  <a:cubicBezTo>
                    <a:pt x="9708" y="11079"/>
                    <a:pt x="9975" y="9578"/>
                    <a:pt x="10842" y="6109"/>
                  </a:cubicBezTo>
                  <a:cubicBezTo>
                    <a:pt x="11655" y="2946"/>
                    <a:pt x="9231" y="0"/>
                    <a:pt x="612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3720325" y="1520425"/>
              <a:ext cx="189325" cy="252625"/>
            </a:xfrm>
            <a:custGeom>
              <a:avLst/>
              <a:gdLst/>
              <a:ahLst/>
              <a:cxnLst/>
              <a:rect l="l" t="t" r="r" b="b"/>
              <a:pathLst>
                <a:path w="7573" h="10105" extrusionOk="0">
                  <a:moveTo>
                    <a:pt x="5059" y="0"/>
                  </a:moveTo>
                  <a:cubicBezTo>
                    <a:pt x="3579" y="0"/>
                    <a:pt x="1683" y="921"/>
                    <a:pt x="1035" y="1946"/>
                  </a:cubicBezTo>
                  <a:cubicBezTo>
                    <a:pt x="1" y="3581"/>
                    <a:pt x="2069" y="4781"/>
                    <a:pt x="2069" y="4781"/>
                  </a:cubicBezTo>
                  <a:cubicBezTo>
                    <a:pt x="568" y="6216"/>
                    <a:pt x="1402" y="7750"/>
                    <a:pt x="2436" y="8284"/>
                  </a:cubicBezTo>
                  <a:lnTo>
                    <a:pt x="1802" y="9685"/>
                  </a:lnTo>
                  <a:cubicBezTo>
                    <a:pt x="2191" y="9983"/>
                    <a:pt x="2518" y="10104"/>
                    <a:pt x="2792" y="10104"/>
                  </a:cubicBezTo>
                  <a:cubicBezTo>
                    <a:pt x="4025" y="10104"/>
                    <a:pt x="4204" y="7650"/>
                    <a:pt x="4204" y="7650"/>
                  </a:cubicBezTo>
                  <a:cubicBezTo>
                    <a:pt x="7206" y="6816"/>
                    <a:pt x="5538" y="4248"/>
                    <a:pt x="5538" y="4248"/>
                  </a:cubicBezTo>
                  <a:cubicBezTo>
                    <a:pt x="5538" y="4248"/>
                    <a:pt x="7573" y="3347"/>
                    <a:pt x="6906" y="1146"/>
                  </a:cubicBezTo>
                  <a:cubicBezTo>
                    <a:pt x="6669" y="325"/>
                    <a:pt x="5938" y="0"/>
                    <a:pt x="50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3742375" y="1686550"/>
              <a:ext cx="73600" cy="81075"/>
            </a:xfrm>
            <a:custGeom>
              <a:avLst/>
              <a:gdLst/>
              <a:ahLst/>
              <a:cxnLst/>
              <a:rect l="l" t="t" r="r" b="b"/>
              <a:pathLst>
                <a:path w="2944" h="3243" extrusionOk="0">
                  <a:moveTo>
                    <a:pt x="1581" y="1"/>
                  </a:moveTo>
                  <a:cubicBezTo>
                    <a:pt x="1550" y="1"/>
                    <a:pt x="1518" y="2"/>
                    <a:pt x="1487" y="4"/>
                  </a:cubicBezTo>
                  <a:cubicBezTo>
                    <a:pt x="586" y="71"/>
                    <a:pt x="119" y="1239"/>
                    <a:pt x="53" y="2006"/>
                  </a:cubicBezTo>
                  <a:cubicBezTo>
                    <a:pt x="0" y="2686"/>
                    <a:pt x="358" y="3243"/>
                    <a:pt x="917" y="3243"/>
                  </a:cubicBezTo>
                  <a:cubicBezTo>
                    <a:pt x="1071" y="3243"/>
                    <a:pt x="1240" y="3200"/>
                    <a:pt x="1420" y="3107"/>
                  </a:cubicBezTo>
                  <a:cubicBezTo>
                    <a:pt x="2021" y="2773"/>
                    <a:pt x="2454" y="2239"/>
                    <a:pt x="2654" y="1572"/>
                  </a:cubicBezTo>
                  <a:cubicBezTo>
                    <a:pt x="2943" y="802"/>
                    <a:pt x="2367" y="1"/>
                    <a:pt x="158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2727950" y="2412175"/>
              <a:ext cx="839800" cy="1724575"/>
            </a:xfrm>
            <a:custGeom>
              <a:avLst/>
              <a:gdLst/>
              <a:ahLst/>
              <a:cxnLst/>
              <a:rect l="l" t="t" r="r" b="b"/>
              <a:pathLst>
                <a:path w="33592" h="68983" extrusionOk="0">
                  <a:moveTo>
                    <a:pt x="23284" y="0"/>
                  </a:moveTo>
                  <a:cubicBezTo>
                    <a:pt x="23284" y="0"/>
                    <a:pt x="6939" y="19281"/>
                    <a:pt x="4170" y="29888"/>
                  </a:cubicBezTo>
                  <a:cubicBezTo>
                    <a:pt x="1302" y="40963"/>
                    <a:pt x="1" y="68249"/>
                    <a:pt x="1" y="68249"/>
                  </a:cubicBezTo>
                  <a:lnTo>
                    <a:pt x="5638" y="68983"/>
                  </a:lnTo>
                  <a:cubicBezTo>
                    <a:pt x="5638" y="68983"/>
                    <a:pt x="9374" y="43998"/>
                    <a:pt x="14111" y="33824"/>
                  </a:cubicBezTo>
                  <a:cubicBezTo>
                    <a:pt x="19114" y="22983"/>
                    <a:pt x="33591" y="2936"/>
                    <a:pt x="33591" y="2936"/>
                  </a:cubicBezTo>
                  <a:lnTo>
                    <a:pt x="23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2705425" y="4066675"/>
              <a:ext cx="196850" cy="72600"/>
            </a:xfrm>
            <a:custGeom>
              <a:avLst/>
              <a:gdLst/>
              <a:ahLst/>
              <a:cxnLst/>
              <a:rect l="l" t="t" r="r" b="b"/>
              <a:pathLst>
                <a:path w="7874" h="2904" extrusionOk="0">
                  <a:moveTo>
                    <a:pt x="1" y="1"/>
                  </a:moveTo>
                  <a:lnTo>
                    <a:pt x="134" y="1969"/>
                  </a:lnTo>
                  <a:lnTo>
                    <a:pt x="7273" y="2903"/>
                  </a:lnTo>
                  <a:lnTo>
                    <a:pt x="7873" y="16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2705425" y="4066675"/>
              <a:ext cx="196850" cy="72600"/>
            </a:xfrm>
            <a:custGeom>
              <a:avLst/>
              <a:gdLst/>
              <a:ahLst/>
              <a:cxnLst/>
              <a:rect l="l" t="t" r="r" b="b"/>
              <a:pathLst>
                <a:path w="7874" h="2904" extrusionOk="0">
                  <a:moveTo>
                    <a:pt x="1" y="1"/>
                  </a:moveTo>
                  <a:lnTo>
                    <a:pt x="134" y="1969"/>
                  </a:lnTo>
                  <a:lnTo>
                    <a:pt x="7273" y="2903"/>
                  </a:lnTo>
                  <a:lnTo>
                    <a:pt x="7873" y="16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3227475" y="2631500"/>
              <a:ext cx="156800" cy="360275"/>
            </a:xfrm>
            <a:custGeom>
              <a:avLst/>
              <a:gdLst/>
              <a:ahLst/>
              <a:cxnLst/>
              <a:rect l="l" t="t" r="r" b="b"/>
              <a:pathLst>
                <a:path w="6272" h="14411" extrusionOk="0">
                  <a:moveTo>
                    <a:pt x="3003" y="0"/>
                  </a:moveTo>
                  <a:cubicBezTo>
                    <a:pt x="1668" y="4737"/>
                    <a:pt x="668" y="9540"/>
                    <a:pt x="1" y="14411"/>
                  </a:cubicBezTo>
                  <a:lnTo>
                    <a:pt x="1" y="14411"/>
                  </a:lnTo>
                  <a:cubicBezTo>
                    <a:pt x="1502" y="12009"/>
                    <a:pt x="3069" y="9540"/>
                    <a:pt x="4604" y="7239"/>
                  </a:cubicBezTo>
                  <a:cubicBezTo>
                    <a:pt x="5138" y="6004"/>
                    <a:pt x="5705" y="4804"/>
                    <a:pt x="6272" y="3603"/>
                  </a:cubicBezTo>
                  <a:lnTo>
                    <a:pt x="6272" y="356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3207450" y="2438850"/>
              <a:ext cx="522075" cy="1933075"/>
            </a:xfrm>
            <a:custGeom>
              <a:avLst/>
              <a:gdLst/>
              <a:ahLst/>
              <a:cxnLst/>
              <a:rect l="l" t="t" r="r" b="b"/>
              <a:pathLst>
                <a:path w="20883" h="77323" extrusionOk="0">
                  <a:moveTo>
                    <a:pt x="7807" y="1"/>
                  </a:moveTo>
                  <a:cubicBezTo>
                    <a:pt x="7807" y="1"/>
                    <a:pt x="3070" y="24318"/>
                    <a:pt x="1369" y="38328"/>
                  </a:cubicBezTo>
                  <a:cubicBezTo>
                    <a:pt x="1" y="49603"/>
                    <a:pt x="4337" y="77022"/>
                    <a:pt x="4337" y="77022"/>
                  </a:cubicBezTo>
                  <a:lnTo>
                    <a:pt x="9041" y="77323"/>
                  </a:lnTo>
                  <a:cubicBezTo>
                    <a:pt x="9041" y="77323"/>
                    <a:pt x="8040" y="52839"/>
                    <a:pt x="10208" y="41897"/>
                  </a:cubicBezTo>
                  <a:cubicBezTo>
                    <a:pt x="15746" y="14211"/>
                    <a:pt x="20883" y="10475"/>
                    <a:pt x="18147" y="2936"/>
                  </a:cubicBezTo>
                  <a:lnTo>
                    <a:pt x="78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3289175" y="432020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1" y="1"/>
                  </a:moveTo>
                  <a:lnTo>
                    <a:pt x="268" y="1702"/>
                  </a:lnTo>
                  <a:lnTo>
                    <a:pt x="6339" y="2102"/>
                  </a:lnTo>
                  <a:lnTo>
                    <a:pt x="6572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3289175" y="432020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1" y="1"/>
                  </a:moveTo>
                  <a:lnTo>
                    <a:pt x="268" y="1702"/>
                  </a:lnTo>
                  <a:lnTo>
                    <a:pt x="6339" y="2102"/>
                  </a:lnTo>
                  <a:lnTo>
                    <a:pt x="6572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3298350" y="2387675"/>
              <a:ext cx="381825" cy="144825"/>
            </a:xfrm>
            <a:custGeom>
              <a:avLst/>
              <a:gdLst/>
              <a:ahLst/>
              <a:cxnLst/>
              <a:rect l="l" t="t" r="r" b="b"/>
              <a:pathLst>
                <a:path w="15273" h="5793" extrusionOk="0">
                  <a:moveTo>
                    <a:pt x="431" y="0"/>
                  </a:moveTo>
                  <a:cubicBezTo>
                    <a:pt x="328" y="0"/>
                    <a:pt x="234" y="38"/>
                    <a:pt x="234" y="113"/>
                  </a:cubicBezTo>
                  <a:lnTo>
                    <a:pt x="1" y="1381"/>
                  </a:lnTo>
                  <a:cubicBezTo>
                    <a:pt x="1" y="1481"/>
                    <a:pt x="68" y="1581"/>
                    <a:pt x="201" y="1614"/>
                  </a:cubicBezTo>
                  <a:lnTo>
                    <a:pt x="14945" y="5784"/>
                  </a:lnTo>
                  <a:cubicBezTo>
                    <a:pt x="14974" y="5790"/>
                    <a:pt x="15004" y="5792"/>
                    <a:pt x="15032" y="5792"/>
                  </a:cubicBezTo>
                  <a:cubicBezTo>
                    <a:pt x="15164" y="5792"/>
                    <a:pt x="15273" y="5733"/>
                    <a:pt x="15245" y="5650"/>
                  </a:cubicBezTo>
                  <a:lnTo>
                    <a:pt x="14978" y="4216"/>
                  </a:lnTo>
                  <a:cubicBezTo>
                    <a:pt x="14912" y="4116"/>
                    <a:pt x="14845" y="4049"/>
                    <a:pt x="14778" y="4049"/>
                  </a:cubicBezTo>
                  <a:lnTo>
                    <a:pt x="535" y="13"/>
                  </a:lnTo>
                  <a:cubicBezTo>
                    <a:pt x="501" y="5"/>
                    <a:pt x="466" y="0"/>
                    <a:pt x="431" y="0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3298350" y="2387675"/>
              <a:ext cx="381825" cy="144825"/>
            </a:xfrm>
            <a:custGeom>
              <a:avLst/>
              <a:gdLst/>
              <a:ahLst/>
              <a:cxnLst/>
              <a:rect l="l" t="t" r="r" b="b"/>
              <a:pathLst>
                <a:path w="15273" h="5793" extrusionOk="0">
                  <a:moveTo>
                    <a:pt x="431" y="0"/>
                  </a:moveTo>
                  <a:cubicBezTo>
                    <a:pt x="328" y="0"/>
                    <a:pt x="234" y="38"/>
                    <a:pt x="234" y="113"/>
                  </a:cubicBezTo>
                  <a:lnTo>
                    <a:pt x="1" y="1381"/>
                  </a:lnTo>
                  <a:cubicBezTo>
                    <a:pt x="1" y="1481"/>
                    <a:pt x="68" y="1581"/>
                    <a:pt x="201" y="1614"/>
                  </a:cubicBezTo>
                  <a:lnTo>
                    <a:pt x="14945" y="5784"/>
                  </a:lnTo>
                  <a:cubicBezTo>
                    <a:pt x="14974" y="5790"/>
                    <a:pt x="15004" y="5792"/>
                    <a:pt x="15032" y="5792"/>
                  </a:cubicBezTo>
                  <a:cubicBezTo>
                    <a:pt x="15164" y="5792"/>
                    <a:pt x="15273" y="5733"/>
                    <a:pt x="15245" y="5650"/>
                  </a:cubicBezTo>
                  <a:lnTo>
                    <a:pt x="14978" y="4216"/>
                  </a:lnTo>
                  <a:cubicBezTo>
                    <a:pt x="14912" y="4116"/>
                    <a:pt x="14845" y="4049"/>
                    <a:pt x="14778" y="4049"/>
                  </a:cubicBezTo>
                  <a:lnTo>
                    <a:pt x="535" y="13"/>
                  </a:lnTo>
                  <a:cubicBezTo>
                    <a:pt x="501" y="5"/>
                    <a:pt x="466" y="0"/>
                    <a:pt x="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3610250" y="2472700"/>
              <a:ext cx="23375" cy="49075"/>
            </a:xfrm>
            <a:custGeom>
              <a:avLst/>
              <a:gdLst/>
              <a:ahLst/>
              <a:cxnLst/>
              <a:rect l="l" t="t" r="r" b="b"/>
              <a:pathLst>
                <a:path w="935" h="1963" extrusionOk="0">
                  <a:moveTo>
                    <a:pt x="377" y="1"/>
                  </a:moveTo>
                  <a:cubicBezTo>
                    <a:pt x="334" y="1"/>
                    <a:pt x="301" y="24"/>
                    <a:pt x="301" y="48"/>
                  </a:cubicBezTo>
                  <a:lnTo>
                    <a:pt x="0" y="1716"/>
                  </a:lnTo>
                  <a:cubicBezTo>
                    <a:pt x="0" y="1782"/>
                    <a:pt x="67" y="1849"/>
                    <a:pt x="134" y="1849"/>
                  </a:cubicBezTo>
                  <a:lnTo>
                    <a:pt x="501" y="1949"/>
                  </a:lnTo>
                  <a:cubicBezTo>
                    <a:pt x="520" y="1959"/>
                    <a:pt x="543" y="1963"/>
                    <a:pt x="565" y="1963"/>
                  </a:cubicBezTo>
                  <a:cubicBezTo>
                    <a:pt x="618" y="1963"/>
                    <a:pt x="668" y="1939"/>
                    <a:pt x="668" y="1916"/>
                  </a:cubicBezTo>
                  <a:lnTo>
                    <a:pt x="934" y="248"/>
                  </a:lnTo>
                  <a:cubicBezTo>
                    <a:pt x="934" y="181"/>
                    <a:pt x="901" y="148"/>
                    <a:pt x="834" y="114"/>
                  </a:cubicBezTo>
                  <a:lnTo>
                    <a:pt x="434" y="14"/>
                  </a:lnTo>
                  <a:cubicBezTo>
                    <a:pt x="415" y="5"/>
                    <a:pt x="395" y="1"/>
                    <a:pt x="377" y="1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3325875" y="2392150"/>
              <a:ext cx="24225" cy="49550"/>
            </a:xfrm>
            <a:custGeom>
              <a:avLst/>
              <a:gdLst/>
              <a:ahLst/>
              <a:cxnLst/>
              <a:rect l="l" t="t" r="r" b="b"/>
              <a:pathLst>
                <a:path w="969" h="1982" extrusionOk="0">
                  <a:moveTo>
                    <a:pt x="468" y="1"/>
                  </a:moveTo>
                  <a:cubicBezTo>
                    <a:pt x="368" y="1"/>
                    <a:pt x="301" y="1"/>
                    <a:pt x="301" y="67"/>
                  </a:cubicBezTo>
                  <a:lnTo>
                    <a:pt x="34" y="1735"/>
                  </a:lnTo>
                  <a:cubicBezTo>
                    <a:pt x="1" y="1769"/>
                    <a:pt x="67" y="1835"/>
                    <a:pt x="134" y="1869"/>
                  </a:cubicBezTo>
                  <a:lnTo>
                    <a:pt x="534" y="1969"/>
                  </a:lnTo>
                  <a:cubicBezTo>
                    <a:pt x="552" y="1978"/>
                    <a:pt x="570" y="1982"/>
                    <a:pt x="587" y="1982"/>
                  </a:cubicBezTo>
                  <a:cubicBezTo>
                    <a:pt x="632" y="1982"/>
                    <a:pt x="668" y="1951"/>
                    <a:pt x="668" y="1902"/>
                  </a:cubicBezTo>
                  <a:lnTo>
                    <a:pt x="968" y="234"/>
                  </a:lnTo>
                  <a:cubicBezTo>
                    <a:pt x="968" y="201"/>
                    <a:pt x="901" y="134"/>
                    <a:pt x="835" y="134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3468475" y="2432700"/>
              <a:ext cx="23375" cy="49550"/>
            </a:xfrm>
            <a:custGeom>
              <a:avLst/>
              <a:gdLst/>
              <a:ahLst/>
              <a:cxnLst/>
              <a:rect l="l" t="t" r="r" b="b"/>
              <a:pathLst>
                <a:path w="935" h="1982" extrusionOk="0">
                  <a:moveTo>
                    <a:pt x="381" y="0"/>
                  </a:moveTo>
                  <a:cubicBezTo>
                    <a:pt x="334" y="0"/>
                    <a:pt x="292" y="31"/>
                    <a:pt x="268" y="80"/>
                  </a:cubicBezTo>
                  <a:lnTo>
                    <a:pt x="1" y="1748"/>
                  </a:lnTo>
                  <a:cubicBezTo>
                    <a:pt x="1" y="1781"/>
                    <a:pt x="34" y="1814"/>
                    <a:pt x="134" y="1881"/>
                  </a:cubicBezTo>
                  <a:lnTo>
                    <a:pt x="501" y="1981"/>
                  </a:lnTo>
                  <a:cubicBezTo>
                    <a:pt x="568" y="1981"/>
                    <a:pt x="635" y="1981"/>
                    <a:pt x="668" y="1915"/>
                  </a:cubicBezTo>
                  <a:lnTo>
                    <a:pt x="935" y="247"/>
                  </a:lnTo>
                  <a:cubicBezTo>
                    <a:pt x="935" y="213"/>
                    <a:pt x="901" y="147"/>
                    <a:pt x="801" y="113"/>
                  </a:cubicBezTo>
                  <a:lnTo>
                    <a:pt x="434" y="13"/>
                  </a:lnTo>
                  <a:cubicBezTo>
                    <a:pt x="417" y="4"/>
                    <a:pt x="399" y="0"/>
                    <a:pt x="381" y="0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3654450" y="1629850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30" y="1"/>
                  </a:moveTo>
                  <a:cubicBezTo>
                    <a:pt x="272" y="1"/>
                    <a:pt x="98" y="193"/>
                    <a:pt x="67" y="471"/>
                  </a:cubicBezTo>
                  <a:cubicBezTo>
                    <a:pt x="0" y="738"/>
                    <a:pt x="134" y="1005"/>
                    <a:pt x="301" y="1038"/>
                  </a:cubicBezTo>
                  <a:cubicBezTo>
                    <a:pt x="313" y="1041"/>
                    <a:pt x="325" y="1042"/>
                    <a:pt x="338" y="1042"/>
                  </a:cubicBezTo>
                  <a:cubicBezTo>
                    <a:pt x="496" y="1042"/>
                    <a:pt x="670" y="850"/>
                    <a:pt x="701" y="571"/>
                  </a:cubicBezTo>
                  <a:cubicBezTo>
                    <a:pt x="768" y="304"/>
                    <a:pt x="634" y="38"/>
                    <a:pt x="467" y="4"/>
                  </a:cubicBezTo>
                  <a:cubicBezTo>
                    <a:pt x="455" y="2"/>
                    <a:pt x="443" y="1"/>
                    <a:pt x="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3573550" y="1614850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31" y="0"/>
                  </a:moveTo>
                  <a:cubicBezTo>
                    <a:pt x="273" y="0"/>
                    <a:pt x="98" y="192"/>
                    <a:pt x="67" y="471"/>
                  </a:cubicBezTo>
                  <a:cubicBezTo>
                    <a:pt x="1" y="738"/>
                    <a:pt x="134" y="1004"/>
                    <a:pt x="301" y="1038"/>
                  </a:cubicBezTo>
                  <a:cubicBezTo>
                    <a:pt x="313" y="1040"/>
                    <a:pt x="325" y="1041"/>
                    <a:pt x="338" y="1041"/>
                  </a:cubicBezTo>
                  <a:cubicBezTo>
                    <a:pt x="496" y="1041"/>
                    <a:pt x="673" y="849"/>
                    <a:pt x="735" y="571"/>
                  </a:cubicBezTo>
                  <a:cubicBezTo>
                    <a:pt x="768" y="304"/>
                    <a:pt x="635" y="37"/>
                    <a:pt x="468" y="4"/>
                  </a:cubicBezTo>
                  <a:cubicBezTo>
                    <a:pt x="456" y="1"/>
                    <a:pt x="443" y="0"/>
                    <a:pt x="4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3571900" y="1607425"/>
              <a:ext cx="15850" cy="10075"/>
            </a:xfrm>
            <a:custGeom>
              <a:avLst/>
              <a:gdLst/>
              <a:ahLst/>
              <a:cxnLst/>
              <a:rect l="l" t="t" r="r" b="b"/>
              <a:pathLst>
                <a:path w="634" h="40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6" y="402"/>
                    <a:pt x="432" y="402"/>
                  </a:cubicBezTo>
                  <a:cubicBezTo>
                    <a:pt x="494" y="402"/>
                    <a:pt x="561" y="383"/>
                    <a:pt x="634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3576900" y="1645775"/>
              <a:ext cx="33375" cy="50175"/>
            </a:xfrm>
            <a:custGeom>
              <a:avLst/>
              <a:gdLst/>
              <a:ahLst/>
              <a:cxnLst/>
              <a:rect l="l" t="t" r="r" b="b"/>
              <a:pathLst>
                <a:path w="1335" h="2007" extrusionOk="0">
                  <a:moveTo>
                    <a:pt x="1334" y="1"/>
                  </a:moveTo>
                  <a:cubicBezTo>
                    <a:pt x="968" y="601"/>
                    <a:pt x="501" y="1135"/>
                    <a:pt x="0" y="1602"/>
                  </a:cubicBezTo>
                  <a:cubicBezTo>
                    <a:pt x="214" y="1846"/>
                    <a:pt x="539" y="2007"/>
                    <a:pt x="874" y="2007"/>
                  </a:cubicBezTo>
                  <a:cubicBezTo>
                    <a:pt x="905" y="2007"/>
                    <a:pt x="936" y="2005"/>
                    <a:pt x="968" y="2002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3619425" y="1710300"/>
              <a:ext cx="57175" cy="19750"/>
            </a:xfrm>
            <a:custGeom>
              <a:avLst/>
              <a:gdLst/>
              <a:ahLst/>
              <a:cxnLst/>
              <a:rect l="l" t="t" r="r" b="b"/>
              <a:pathLst>
                <a:path w="2287" h="790" extrusionOk="0">
                  <a:moveTo>
                    <a:pt x="2168" y="0"/>
                  </a:moveTo>
                  <a:cubicBezTo>
                    <a:pt x="2147" y="0"/>
                    <a:pt x="2124" y="7"/>
                    <a:pt x="2102" y="22"/>
                  </a:cubicBezTo>
                  <a:cubicBezTo>
                    <a:pt x="1692" y="406"/>
                    <a:pt x="1164" y="613"/>
                    <a:pt x="609" y="613"/>
                  </a:cubicBezTo>
                  <a:cubicBezTo>
                    <a:pt x="441" y="613"/>
                    <a:pt x="271" y="594"/>
                    <a:pt x="100" y="556"/>
                  </a:cubicBezTo>
                  <a:cubicBezTo>
                    <a:pt x="67" y="556"/>
                    <a:pt x="0" y="589"/>
                    <a:pt x="0" y="656"/>
                  </a:cubicBezTo>
                  <a:cubicBezTo>
                    <a:pt x="0" y="689"/>
                    <a:pt x="34" y="722"/>
                    <a:pt x="67" y="722"/>
                  </a:cubicBezTo>
                  <a:cubicBezTo>
                    <a:pt x="234" y="756"/>
                    <a:pt x="401" y="789"/>
                    <a:pt x="567" y="789"/>
                  </a:cubicBezTo>
                  <a:cubicBezTo>
                    <a:pt x="1201" y="789"/>
                    <a:pt x="1802" y="556"/>
                    <a:pt x="2235" y="155"/>
                  </a:cubicBezTo>
                  <a:cubicBezTo>
                    <a:pt x="2287" y="78"/>
                    <a:pt x="2239" y="0"/>
                    <a:pt x="2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3668300" y="1593050"/>
              <a:ext cx="39550" cy="29400"/>
            </a:xfrm>
            <a:custGeom>
              <a:avLst/>
              <a:gdLst/>
              <a:ahLst/>
              <a:cxnLst/>
              <a:rect l="l" t="t" r="r" b="b"/>
              <a:pathLst>
                <a:path w="1582" h="1176" extrusionOk="0">
                  <a:moveTo>
                    <a:pt x="229" y="1"/>
                  </a:moveTo>
                  <a:cubicBezTo>
                    <a:pt x="39" y="1"/>
                    <a:pt x="1" y="342"/>
                    <a:pt x="247" y="342"/>
                  </a:cubicBezTo>
                  <a:cubicBezTo>
                    <a:pt x="681" y="409"/>
                    <a:pt x="1014" y="709"/>
                    <a:pt x="1214" y="1109"/>
                  </a:cubicBezTo>
                  <a:cubicBezTo>
                    <a:pt x="1248" y="1143"/>
                    <a:pt x="1314" y="1176"/>
                    <a:pt x="1381" y="1176"/>
                  </a:cubicBezTo>
                  <a:lnTo>
                    <a:pt x="1448" y="1176"/>
                  </a:lnTo>
                  <a:cubicBezTo>
                    <a:pt x="1548" y="1143"/>
                    <a:pt x="1581" y="1043"/>
                    <a:pt x="1515" y="942"/>
                  </a:cubicBezTo>
                  <a:cubicBezTo>
                    <a:pt x="1281" y="442"/>
                    <a:pt x="814" y="75"/>
                    <a:pt x="280" y="8"/>
                  </a:cubicBezTo>
                  <a:cubicBezTo>
                    <a:pt x="262" y="3"/>
                    <a:pt x="245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3557700" y="1564575"/>
              <a:ext cx="41725" cy="21200"/>
            </a:xfrm>
            <a:custGeom>
              <a:avLst/>
              <a:gdLst/>
              <a:ahLst/>
              <a:cxnLst/>
              <a:rect l="l" t="t" r="r" b="b"/>
              <a:pathLst>
                <a:path w="1669" h="848" extrusionOk="0">
                  <a:moveTo>
                    <a:pt x="1331" y="1"/>
                  </a:moveTo>
                  <a:cubicBezTo>
                    <a:pt x="861" y="1"/>
                    <a:pt x="388" y="198"/>
                    <a:pt x="68" y="547"/>
                  </a:cubicBezTo>
                  <a:cubicBezTo>
                    <a:pt x="1" y="614"/>
                    <a:pt x="1" y="714"/>
                    <a:pt x="68" y="781"/>
                  </a:cubicBezTo>
                  <a:cubicBezTo>
                    <a:pt x="101" y="814"/>
                    <a:pt x="134" y="847"/>
                    <a:pt x="201" y="847"/>
                  </a:cubicBezTo>
                  <a:cubicBezTo>
                    <a:pt x="234" y="847"/>
                    <a:pt x="301" y="814"/>
                    <a:pt x="335" y="781"/>
                  </a:cubicBezTo>
                  <a:cubicBezTo>
                    <a:pt x="575" y="480"/>
                    <a:pt x="951" y="342"/>
                    <a:pt x="1340" y="342"/>
                  </a:cubicBezTo>
                  <a:cubicBezTo>
                    <a:pt x="1383" y="342"/>
                    <a:pt x="1426" y="344"/>
                    <a:pt x="1469" y="347"/>
                  </a:cubicBezTo>
                  <a:cubicBezTo>
                    <a:pt x="1486" y="353"/>
                    <a:pt x="1503" y="356"/>
                    <a:pt x="1519" y="356"/>
                  </a:cubicBezTo>
                  <a:cubicBezTo>
                    <a:pt x="1591" y="356"/>
                    <a:pt x="1641" y="296"/>
                    <a:pt x="1669" y="213"/>
                  </a:cubicBezTo>
                  <a:cubicBezTo>
                    <a:pt x="1669" y="147"/>
                    <a:pt x="1635" y="47"/>
                    <a:pt x="1535" y="13"/>
                  </a:cubicBezTo>
                  <a:cubicBezTo>
                    <a:pt x="1468" y="5"/>
                    <a:pt x="1399" y="1"/>
                    <a:pt x="13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3594400" y="2103625"/>
              <a:ext cx="316925" cy="642975"/>
            </a:xfrm>
            <a:custGeom>
              <a:avLst/>
              <a:gdLst/>
              <a:ahLst/>
              <a:cxnLst/>
              <a:rect l="l" t="t" r="r" b="b"/>
              <a:pathLst>
                <a:path w="12677" h="25719" extrusionOk="0">
                  <a:moveTo>
                    <a:pt x="11576" y="0"/>
                  </a:moveTo>
                  <a:lnTo>
                    <a:pt x="7973" y="767"/>
                  </a:lnTo>
                  <a:cubicBezTo>
                    <a:pt x="8173" y="1835"/>
                    <a:pt x="8340" y="3036"/>
                    <a:pt x="8507" y="4170"/>
                  </a:cubicBezTo>
                  <a:cubicBezTo>
                    <a:pt x="8674" y="5337"/>
                    <a:pt x="8807" y="6505"/>
                    <a:pt x="8874" y="7672"/>
                  </a:cubicBezTo>
                  <a:cubicBezTo>
                    <a:pt x="8974" y="8806"/>
                    <a:pt x="9040" y="9974"/>
                    <a:pt x="9040" y="11141"/>
                  </a:cubicBezTo>
                  <a:cubicBezTo>
                    <a:pt x="9040" y="12242"/>
                    <a:pt x="8974" y="13376"/>
                    <a:pt x="8874" y="14510"/>
                  </a:cubicBezTo>
                  <a:cubicBezTo>
                    <a:pt x="8774" y="14877"/>
                    <a:pt x="8640" y="15244"/>
                    <a:pt x="8440" y="15611"/>
                  </a:cubicBezTo>
                  <a:cubicBezTo>
                    <a:pt x="8173" y="16045"/>
                    <a:pt x="7873" y="16479"/>
                    <a:pt x="7573" y="16912"/>
                  </a:cubicBezTo>
                  <a:cubicBezTo>
                    <a:pt x="6839" y="17779"/>
                    <a:pt x="6072" y="18647"/>
                    <a:pt x="5271" y="19447"/>
                  </a:cubicBezTo>
                  <a:cubicBezTo>
                    <a:pt x="4437" y="20281"/>
                    <a:pt x="3570" y="21082"/>
                    <a:pt x="2703" y="21882"/>
                  </a:cubicBezTo>
                  <a:cubicBezTo>
                    <a:pt x="1802" y="22650"/>
                    <a:pt x="901" y="23450"/>
                    <a:pt x="1" y="24217"/>
                  </a:cubicBezTo>
                  <a:lnTo>
                    <a:pt x="1035" y="25718"/>
                  </a:lnTo>
                  <a:cubicBezTo>
                    <a:pt x="3170" y="24451"/>
                    <a:pt x="5204" y="23050"/>
                    <a:pt x="7139" y="21482"/>
                  </a:cubicBezTo>
                  <a:cubicBezTo>
                    <a:pt x="8106" y="20682"/>
                    <a:pt x="9040" y="19814"/>
                    <a:pt x="9908" y="18880"/>
                  </a:cubicBezTo>
                  <a:cubicBezTo>
                    <a:pt x="10375" y="18380"/>
                    <a:pt x="10808" y="17846"/>
                    <a:pt x="11175" y="17279"/>
                  </a:cubicBezTo>
                  <a:cubicBezTo>
                    <a:pt x="11642" y="16612"/>
                    <a:pt x="11976" y="15845"/>
                    <a:pt x="12143" y="15044"/>
                  </a:cubicBezTo>
                  <a:cubicBezTo>
                    <a:pt x="12543" y="12542"/>
                    <a:pt x="12676" y="9974"/>
                    <a:pt x="12510" y="7439"/>
                  </a:cubicBezTo>
                  <a:cubicBezTo>
                    <a:pt x="12443" y="6205"/>
                    <a:pt x="12343" y="4937"/>
                    <a:pt x="12209" y="3703"/>
                  </a:cubicBezTo>
                  <a:cubicBezTo>
                    <a:pt x="12043" y="2469"/>
                    <a:pt x="11842" y="1268"/>
                    <a:pt x="11576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3727825" y="1997100"/>
              <a:ext cx="185175" cy="220800"/>
            </a:xfrm>
            <a:custGeom>
              <a:avLst/>
              <a:gdLst/>
              <a:ahLst/>
              <a:cxnLst/>
              <a:rect l="l" t="t" r="r" b="b"/>
              <a:pathLst>
                <a:path w="7407" h="8832" extrusionOk="0">
                  <a:moveTo>
                    <a:pt x="4773" y="1"/>
                  </a:moveTo>
                  <a:cubicBezTo>
                    <a:pt x="3456" y="1"/>
                    <a:pt x="1985" y="1198"/>
                    <a:pt x="1068" y="2560"/>
                  </a:cubicBezTo>
                  <a:cubicBezTo>
                    <a:pt x="1" y="4194"/>
                    <a:pt x="835" y="8831"/>
                    <a:pt x="835" y="8831"/>
                  </a:cubicBezTo>
                  <a:lnTo>
                    <a:pt x="7406" y="6463"/>
                  </a:lnTo>
                  <a:cubicBezTo>
                    <a:pt x="7406" y="6463"/>
                    <a:pt x="7073" y="1126"/>
                    <a:pt x="5805" y="292"/>
                  </a:cubicBezTo>
                  <a:cubicBezTo>
                    <a:pt x="5482" y="91"/>
                    <a:pt x="5133" y="1"/>
                    <a:pt x="4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3284175" y="4467750"/>
              <a:ext cx="46725" cy="22800"/>
            </a:xfrm>
            <a:custGeom>
              <a:avLst/>
              <a:gdLst/>
              <a:ahLst/>
              <a:cxnLst/>
              <a:rect l="l" t="t" r="r" b="b"/>
              <a:pathLst>
                <a:path w="1869" h="912" extrusionOk="0">
                  <a:moveTo>
                    <a:pt x="368" y="170"/>
                  </a:moveTo>
                  <a:cubicBezTo>
                    <a:pt x="801" y="236"/>
                    <a:pt x="1202" y="403"/>
                    <a:pt x="1569" y="637"/>
                  </a:cubicBezTo>
                  <a:cubicBezTo>
                    <a:pt x="1304" y="692"/>
                    <a:pt x="1069" y="719"/>
                    <a:pt x="869" y="719"/>
                  </a:cubicBezTo>
                  <a:cubicBezTo>
                    <a:pt x="591" y="719"/>
                    <a:pt x="384" y="667"/>
                    <a:pt x="268" y="570"/>
                  </a:cubicBezTo>
                  <a:cubicBezTo>
                    <a:pt x="201" y="503"/>
                    <a:pt x="168" y="370"/>
                    <a:pt x="201" y="270"/>
                  </a:cubicBezTo>
                  <a:cubicBezTo>
                    <a:pt x="201" y="236"/>
                    <a:pt x="234" y="170"/>
                    <a:pt x="268" y="170"/>
                  </a:cubicBezTo>
                  <a:close/>
                  <a:moveTo>
                    <a:pt x="379" y="0"/>
                  </a:moveTo>
                  <a:cubicBezTo>
                    <a:pt x="311" y="0"/>
                    <a:pt x="251" y="11"/>
                    <a:pt x="201" y="36"/>
                  </a:cubicBezTo>
                  <a:cubicBezTo>
                    <a:pt x="101" y="69"/>
                    <a:pt x="34" y="170"/>
                    <a:pt x="34" y="270"/>
                  </a:cubicBezTo>
                  <a:cubicBezTo>
                    <a:pt x="1" y="436"/>
                    <a:pt x="34" y="603"/>
                    <a:pt x="168" y="737"/>
                  </a:cubicBezTo>
                  <a:cubicBezTo>
                    <a:pt x="333" y="847"/>
                    <a:pt x="522" y="912"/>
                    <a:pt x="734" y="912"/>
                  </a:cubicBezTo>
                  <a:cubicBezTo>
                    <a:pt x="778" y="912"/>
                    <a:pt x="822" y="909"/>
                    <a:pt x="868" y="903"/>
                  </a:cubicBezTo>
                  <a:cubicBezTo>
                    <a:pt x="1168" y="903"/>
                    <a:pt x="1502" y="870"/>
                    <a:pt x="1802" y="770"/>
                  </a:cubicBezTo>
                  <a:cubicBezTo>
                    <a:pt x="1835" y="770"/>
                    <a:pt x="1869" y="737"/>
                    <a:pt x="1869" y="703"/>
                  </a:cubicBezTo>
                  <a:cubicBezTo>
                    <a:pt x="1869" y="670"/>
                    <a:pt x="1869" y="637"/>
                    <a:pt x="1835" y="637"/>
                  </a:cubicBezTo>
                  <a:cubicBezTo>
                    <a:pt x="1719" y="549"/>
                    <a:pt x="859" y="0"/>
                    <a:pt x="379" y="0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3302525" y="4446725"/>
              <a:ext cx="29225" cy="40925"/>
            </a:xfrm>
            <a:custGeom>
              <a:avLst/>
              <a:gdLst/>
              <a:ahLst/>
              <a:cxnLst/>
              <a:rect l="l" t="t" r="r" b="b"/>
              <a:pathLst>
                <a:path w="1169" h="1637" extrusionOk="0">
                  <a:moveTo>
                    <a:pt x="434" y="177"/>
                  </a:moveTo>
                  <a:cubicBezTo>
                    <a:pt x="501" y="177"/>
                    <a:pt x="568" y="177"/>
                    <a:pt x="634" y="243"/>
                  </a:cubicBezTo>
                  <a:cubicBezTo>
                    <a:pt x="868" y="577"/>
                    <a:pt x="968" y="977"/>
                    <a:pt x="968" y="1377"/>
                  </a:cubicBezTo>
                  <a:cubicBezTo>
                    <a:pt x="634" y="1111"/>
                    <a:pt x="201" y="510"/>
                    <a:pt x="268" y="277"/>
                  </a:cubicBezTo>
                  <a:cubicBezTo>
                    <a:pt x="268" y="210"/>
                    <a:pt x="301" y="177"/>
                    <a:pt x="401" y="177"/>
                  </a:cubicBezTo>
                  <a:close/>
                  <a:moveTo>
                    <a:pt x="441" y="1"/>
                  </a:moveTo>
                  <a:cubicBezTo>
                    <a:pt x="417" y="1"/>
                    <a:pt x="392" y="4"/>
                    <a:pt x="368" y="10"/>
                  </a:cubicBezTo>
                  <a:cubicBezTo>
                    <a:pt x="234" y="10"/>
                    <a:pt x="101" y="110"/>
                    <a:pt x="101" y="243"/>
                  </a:cubicBezTo>
                  <a:cubicBezTo>
                    <a:pt x="1" y="644"/>
                    <a:pt x="668" y="1444"/>
                    <a:pt x="1001" y="1611"/>
                  </a:cubicBezTo>
                  <a:cubicBezTo>
                    <a:pt x="1018" y="1628"/>
                    <a:pt x="1026" y="1636"/>
                    <a:pt x="1035" y="1636"/>
                  </a:cubicBezTo>
                  <a:cubicBezTo>
                    <a:pt x="1043" y="1636"/>
                    <a:pt x="1051" y="1628"/>
                    <a:pt x="1068" y="1611"/>
                  </a:cubicBezTo>
                  <a:cubicBezTo>
                    <a:pt x="1068" y="1628"/>
                    <a:pt x="1076" y="1636"/>
                    <a:pt x="1085" y="1636"/>
                  </a:cubicBezTo>
                  <a:cubicBezTo>
                    <a:pt x="1093" y="1636"/>
                    <a:pt x="1101" y="1628"/>
                    <a:pt x="1101" y="1611"/>
                  </a:cubicBezTo>
                  <a:cubicBezTo>
                    <a:pt x="1135" y="1611"/>
                    <a:pt x="1168" y="1578"/>
                    <a:pt x="1168" y="1544"/>
                  </a:cubicBezTo>
                  <a:cubicBezTo>
                    <a:pt x="1168" y="1511"/>
                    <a:pt x="1135" y="477"/>
                    <a:pt x="735" y="110"/>
                  </a:cubicBezTo>
                  <a:cubicBezTo>
                    <a:pt x="653" y="55"/>
                    <a:pt x="549" y="1"/>
                    <a:pt x="441" y="1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2685425" y="4217950"/>
              <a:ext cx="56725" cy="21600"/>
            </a:xfrm>
            <a:custGeom>
              <a:avLst/>
              <a:gdLst/>
              <a:ahLst/>
              <a:cxnLst/>
              <a:rect l="l" t="t" r="r" b="b"/>
              <a:pathLst>
                <a:path w="2269" h="864" extrusionOk="0">
                  <a:moveTo>
                    <a:pt x="501" y="188"/>
                  </a:moveTo>
                  <a:cubicBezTo>
                    <a:pt x="968" y="221"/>
                    <a:pt x="1468" y="321"/>
                    <a:pt x="1935" y="488"/>
                  </a:cubicBezTo>
                  <a:cubicBezTo>
                    <a:pt x="1468" y="624"/>
                    <a:pt x="1081" y="692"/>
                    <a:pt x="786" y="692"/>
                  </a:cubicBezTo>
                  <a:cubicBezTo>
                    <a:pt x="575" y="692"/>
                    <a:pt x="412" y="658"/>
                    <a:pt x="301" y="588"/>
                  </a:cubicBezTo>
                  <a:cubicBezTo>
                    <a:pt x="234" y="521"/>
                    <a:pt x="167" y="421"/>
                    <a:pt x="201" y="321"/>
                  </a:cubicBezTo>
                  <a:cubicBezTo>
                    <a:pt x="167" y="288"/>
                    <a:pt x="201" y="254"/>
                    <a:pt x="234" y="221"/>
                  </a:cubicBezTo>
                  <a:cubicBezTo>
                    <a:pt x="301" y="188"/>
                    <a:pt x="401" y="188"/>
                    <a:pt x="501" y="188"/>
                  </a:cubicBezTo>
                  <a:close/>
                  <a:moveTo>
                    <a:pt x="502" y="1"/>
                  </a:moveTo>
                  <a:cubicBezTo>
                    <a:pt x="346" y="1"/>
                    <a:pt x="217" y="26"/>
                    <a:pt x="134" y="88"/>
                  </a:cubicBezTo>
                  <a:cubicBezTo>
                    <a:pt x="67" y="154"/>
                    <a:pt x="0" y="254"/>
                    <a:pt x="0" y="355"/>
                  </a:cubicBezTo>
                  <a:cubicBezTo>
                    <a:pt x="0" y="488"/>
                    <a:pt x="100" y="655"/>
                    <a:pt x="201" y="721"/>
                  </a:cubicBezTo>
                  <a:cubicBezTo>
                    <a:pt x="365" y="804"/>
                    <a:pt x="530" y="864"/>
                    <a:pt x="695" y="864"/>
                  </a:cubicBezTo>
                  <a:cubicBezTo>
                    <a:pt x="730" y="864"/>
                    <a:pt x="766" y="861"/>
                    <a:pt x="801" y="855"/>
                  </a:cubicBezTo>
                  <a:cubicBezTo>
                    <a:pt x="1268" y="855"/>
                    <a:pt x="1768" y="755"/>
                    <a:pt x="2202" y="588"/>
                  </a:cubicBezTo>
                  <a:cubicBezTo>
                    <a:pt x="2235" y="588"/>
                    <a:pt x="2269" y="555"/>
                    <a:pt x="2269" y="521"/>
                  </a:cubicBezTo>
                  <a:cubicBezTo>
                    <a:pt x="2269" y="488"/>
                    <a:pt x="2235" y="455"/>
                    <a:pt x="2202" y="421"/>
                  </a:cubicBezTo>
                  <a:cubicBezTo>
                    <a:pt x="2070" y="368"/>
                    <a:pt x="1098" y="1"/>
                    <a:pt x="502" y="1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2704600" y="4194800"/>
              <a:ext cx="37550" cy="37875"/>
            </a:xfrm>
            <a:custGeom>
              <a:avLst/>
              <a:gdLst/>
              <a:ahLst/>
              <a:cxnLst/>
              <a:rect l="l" t="t" r="r" b="b"/>
              <a:pathLst>
                <a:path w="1502" h="1515" extrusionOk="0">
                  <a:moveTo>
                    <a:pt x="418" y="155"/>
                  </a:moveTo>
                  <a:cubicBezTo>
                    <a:pt x="434" y="155"/>
                    <a:pt x="451" y="163"/>
                    <a:pt x="468" y="180"/>
                  </a:cubicBezTo>
                  <a:cubicBezTo>
                    <a:pt x="534" y="180"/>
                    <a:pt x="634" y="180"/>
                    <a:pt x="701" y="213"/>
                  </a:cubicBezTo>
                  <a:cubicBezTo>
                    <a:pt x="1001" y="513"/>
                    <a:pt x="1235" y="880"/>
                    <a:pt x="1302" y="1281"/>
                  </a:cubicBezTo>
                  <a:cubicBezTo>
                    <a:pt x="835" y="1080"/>
                    <a:pt x="201" y="547"/>
                    <a:pt x="201" y="280"/>
                  </a:cubicBezTo>
                  <a:cubicBezTo>
                    <a:pt x="201" y="246"/>
                    <a:pt x="201" y="213"/>
                    <a:pt x="368" y="180"/>
                  </a:cubicBezTo>
                  <a:cubicBezTo>
                    <a:pt x="384" y="163"/>
                    <a:pt x="401" y="155"/>
                    <a:pt x="418" y="155"/>
                  </a:cubicBezTo>
                  <a:close/>
                  <a:moveTo>
                    <a:pt x="459" y="0"/>
                  </a:moveTo>
                  <a:cubicBezTo>
                    <a:pt x="418" y="0"/>
                    <a:pt x="376" y="5"/>
                    <a:pt x="334" y="13"/>
                  </a:cubicBezTo>
                  <a:cubicBezTo>
                    <a:pt x="101" y="80"/>
                    <a:pt x="34" y="180"/>
                    <a:pt x="34" y="280"/>
                  </a:cubicBezTo>
                  <a:cubicBezTo>
                    <a:pt x="1" y="713"/>
                    <a:pt x="935" y="1381"/>
                    <a:pt x="1402" y="1514"/>
                  </a:cubicBezTo>
                  <a:lnTo>
                    <a:pt x="1468" y="1514"/>
                  </a:lnTo>
                  <a:cubicBezTo>
                    <a:pt x="1502" y="1481"/>
                    <a:pt x="1502" y="1447"/>
                    <a:pt x="1502" y="1414"/>
                  </a:cubicBezTo>
                  <a:cubicBezTo>
                    <a:pt x="1502" y="1381"/>
                    <a:pt x="1302" y="413"/>
                    <a:pt x="801" y="113"/>
                  </a:cubicBezTo>
                  <a:cubicBezTo>
                    <a:pt x="701" y="38"/>
                    <a:pt x="582" y="0"/>
                    <a:pt x="459" y="0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2108350" y="1580125"/>
              <a:ext cx="1704575" cy="1390525"/>
            </a:xfrm>
            <a:custGeom>
              <a:avLst/>
              <a:gdLst/>
              <a:ahLst/>
              <a:cxnLst/>
              <a:rect l="l" t="t" r="r" b="b"/>
              <a:pathLst>
                <a:path w="68183" h="55621" extrusionOk="0">
                  <a:moveTo>
                    <a:pt x="34331" y="1"/>
                  </a:moveTo>
                  <a:cubicBezTo>
                    <a:pt x="26525" y="1"/>
                    <a:pt x="18948" y="3296"/>
                    <a:pt x="13610" y="9265"/>
                  </a:cubicBezTo>
                  <a:cubicBezTo>
                    <a:pt x="6838" y="16804"/>
                    <a:pt x="4737" y="27445"/>
                    <a:pt x="8106" y="37018"/>
                  </a:cubicBezTo>
                  <a:lnTo>
                    <a:pt x="0" y="45658"/>
                  </a:lnTo>
                  <a:lnTo>
                    <a:pt x="12276" y="44690"/>
                  </a:lnTo>
                  <a:cubicBezTo>
                    <a:pt x="17860" y="52014"/>
                    <a:pt x="26115" y="55620"/>
                    <a:pt x="34351" y="55620"/>
                  </a:cubicBezTo>
                  <a:cubicBezTo>
                    <a:pt x="43334" y="55620"/>
                    <a:pt x="52294" y="51329"/>
                    <a:pt x="57741" y="42889"/>
                  </a:cubicBezTo>
                  <a:cubicBezTo>
                    <a:pt x="68182" y="26711"/>
                    <a:pt x="59376" y="5062"/>
                    <a:pt x="40629" y="726"/>
                  </a:cubicBezTo>
                  <a:cubicBezTo>
                    <a:pt x="38539" y="238"/>
                    <a:pt x="36427" y="1"/>
                    <a:pt x="34331" y="1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191725" y="1614100"/>
              <a:ext cx="1516125" cy="1322650"/>
            </a:xfrm>
            <a:custGeom>
              <a:avLst/>
              <a:gdLst/>
              <a:ahLst/>
              <a:cxnLst/>
              <a:rect l="l" t="t" r="r" b="b"/>
              <a:pathLst>
                <a:path w="60645" h="52906" extrusionOk="0">
                  <a:moveTo>
                    <a:pt x="30990" y="134"/>
                  </a:moveTo>
                  <a:cubicBezTo>
                    <a:pt x="32991" y="134"/>
                    <a:pt x="34993" y="334"/>
                    <a:pt x="36961" y="801"/>
                  </a:cubicBezTo>
                  <a:cubicBezTo>
                    <a:pt x="50003" y="3836"/>
                    <a:pt x="58710" y="16145"/>
                    <a:pt x="57175" y="29421"/>
                  </a:cubicBezTo>
                  <a:cubicBezTo>
                    <a:pt x="55674" y="42731"/>
                    <a:pt x="44433" y="52772"/>
                    <a:pt x="31056" y="52805"/>
                  </a:cubicBezTo>
                  <a:cubicBezTo>
                    <a:pt x="22817" y="52805"/>
                    <a:pt x="15078" y="48969"/>
                    <a:pt x="10108" y="42464"/>
                  </a:cubicBezTo>
                  <a:lnTo>
                    <a:pt x="9641" y="41830"/>
                  </a:lnTo>
                  <a:cubicBezTo>
                    <a:pt x="9608" y="41830"/>
                    <a:pt x="9608" y="41797"/>
                    <a:pt x="9574" y="41797"/>
                  </a:cubicBezTo>
                  <a:lnTo>
                    <a:pt x="9574" y="41830"/>
                  </a:lnTo>
                  <a:lnTo>
                    <a:pt x="368" y="42531"/>
                  </a:lnTo>
                  <a:lnTo>
                    <a:pt x="6472" y="36060"/>
                  </a:lnTo>
                  <a:cubicBezTo>
                    <a:pt x="6472" y="36026"/>
                    <a:pt x="6472" y="36026"/>
                    <a:pt x="6472" y="35993"/>
                  </a:cubicBezTo>
                  <a:lnTo>
                    <a:pt x="6172" y="35192"/>
                  </a:lnTo>
                  <a:cubicBezTo>
                    <a:pt x="168" y="18080"/>
                    <a:pt x="12843" y="134"/>
                    <a:pt x="30990" y="134"/>
                  </a:cubicBezTo>
                  <a:close/>
                  <a:moveTo>
                    <a:pt x="30990" y="0"/>
                  </a:moveTo>
                  <a:cubicBezTo>
                    <a:pt x="12777" y="0"/>
                    <a:pt x="1" y="18013"/>
                    <a:pt x="6072" y="35226"/>
                  </a:cubicBezTo>
                  <a:lnTo>
                    <a:pt x="6339" y="35993"/>
                  </a:lnTo>
                  <a:lnTo>
                    <a:pt x="168" y="42564"/>
                  </a:lnTo>
                  <a:cubicBezTo>
                    <a:pt x="134" y="42564"/>
                    <a:pt x="134" y="42598"/>
                    <a:pt x="168" y="42631"/>
                  </a:cubicBezTo>
                  <a:cubicBezTo>
                    <a:pt x="168" y="42631"/>
                    <a:pt x="201" y="42664"/>
                    <a:pt x="201" y="42664"/>
                  </a:cubicBezTo>
                  <a:lnTo>
                    <a:pt x="9574" y="41930"/>
                  </a:lnTo>
                  <a:lnTo>
                    <a:pt x="10008" y="42531"/>
                  </a:lnTo>
                  <a:cubicBezTo>
                    <a:pt x="15012" y="49069"/>
                    <a:pt x="22784" y="52905"/>
                    <a:pt x="31056" y="52905"/>
                  </a:cubicBezTo>
                  <a:cubicBezTo>
                    <a:pt x="31081" y="52905"/>
                    <a:pt x="31105" y="52905"/>
                    <a:pt x="31129" y="52905"/>
                  </a:cubicBezTo>
                  <a:cubicBezTo>
                    <a:pt x="43407" y="52905"/>
                    <a:pt x="54078" y="44409"/>
                    <a:pt x="56808" y="32424"/>
                  </a:cubicBezTo>
                  <a:cubicBezTo>
                    <a:pt x="60644" y="15845"/>
                    <a:pt x="48035" y="0"/>
                    <a:pt x="30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 flipH="1">
              <a:off x="2524475" y="1881775"/>
              <a:ext cx="883150" cy="818550"/>
            </a:xfrm>
            <a:custGeom>
              <a:avLst/>
              <a:gdLst/>
              <a:ahLst/>
              <a:cxnLst/>
              <a:rect l="l" t="t" r="r" b="b"/>
              <a:pathLst>
                <a:path w="35326" h="32742" extrusionOk="0">
                  <a:moveTo>
                    <a:pt x="19674" y="11501"/>
                  </a:moveTo>
                  <a:cubicBezTo>
                    <a:pt x="20088" y="11501"/>
                    <a:pt x="20503" y="11547"/>
                    <a:pt x="20915" y="11643"/>
                  </a:cubicBezTo>
                  <a:cubicBezTo>
                    <a:pt x="21382" y="11743"/>
                    <a:pt x="21816" y="11910"/>
                    <a:pt x="22283" y="12076"/>
                  </a:cubicBezTo>
                  <a:lnTo>
                    <a:pt x="20448" y="16246"/>
                  </a:lnTo>
                  <a:cubicBezTo>
                    <a:pt x="19502" y="18474"/>
                    <a:pt x="17048" y="20674"/>
                    <a:pt x="15027" y="20674"/>
                  </a:cubicBezTo>
                  <a:cubicBezTo>
                    <a:pt x="14840" y="20674"/>
                    <a:pt x="14656" y="20656"/>
                    <a:pt x="14477" y="20616"/>
                  </a:cubicBezTo>
                  <a:cubicBezTo>
                    <a:pt x="12576" y="20182"/>
                    <a:pt x="12676" y="18448"/>
                    <a:pt x="12876" y="17447"/>
                  </a:cubicBezTo>
                  <a:cubicBezTo>
                    <a:pt x="13698" y="13983"/>
                    <a:pt x="16639" y="11501"/>
                    <a:pt x="19674" y="11501"/>
                  </a:cubicBezTo>
                  <a:close/>
                  <a:moveTo>
                    <a:pt x="18955" y="1"/>
                  </a:moveTo>
                  <a:cubicBezTo>
                    <a:pt x="10925" y="1"/>
                    <a:pt x="3974" y="5630"/>
                    <a:pt x="1969" y="14311"/>
                  </a:cubicBezTo>
                  <a:cubicBezTo>
                    <a:pt x="0" y="22751"/>
                    <a:pt x="4537" y="30256"/>
                    <a:pt x="12743" y="32157"/>
                  </a:cubicBezTo>
                  <a:cubicBezTo>
                    <a:pt x="14415" y="32550"/>
                    <a:pt x="15929" y="32741"/>
                    <a:pt x="17376" y="32741"/>
                  </a:cubicBezTo>
                  <a:cubicBezTo>
                    <a:pt x="18759" y="32741"/>
                    <a:pt x="20079" y="32566"/>
                    <a:pt x="21416" y="32224"/>
                  </a:cubicBezTo>
                  <a:cubicBezTo>
                    <a:pt x="21783" y="32124"/>
                    <a:pt x="22016" y="31757"/>
                    <a:pt x="21949" y="31390"/>
                  </a:cubicBezTo>
                  <a:lnTo>
                    <a:pt x="21683" y="29322"/>
                  </a:lnTo>
                  <a:cubicBezTo>
                    <a:pt x="21649" y="29089"/>
                    <a:pt x="21549" y="28922"/>
                    <a:pt x="21349" y="28788"/>
                  </a:cubicBezTo>
                  <a:cubicBezTo>
                    <a:pt x="21224" y="28713"/>
                    <a:pt x="21061" y="28676"/>
                    <a:pt x="20903" y="28676"/>
                  </a:cubicBezTo>
                  <a:cubicBezTo>
                    <a:pt x="20851" y="28676"/>
                    <a:pt x="20799" y="28680"/>
                    <a:pt x="20749" y="28688"/>
                  </a:cubicBezTo>
                  <a:cubicBezTo>
                    <a:pt x="19648" y="28972"/>
                    <a:pt x="18530" y="29114"/>
                    <a:pt x="17413" y="29114"/>
                  </a:cubicBezTo>
                  <a:cubicBezTo>
                    <a:pt x="16295" y="29114"/>
                    <a:pt x="15178" y="28972"/>
                    <a:pt x="14077" y="28688"/>
                  </a:cubicBezTo>
                  <a:cubicBezTo>
                    <a:pt x="7706" y="27221"/>
                    <a:pt x="4437" y="21717"/>
                    <a:pt x="6005" y="14978"/>
                  </a:cubicBezTo>
                  <a:cubicBezTo>
                    <a:pt x="7615" y="7961"/>
                    <a:pt x="12796" y="3523"/>
                    <a:pt x="18876" y="3523"/>
                  </a:cubicBezTo>
                  <a:cubicBezTo>
                    <a:pt x="19848" y="3523"/>
                    <a:pt x="20842" y="3636"/>
                    <a:pt x="21849" y="3871"/>
                  </a:cubicBezTo>
                  <a:cubicBezTo>
                    <a:pt x="28020" y="5305"/>
                    <a:pt x="30956" y="10108"/>
                    <a:pt x="29488" y="16513"/>
                  </a:cubicBezTo>
                  <a:cubicBezTo>
                    <a:pt x="28821" y="19315"/>
                    <a:pt x="27520" y="21483"/>
                    <a:pt x="25819" y="22517"/>
                  </a:cubicBezTo>
                  <a:cubicBezTo>
                    <a:pt x="25354" y="22853"/>
                    <a:pt x="24788" y="23029"/>
                    <a:pt x="24216" y="23029"/>
                  </a:cubicBezTo>
                  <a:cubicBezTo>
                    <a:pt x="24049" y="23029"/>
                    <a:pt x="23883" y="23014"/>
                    <a:pt x="23717" y="22984"/>
                  </a:cubicBezTo>
                  <a:cubicBezTo>
                    <a:pt x="23484" y="22951"/>
                    <a:pt x="23284" y="22784"/>
                    <a:pt x="23217" y="22584"/>
                  </a:cubicBezTo>
                  <a:cubicBezTo>
                    <a:pt x="23017" y="22217"/>
                    <a:pt x="22883" y="21216"/>
                    <a:pt x="24051" y="18714"/>
                  </a:cubicBezTo>
                  <a:lnTo>
                    <a:pt x="27353" y="11009"/>
                  </a:lnTo>
                  <a:cubicBezTo>
                    <a:pt x="27487" y="10709"/>
                    <a:pt x="27387" y="10342"/>
                    <a:pt x="27153" y="10142"/>
                  </a:cubicBezTo>
                  <a:cubicBezTo>
                    <a:pt x="25685" y="9074"/>
                    <a:pt x="24051" y="8340"/>
                    <a:pt x="22316" y="7973"/>
                  </a:cubicBezTo>
                  <a:cubicBezTo>
                    <a:pt x="21443" y="7772"/>
                    <a:pt x="20570" y="7675"/>
                    <a:pt x="19710" y="7675"/>
                  </a:cubicBezTo>
                  <a:cubicBezTo>
                    <a:pt x="14460" y="7675"/>
                    <a:pt x="9706" y="11282"/>
                    <a:pt x="8473" y="16613"/>
                  </a:cubicBezTo>
                  <a:cubicBezTo>
                    <a:pt x="7539" y="20749"/>
                    <a:pt x="9807" y="23551"/>
                    <a:pt x="12543" y="24185"/>
                  </a:cubicBezTo>
                  <a:cubicBezTo>
                    <a:pt x="13151" y="24344"/>
                    <a:pt x="13768" y="24421"/>
                    <a:pt x="14380" y="24421"/>
                  </a:cubicBezTo>
                  <a:cubicBezTo>
                    <a:pt x="16086" y="24421"/>
                    <a:pt x="17755" y="23822"/>
                    <a:pt x="19081" y="22717"/>
                  </a:cubicBezTo>
                  <a:cubicBezTo>
                    <a:pt x="19147" y="24552"/>
                    <a:pt x="20448" y="26086"/>
                    <a:pt x="22250" y="26453"/>
                  </a:cubicBezTo>
                  <a:cubicBezTo>
                    <a:pt x="22782" y="26574"/>
                    <a:pt x="23329" y="26635"/>
                    <a:pt x="23883" y="26635"/>
                  </a:cubicBezTo>
                  <a:cubicBezTo>
                    <a:pt x="27771" y="26635"/>
                    <a:pt x="31973" y="23629"/>
                    <a:pt x="33491" y="17147"/>
                  </a:cubicBezTo>
                  <a:cubicBezTo>
                    <a:pt x="35326" y="9174"/>
                    <a:pt x="31023" y="2303"/>
                    <a:pt x="22984" y="468"/>
                  </a:cubicBezTo>
                  <a:cubicBezTo>
                    <a:pt x="21623" y="153"/>
                    <a:pt x="20275" y="1"/>
                    <a:pt x="18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3535200" y="2655675"/>
              <a:ext cx="98425" cy="96400"/>
            </a:xfrm>
            <a:custGeom>
              <a:avLst/>
              <a:gdLst/>
              <a:ahLst/>
              <a:cxnLst/>
              <a:rect l="l" t="t" r="r" b="b"/>
              <a:pathLst>
                <a:path w="3937" h="3856" extrusionOk="0">
                  <a:moveTo>
                    <a:pt x="0" y="1"/>
                  </a:moveTo>
                  <a:lnTo>
                    <a:pt x="667" y="3603"/>
                  </a:lnTo>
                  <a:cubicBezTo>
                    <a:pt x="667" y="3603"/>
                    <a:pt x="1414" y="3856"/>
                    <a:pt x="2253" y="3856"/>
                  </a:cubicBezTo>
                  <a:cubicBezTo>
                    <a:pt x="2844" y="3856"/>
                    <a:pt x="3481" y="3730"/>
                    <a:pt x="3936" y="3303"/>
                  </a:cubicBezTo>
                  <a:lnTo>
                    <a:pt x="3136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3460150" y="2655675"/>
              <a:ext cx="91750" cy="90100"/>
            </a:xfrm>
            <a:custGeom>
              <a:avLst/>
              <a:gdLst/>
              <a:ahLst/>
              <a:cxnLst/>
              <a:rect l="l" t="t" r="r" b="b"/>
              <a:pathLst>
                <a:path w="3670" h="3604" extrusionOk="0">
                  <a:moveTo>
                    <a:pt x="3002" y="1"/>
                  </a:moveTo>
                  <a:lnTo>
                    <a:pt x="0" y="468"/>
                  </a:lnTo>
                  <a:lnTo>
                    <a:pt x="734" y="3436"/>
                  </a:lnTo>
                  <a:lnTo>
                    <a:pt x="3669" y="3603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651950" y="1622425"/>
              <a:ext cx="15875" cy="10075"/>
            </a:xfrm>
            <a:custGeom>
              <a:avLst/>
              <a:gdLst/>
              <a:ahLst/>
              <a:cxnLst/>
              <a:rect l="l" t="t" r="r" b="b"/>
              <a:pathLst>
                <a:path w="635" h="403" extrusionOk="0">
                  <a:moveTo>
                    <a:pt x="0" y="1"/>
                  </a:moveTo>
                  <a:cubicBezTo>
                    <a:pt x="0" y="1"/>
                    <a:pt x="179" y="403"/>
                    <a:pt x="445" y="403"/>
                  </a:cubicBezTo>
                  <a:cubicBezTo>
                    <a:pt x="504" y="403"/>
                    <a:pt x="567" y="383"/>
                    <a:pt x="634" y="3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485150" y="1372475"/>
              <a:ext cx="434500" cy="216650"/>
            </a:xfrm>
            <a:custGeom>
              <a:avLst/>
              <a:gdLst/>
              <a:ahLst/>
              <a:cxnLst/>
              <a:rect l="l" t="t" r="r" b="b"/>
              <a:pathLst>
                <a:path w="17380" h="8666" extrusionOk="0">
                  <a:moveTo>
                    <a:pt x="8937" y="0"/>
                  </a:moveTo>
                  <a:cubicBezTo>
                    <a:pt x="7233" y="0"/>
                    <a:pt x="6472" y="2327"/>
                    <a:pt x="6472" y="2327"/>
                  </a:cubicBezTo>
                  <a:cubicBezTo>
                    <a:pt x="6472" y="2327"/>
                    <a:pt x="5991" y="529"/>
                    <a:pt x="3926" y="529"/>
                  </a:cubicBezTo>
                  <a:cubicBezTo>
                    <a:pt x="3621" y="529"/>
                    <a:pt x="3281" y="569"/>
                    <a:pt x="2903" y="659"/>
                  </a:cubicBezTo>
                  <a:cubicBezTo>
                    <a:pt x="1" y="1326"/>
                    <a:pt x="2836" y="3828"/>
                    <a:pt x="2836" y="3828"/>
                  </a:cubicBezTo>
                  <a:cubicBezTo>
                    <a:pt x="2563" y="3656"/>
                    <a:pt x="2191" y="3570"/>
                    <a:pt x="1819" y="3570"/>
                  </a:cubicBezTo>
                  <a:cubicBezTo>
                    <a:pt x="965" y="3570"/>
                    <a:pt x="109" y="4023"/>
                    <a:pt x="435" y="4929"/>
                  </a:cubicBezTo>
                  <a:cubicBezTo>
                    <a:pt x="754" y="5819"/>
                    <a:pt x="1729" y="5959"/>
                    <a:pt x="2314" y="5959"/>
                  </a:cubicBezTo>
                  <a:cubicBezTo>
                    <a:pt x="2583" y="5959"/>
                    <a:pt x="2770" y="5929"/>
                    <a:pt x="2770" y="5929"/>
                  </a:cubicBezTo>
                  <a:cubicBezTo>
                    <a:pt x="3482" y="7012"/>
                    <a:pt x="4632" y="7322"/>
                    <a:pt x="5716" y="7322"/>
                  </a:cubicBezTo>
                  <a:cubicBezTo>
                    <a:pt x="7171" y="7322"/>
                    <a:pt x="8507" y="6763"/>
                    <a:pt x="8507" y="6763"/>
                  </a:cubicBezTo>
                  <a:cubicBezTo>
                    <a:pt x="8707" y="7764"/>
                    <a:pt x="10008" y="8565"/>
                    <a:pt x="11776" y="8665"/>
                  </a:cubicBezTo>
                  <a:cubicBezTo>
                    <a:pt x="11776" y="8665"/>
                    <a:pt x="11782" y="8665"/>
                    <a:pt x="11793" y="8665"/>
                  </a:cubicBezTo>
                  <a:cubicBezTo>
                    <a:pt x="11935" y="8665"/>
                    <a:pt x="12951" y="8580"/>
                    <a:pt x="15078" y="6330"/>
                  </a:cubicBezTo>
                  <a:cubicBezTo>
                    <a:pt x="17380" y="3895"/>
                    <a:pt x="11209" y="3428"/>
                    <a:pt x="11209" y="3428"/>
                  </a:cubicBezTo>
                  <a:cubicBezTo>
                    <a:pt x="11209" y="3428"/>
                    <a:pt x="12810" y="1927"/>
                    <a:pt x="10208" y="392"/>
                  </a:cubicBezTo>
                  <a:cubicBezTo>
                    <a:pt x="9737" y="114"/>
                    <a:pt x="9314" y="0"/>
                    <a:pt x="89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3607225" y="1865575"/>
              <a:ext cx="125625" cy="57800"/>
            </a:xfrm>
            <a:custGeom>
              <a:avLst/>
              <a:gdLst/>
              <a:ahLst/>
              <a:cxnLst/>
              <a:rect l="l" t="t" r="r" b="b"/>
              <a:pathLst>
                <a:path w="5025" h="2312" extrusionOk="0">
                  <a:moveTo>
                    <a:pt x="803" y="0"/>
                  </a:moveTo>
                  <a:cubicBezTo>
                    <a:pt x="783" y="0"/>
                    <a:pt x="768" y="5"/>
                    <a:pt x="755" y="15"/>
                  </a:cubicBezTo>
                  <a:cubicBezTo>
                    <a:pt x="488" y="282"/>
                    <a:pt x="288" y="582"/>
                    <a:pt x="121" y="883"/>
                  </a:cubicBezTo>
                  <a:cubicBezTo>
                    <a:pt x="1" y="1516"/>
                    <a:pt x="3557" y="2312"/>
                    <a:pt x="4515" y="2312"/>
                  </a:cubicBezTo>
                  <a:cubicBezTo>
                    <a:pt x="4617" y="2312"/>
                    <a:pt x="4689" y="2303"/>
                    <a:pt x="4725" y="2284"/>
                  </a:cubicBezTo>
                  <a:cubicBezTo>
                    <a:pt x="4858" y="2183"/>
                    <a:pt x="5025" y="983"/>
                    <a:pt x="4658" y="949"/>
                  </a:cubicBezTo>
                  <a:cubicBezTo>
                    <a:pt x="1822" y="703"/>
                    <a:pt x="1037" y="0"/>
                    <a:pt x="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4113100" y="2127800"/>
              <a:ext cx="356125" cy="467025"/>
            </a:xfrm>
            <a:custGeom>
              <a:avLst/>
              <a:gdLst/>
              <a:ahLst/>
              <a:cxnLst/>
              <a:rect l="l" t="t" r="r" b="b"/>
              <a:pathLst>
                <a:path w="14245" h="18681" extrusionOk="0">
                  <a:moveTo>
                    <a:pt x="7273" y="0"/>
                  </a:moveTo>
                  <a:cubicBezTo>
                    <a:pt x="3570" y="0"/>
                    <a:pt x="535" y="2802"/>
                    <a:pt x="268" y="6472"/>
                  </a:cubicBezTo>
                  <a:cubicBezTo>
                    <a:pt x="1" y="10141"/>
                    <a:pt x="2636" y="13377"/>
                    <a:pt x="6272" y="13877"/>
                  </a:cubicBezTo>
                  <a:cubicBezTo>
                    <a:pt x="6305" y="15645"/>
                    <a:pt x="5705" y="17346"/>
                    <a:pt x="4537" y="18680"/>
                  </a:cubicBezTo>
                  <a:cubicBezTo>
                    <a:pt x="4537" y="18680"/>
                    <a:pt x="14244" y="16279"/>
                    <a:pt x="14244" y="6972"/>
                  </a:cubicBezTo>
                  <a:cubicBezTo>
                    <a:pt x="14244" y="3136"/>
                    <a:pt x="11109" y="0"/>
                    <a:pt x="7273" y="0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4505900" y="2127800"/>
              <a:ext cx="356100" cy="467025"/>
            </a:xfrm>
            <a:custGeom>
              <a:avLst/>
              <a:gdLst/>
              <a:ahLst/>
              <a:cxnLst/>
              <a:rect l="l" t="t" r="r" b="b"/>
              <a:pathLst>
                <a:path w="14244" h="18681" extrusionOk="0">
                  <a:moveTo>
                    <a:pt x="7300" y="0"/>
                  </a:moveTo>
                  <a:cubicBezTo>
                    <a:pt x="7279" y="0"/>
                    <a:pt x="7259" y="0"/>
                    <a:pt x="7239" y="0"/>
                  </a:cubicBezTo>
                  <a:cubicBezTo>
                    <a:pt x="3569" y="0"/>
                    <a:pt x="534" y="2802"/>
                    <a:pt x="267" y="6472"/>
                  </a:cubicBezTo>
                  <a:cubicBezTo>
                    <a:pt x="0" y="10141"/>
                    <a:pt x="2635" y="13377"/>
                    <a:pt x="6271" y="13877"/>
                  </a:cubicBezTo>
                  <a:cubicBezTo>
                    <a:pt x="6305" y="15645"/>
                    <a:pt x="5704" y="17346"/>
                    <a:pt x="4570" y="18680"/>
                  </a:cubicBezTo>
                  <a:cubicBezTo>
                    <a:pt x="4570" y="18680"/>
                    <a:pt x="14244" y="16279"/>
                    <a:pt x="14244" y="6972"/>
                  </a:cubicBezTo>
                  <a:cubicBezTo>
                    <a:pt x="14244" y="3123"/>
                    <a:pt x="11141" y="0"/>
                    <a:pt x="7300" y="0"/>
                  </a:cubicBezTo>
                  <a:close/>
                </a:path>
              </a:pathLst>
            </a:custGeom>
            <a:solidFill>
              <a:srgbClr val="FF4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" grpId="0"/>
      <p:bldP spid="9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39;p42">
            <a:extLst>
              <a:ext uri="{FF2B5EF4-FFF2-40B4-BE49-F238E27FC236}">
                <a16:creationId xmlns:a16="http://schemas.microsoft.com/office/drawing/2014/main" id="{4E2BD3EE-FA2B-4431-87BA-E2ACE13E4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800" y="165625"/>
            <a:ext cx="617400" cy="532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11" name="Google Shape;921;p40">
            <a:extLst>
              <a:ext uri="{FF2B5EF4-FFF2-40B4-BE49-F238E27FC236}">
                <a16:creationId xmlns:a16="http://schemas.microsoft.com/office/drawing/2014/main" id="{607AAD95-275A-4194-B11D-A3059299C21B}"/>
              </a:ext>
            </a:extLst>
          </p:cNvPr>
          <p:cNvSpPr txBox="1">
            <a:spLocks/>
          </p:cNvSpPr>
          <p:nvPr/>
        </p:nvSpPr>
        <p:spPr>
          <a:xfrm>
            <a:off x="220799" y="191025"/>
            <a:ext cx="2624001" cy="40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3200"/>
              <a:buFont typeface="Krona One"/>
              <a:buNone/>
              <a:defRPr sz="3200" b="0" i="0" u="none" strike="noStrike" cap="none">
                <a:solidFill>
                  <a:srgbClr val="FF409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프로젝트 목적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06ADA-AC4E-4CE9-9B9C-BF8170148F33}"/>
              </a:ext>
            </a:extLst>
          </p:cNvPr>
          <p:cNvSpPr txBox="1"/>
          <p:nvPr/>
        </p:nvSpPr>
        <p:spPr>
          <a:xfrm>
            <a:off x="325298" y="1752600"/>
            <a:ext cx="3980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순천 R" panose="02020603020101020101" pitchFamily="18" charset="-127"/>
                <a:ea typeface="순천 R" panose="02020603020101020101" pitchFamily="18" charset="-127"/>
              </a:rPr>
              <a:t>코로나가 확산되는 상황이 </a:t>
            </a:r>
            <a:r>
              <a:rPr lang="ko-KR" altLang="en-US" dirty="0" err="1">
                <a:latin typeface="순천 R" panose="02020603020101020101" pitchFamily="18" charset="-127"/>
                <a:ea typeface="순천 R" panose="02020603020101020101" pitchFamily="18" charset="-127"/>
              </a:rPr>
              <a:t>길어짐에</a:t>
            </a:r>
            <a:r>
              <a:rPr lang="ko-KR" altLang="en-US" dirty="0">
                <a:latin typeface="순천 R" panose="02020603020101020101" pitchFamily="18" charset="-127"/>
                <a:ea typeface="순천 R" panose="02020603020101020101" pitchFamily="18" charset="-127"/>
              </a:rPr>
              <a:t> 따라 사람들의 생활방식도</a:t>
            </a:r>
            <a:endParaRPr lang="en-US" altLang="ko-KR" dirty="0">
              <a:latin typeface="순천 R" panose="02020603020101020101" pitchFamily="18" charset="-127"/>
              <a:ea typeface="순천 R" panose="02020603020101020101" pitchFamily="18" charset="-127"/>
            </a:endParaRPr>
          </a:p>
          <a:p>
            <a:endParaRPr lang="en-US" altLang="ko-KR" dirty="0">
              <a:latin typeface="순천 R" panose="02020603020101020101" pitchFamily="18" charset="-127"/>
              <a:ea typeface="순천 R" panose="02020603020101020101" pitchFamily="18" charset="-127"/>
            </a:endParaRPr>
          </a:p>
          <a:p>
            <a:r>
              <a:rPr lang="en-US" altLang="ko-KR" b="1" i="1" dirty="0">
                <a:latin typeface="순천 R" panose="02020603020101020101" pitchFamily="18" charset="-127"/>
                <a:ea typeface="순천 R" panose="02020603020101020101" pitchFamily="18" charset="-127"/>
              </a:rPr>
              <a:t>“</a:t>
            </a:r>
            <a:r>
              <a:rPr lang="ko-KR" altLang="en-US" b="1" i="1" dirty="0">
                <a:latin typeface="순천 R" panose="02020603020101020101" pitchFamily="18" charset="-127"/>
                <a:ea typeface="순천 R" panose="02020603020101020101" pitchFamily="18" charset="-127"/>
              </a:rPr>
              <a:t>마스크를 착용하고 손을 자주 씻고 소독하는 것</a:t>
            </a:r>
            <a:r>
              <a:rPr lang="en-US" altLang="ko-KR" b="1" i="1" dirty="0">
                <a:latin typeface="순천 R" panose="02020603020101020101" pitchFamily="18" charset="-127"/>
                <a:ea typeface="순천 R" panose="02020603020101020101" pitchFamily="18" charset="-127"/>
              </a:rPr>
              <a:t>” </a:t>
            </a:r>
          </a:p>
          <a:p>
            <a:endParaRPr lang="en-US" altLang="ko-KR" dirty="0">
              <a:latin typeface="순천 R" panose="02020603020101020101" pitchFamily="18" charset="-127"/>
              <a:ea typeface="순천 R" panose="02020603020101020101" pitchFamily="18" charset="-127"/>
            </a:endParaRPr>
          </a:p>
          <a:p>
            <a:r>
              <a:rPr lang="ko-KR" altLang="en-US" dirty="0">
                <a:latin typeface="순천 R" panose="02020603020101020101" pitchFamily="18" charset="-127"/>
                <a:ea typeface="순천 R" panose="02020603020101020101" pitchFamily="18" charset="-127"/>
              </a:rPr>
              <a:t>을 지키게 되었다</a:t>
            </a:r>
            <a:r>
              <a:rPr lang="en-US" altLang="ko-KR" dirty="0">
                <a:latin typeface="순천 R" panose="02020603020101020101" pitchFamily="18" charset="-127"/>
                <a:ea typeface="순천 R" panose="02020603020101020101" pitchFamily="18" charset="-127"/>
              </a:rPr>
              <a:t>.</a:t>
            </a:r>
          </a:p>
          <a:p>
            <a:endParaRPr lang="en-US" altLang="ko-KR" dirty="0">
              <a:latin typeface="순천 R" panose="02020603020101020101" pitchFamily="18" charset="-127"/>
              <a:ea typeface="순천 R" panose="02020603020101020101" pitchFamily="18" charset="-127"/>
            </a:endParaRPr>
          </a:p>
          <a:p>
            <a:r>
              <a:rPr lang="ko-KR" altLang="en-US" dirty="0">
                <a:latin typeface="순천 R" panose="02020603020101020101" pitchFamily="18" charset="-127"/>
                <a:ea typeface="순천 R" panose="02020603020101020101" pitchFamily="18" charset="-127"/>
              </a:rPr>
              <a:t>때문에 다양한 장소의 입구에는 손을 소독하는 손 소독제가 항시 준비되어 있는 모습을 볼 수 있다</a:t>
            </a:r>
            <a:r>
              <a:rPr lang="en-US" altLang="ko-KR" dirty="0">
                <a:latin typeface="순천 R" panose="02020603020101020101" pitchFamily="18" charset="-127"/>
                <a:ea typeface="순천 R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8B9498-CFB5-456F-A6CF-8B8244EBE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1" y="814574"/>
            <a:ext cx="4330700" cy="351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9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39;p42">
            <a:extLst>
              <a:ext uri="{FF2B5EF4-FFF2-40B4-BE49-F238E27FC236}">
                <a16:creationId xmlns:a16="http://schemas.microsoft.com/office/drawing/2014/main" id="{4E2BD3EE-FA2B-4431-87BA-E2ACE13E4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800" y="165625"/>
            <a:ext cx="617400" cy="532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11" name="Google Shape;921;p40">
            <a:extLst>
              <a:ext uri="{FF2B5EF4-FFF2-40B4-BE49-F238E27FC236}">
                <a16:creationId xmlns:a16="http://schemas.microsoft.com/office/drawing/2014/main" id="{607AAD95-275A-4194-B11D-A3059299C21B}"/>
              </a:ext>
            </a:extLst>
          </p:cNvPr>
          <p:cNvSpPr txBox="1">
            <a:spLocks/>
          </p:cNvSpPr>
          <p:nvPr/>
        </p:nvSpPr>
        <p:spPr>
          <a:xfrm>
            <a:off x="220799" y="191025"/>
            <a:ext cx="2624001" cy="40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3200"/>
              <a:buFont typeface="Krona One"/>
              <a:buNone/>
              <a:defRPr sz="3200" b="0" i="0" u="none" strike="noStrike" cap="none">
                <a:solidFill>
                  <a:srgbClr val="FF409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프로젝트 목적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06ADA-AC4E-4CE9-9B9C-BF8170148F33}"/>
              </a:ext>
            </a:extLst>
          </p:cNvPr>
          <p:cNvSpPr txBox="1"/>
          <p:nvPr/>
        </p:nvSpPr>
        <p:spPr>
          <a:xfrm>
            <a:off x="4438060" y="1004550"/>
            <a:ext cx="43376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순천 R" panose="02020603020101020101" pitchFamily="18" charset="-127"/>
                <a:ea typeface="순천 R" panose="02020603020101020101" pitchFamily="18" charset="-127"/>
              </a:rPr>
              <a:t>그런데 적은 인원이 이용하는 시설에서는 손 소독제가 잘 관리 되지만 많은 인원이 이용하는 시설에</a:t>
            </a:r>
            <a:endParaRPr lang="en-US" altLang="ko-KR" dirty="0">
              <a:latin typeface="순천 R" panose="02020603020101020101" pitchFamily="18" charset="-127"/>
              <a:ea typeface="순천 R" panose="02020603020101020101" pitchFamily="18" charset="-127"/>
            </a:endParaRPr>
          </a:p>
          <a:p>
            <a:r>
              <a:rPr lang="ko-KR" altLang="en-US" dirty="0">
                <a:latin typeface="순천 R" panose="02020603020101020101" pitchFamily="18" charset="-127"/>
                <a:ea typeface="순천 R" panose="02020603020101020101" pitchFamily="18" charset="-127"/>
              </a:rPr>
              <a:t>비치되어 있는 손 소독제는 관리도 잘 되지 않을 뿐더러 사람들이 불편함을 핑계로 이용 하지 않는 경우가 많다</a:t>
            </a:r>
            <a:r>
              <a:rPr lang="en-US" altLang="ko-KR" dirty="0">
                <a:latin typeface="순천 R" panose="02020603020101020101" pitchFamily="18" charset="-127"/>
                <a:ea typeface="순천 R" panose="02020603020101020101" pitchFamily="18" charset="-127"/>
              </a:rPr>
              <a:t>.</a:t>
            </a:r>
          </a:p>
          <a:p>
            <a:endParaRPr lang="en-US" altLang="ko-KR" dirty="0">
              <a:latin typeface="순천 R" panose="02020603020101020101" pitchFamily="18" charset="-127"/>
              <a:ea typeface="순천 R" panose="02020603020101020101" pitchFamily="18" charset="-127"/>
            </a:endParaRPr>
          </a:p>
          <a:p>
            <a:r>
              <a:rPr lang="ko-KR" altLang="en-US" dirty="0">
                <a:latin typeface="순천 R" panose="02020603020101020101" pitchFamily="18" charset="-127"/>
                <a:ea typeface="순천 R" panose="02020603020101020101" pitchFamily="18" charset="-127"/>
              </a:rPr>
              <a:t>이런 문제를 해결하기위해 위와 같은 주제를 정했다</a:t>
            </a:r>
            <a:r>
              <a:rPr lang="en-US" altLang="ko-KR" dirty="0">
                <a:latin typeface="순천 R" panose="02020603020101020101" pitchFamily="18" charset="-127"/>
                <a:ea typeface="순천 R" panose="02020603020101020101" pitchFamily="18" charset="-127"/>
              </a:rPr>
              <a:t>. </a:t>
            </a:r>
            <a:r>
              <a:rPr lang="ko-KR" altLang="en-US" dirty="0">
                <a:latin typeface="순천 R" panose="02020603020101020101" pitchFamily="18" charset="-127"/>
                <a:ea typeface="순천 R" panose="02020603020101020101" pitchFamily="18" charset="-127"/>
              </a:rPr>
              <a:t>이용자가 직접 손 소독제를 눌러 사용할 필요 없이</a:t>
            </a:r>
            <a:endParaRPr lang="en-US" altLang="ko-KR" dirty="0">
              <a:latin typeface="순천 R" panose="02020603020101020101" pitchFamily="18" charset="-127"/>
              <a:ea typeface="순천 R" panose="02020603020101020101" pitchFamily="18" charset="-127"/>
            </a:endParaRPr>
          </a:p>
          <a:p>
            <a:r>
              <a:rPr lang="ko-KR" altLang="en-US" dirty="0">
                <a:latin typeface="순천 R" panose="02020603020101020101" pitchFamily="18" charset="-127"/>
                <a:ea typeface="순천 R" panose="02020603020101020101" pitchFamily="18" charset="-127"/>
              </a:rPr>
              <a:t>손만 가져다 대면 손 소독제를 분사해주기 때문에 불필요한 접촉을 줄이고 간편하게 사용할 수 있다</a:t>
            </a:r>
            <a:r>
              <a:rPr lang="en-US" altLang="ko-KR" dirty="0">
                <a:latin typeface="순천 R" panose="02020603020101020101" pitchFamily="18" charset="-127"/>
                <a:ea typeface="순천 R" panose="02020603020101020101" pitchFamily="18" charset="-127"/>
              </a:rPr>
              <a:t>.</a:t>
            </a:r>
          </a:p>
          <a:p>
            <a:endParaRPr lang="en-US" altLang="ko-KR" dirty="0">
              <a:latin typeface="순천 R" panose="02020603020101020101" pitchFamily="18" charset="-127"/>
              <a:ea typeface="순천 R" panose="02020603020101020101" pitchFamily="18" charset="-127"/>
            </a:endParaRPr>
          </a:p>
          <a:p>
            <a:r>
              <a:rPr lang="en-US" altLang="ko-KR" dirty="0">
                <a:latin typeface="순천 R" panose="02020603020101020101" pitchFamily="18" charset="-127"/>
                <a:ea typeface="순천 R" panose="02020603020101020101" pitchFamily="18" charset="-127"/>
              </a:rPr>
              <a:t>‘</a:t>
            </a:r>
            <a:r>
              <a:rPr lang="ko-KR" altLang="en-US" dirty="0">
                <a:latin typeface="순천 R" panose="02020603020101020101" pitchFamily="18" charset="-127"/>
                <a:ea typeface="순천 R" panose="02020603020101020101" pitchFamily="18" charset="-127"/>
              </a:rPr>
              <a:t>손 소독제 자동 </a:t>
            </a:r>
            <a:r>
              <a:rPr lang="ko-KR" altLang="en-US" dirty="0" err="1">
                <a:latin typeface="순천 R" panose="02020603020101020101" pitchFamily="18" charset="-127"/>
                <a:ea typeface="순천 R" panose="02020603020101020101" pitchFamily="18" charset="-127"/>
              </a:rPr>
              <a:t>디스펜서</a:t>
            </a:r>
            <a:r>
              <a:rPr lang="en-US" altLang="ko-KR" dirty="0">
                <a:latin typeface="순천 R" panose="02020603020101020101" pitchFamily="18" charset="-127"/>
                <a:ea typeface="순천 R" panose="02020603020101020101" pitchFamily="18" charset="-127"/>
              </a:rPr>
              <a:t>’</a:t>
            </a:r>
            <a:r>
              <a:rPr lang="ko-KR" altLang="en-US" dirty="0">
                <a:latin typeface="순천 R" panose="02020603020101020101" pitchFamily="18" charset="-127"/>
                <a:ea typeface="순천 R" panose="02020603020101020101" pitchFamily="18" charset="-127"/>
              </a:rPr>
              <a:t>를 통해 손 소독제를 쉽게 이용하여 손 소독을 많은 사람들이 자주 하도록</a:t>
            </a:r>
            <a:endParaRPr lang="en-US" altLang="ko-KR" dirty="0">
              <a:latin typeface="순천 R" panose="02020603020101020101" pitchFamily="18" charset="-127"/>
              <a:ea typeface="순천 R" panose="02020603020101020101" pitchFamily="18" charset="-127"/>
            </a:endParaRPr>
          </a:p>
          <a:p>
            <a:r>
              <a:rPr lang="ko-KR" altLang="en-US" dirty="0">
                <a:latin typeface="순천 R" panose="02020603020101020101" pitchFamily="18" charset="-127"/>
                <a:ea typeface="순천 R" panose="02020603020101020101" pitchFamily="18" charset="-127"/>
              </a:rPr>
              <a:t>하는 것이 목적이다</a:t>
            </a:r>
            <a:r>
              <a:rPr lang="en-US" altLang="ko-KR" dirty="0">
                <a:latin typeface="순천 R" panose="02020603020101020101" pitchFamily="18" charset="-127"/>
                <a:ea typeface="순천 R" panose="02020603020101020101" pitchFamily="18" charset="-127"/>
              </a:rPr>
              <a:t>.</a:t>
            </a: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0545040D-6276-4587-B180-92B68235D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00" y="698500"/>
            <a:ext cx="390856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5" name="Google Shape;114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3200" y="728750"/>
            <a:ext cx="4640476" cy="464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45"/>
          <p:cNvSpPr txBox="1">
            <a:spLocks noGrp="1"/>
          </p:cNvSpPr>
          <p:nvPr>
            <p:ph type="title"/>
          </p:nvPr>
        </p:nvSpPr>
        <p:spPr>
          <a:xfrm>
            <a:off x="796200" y="2122050"/>
            <a:ext cx="3708900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순천 R" panose="02020603020101020101" pitchFamily="18" charset="-127"/>
                <a:ea typeface="순천 R" panose="02020603020101020101" pitchFamily="18" charset="-127"/>
              </a:rPr>
              <a:t>수행방법</a:t>
            </a:r>
            <a:endParaRPr b="1" dirty="0">
              <a:latin typeface="순천 R" panose="02020603020101020101" pitchFamily="18" charset="-127"/>
              <a:ea typeface="순천 R" panose="02020603020101020101" pitchFamily="18" charset="-127"/>
            </a:endParaRPr>
          </a:p>
        </p:txBody>
      </p:sp>
      <p:sp>
        <p:nvSpPr>
          <p:cNvPr id="1147" name="Google Shape;1147;p45"/>
          <p:cNvSpPr txBox="1">
            <a:spLocks noGrp="1"/>
          </p:cNvSpPr>
          <p:nvPr>
            <p:ph type="title" idx="2"/>
          </p:nvPr>
        </p:nvSpPr>
        <p:spPr>
          <a:xfrm>
            <a:off x="1745100" y="1147925"/>
            <a:ext cx="18111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" grpId="0"/>
      <p:bldP spid="1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39;p42">
            <a:extLst>
              <a:ext uri="{FF2B5EF4-FFF2-40B4-BE49-F238E27FC236}">
                <a16:creationId xmlns:a16="http://schemas.microsoft.com/office/drawing/2014/main" id="{4E2BD3EE-FA2B-4431-87BA-E2ACE13E4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800" y="165625"/>
            <a:ext cx="719000" cy="532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02</a:t>
            </a:r>
            <a:endParaRPr sz="2000" dirty="0"/>
          </a:p>
        </p:txBody>
      </p:sp>
      <p:sp>
        <p:nvSpPr>
          <p:cNvPr id="11" name="Google Shape;921;p40">
            <a:extLst>
              <a:ext uri="{FF2B5EF4-FFF2-40B4-BE49-F238E27FC236}">
                <a16:creationId xmlns:a16="http://schemas.microsoft.com/office/drawing/2014/main" id="{607AAD95-275A-4194-B11D-A3059299C21B}"/>
              </a:ext>
            </a:extLst>
          </p:cNvPr>
          <p:cNvSpPr txBox="1">
            <a:spLocks/>
          </p:cNvSpPr>
          <p:nvPr/>
        </p:nvSpPr>
        <p:spPr>
          <a:xfrm>
            <a:off x="165100" y="191025"/>
            <a:ext cx="2324100" cy="40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3200"/>
              <a:buFont typeface="Krona One"/>
              <a:buNone/>
              <a:defRPr sz="3200" b="0" i="0" u="none" strike="noStrike" cap="none">
                <a:solidFill>
                  <a:srgbClr val="FF409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수행방법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851E77F-6E0D-469E-A2E9-AFF71E861ABE}"/>
              </a:ext>
            </a:extLst>
          </p:cNvPr>
          <p:cNvGrpSpPr/>
          <p:nvPr/>
        </p:nvGrpSpPr>
        <p:grpSpPr>
          <a:xfrm>
            <a:off x="1729566" y="843744"/>
            <a:ext cx="17815729" cy="2658126"/>
            <a:chOff x="1729566" y="843744"/>
            <a:chExt cx="17815729" cy="26581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C6ADC57-A805-493C-8D63-DDA8CC95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9566" y="1565087"/>
              <a:ext cx="1218895" cy="121889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D895887-5936-4E7A-8071-90EF29F15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9043" y="1190438"/>
              <a:ext cx="1968195" cy="196819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8C4678C-9CEB-44E5-A360-6BD7855AA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1764" y="1841340"/>
              <a:ext cx="666387" cy="66638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548C65A-004A-49AC-B489-21D7362E4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1983" y="1841339"/>
              <a:ext cx="666387" cy="66638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3F367E1-F4C6-4C87-8D85-449055533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08370" y="1069552"/>
              <a:ext cx="2857320" cy="2209959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581EBF4-470A-4526-A6DB-0F312DB84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95250" y="945263"/>
              <a:ext cx="670440" cy="67044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3D192F7-8842-47D1-A28C-6381AD3BE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99583" y="1839614"/>
              <a:ext cx="666387" cy="666387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6F91632-9D2D-4EA1-81A3-F1B99B73B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846822" y="843744"/>
              <a:ext cx="2658126" cy="265812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0055CC6-5BB3-4A4A-B29B-107797797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299671" y="843744"/>
              <a:ext cx="2245624" cy="2245624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DC73AA6-960D-42D6-8D03-B0A81C8FE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85800" y="1839613"/>
              <a:ext cx="666387" cy="666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17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1.35798 -2.22222E-6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" name="Google Shape;132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0" y="417425"/>
            <a:ext cx="5078750" cy="507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1" name="Google Shape;1321;p51"/>
          <p:cNvSpPr txBox="1">
            <a:spLocks noGrp="1"/>
          </p:cNvSpPr>
          <p:nvPr>
            <p:ph type="title"/>
          </p:nvPr>
        </p:nvSpPr>
        <p:spPr>
          <a:xfrm>
            <a:off x="4572000" y="2122050"/>
            <a:ext cx="3708900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순천 R" panose="02020603020101020101" pitchFamily="18" charset="-127"/>
                <a:ea typeface="순천 R" panose="02020603020101020101" pitchFamily="18" charset="-127"/>
              </a:rPr>
              <a:t>회로도</a:t>
            </a:r>
            <a:endParaRPr b="1" dirty="0">
              <a:latin typeface="순천 R" panose="02020603020101020101" pitchFamily="18" charset="-127"/>
              <a:ea typeface="순천 R" panose="02020603020101020101" pitchFamily="18" charset="-127"/>
            </a:endParaRPr>
          </a:p>
        </p:txBody>
      </p:sp>
      <p:sp>
        <p:nvSpPr>
          <p:cNvPr id="1322" name="Google Shape;1322;p51"/>
          <p:cNvSpPr txBox="1">
            <a:spLocks noGrp="1"/>
          </p:cNvSpPr>
          <p:nvPr>
            <p:ph type="title" idx="2"/>
          </p:nvPr>
        </p:nvSpPr>
        <p:spPr>
          <a:xfrm>
            <a:off x="5520900" y="1147925"/>
            <a:ext cx="18111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24" name="Google Shape;1324;p51"/>
          <p:cNvGrpSpPr/>
          <p:nvPr/>
        </p:nvGrpSpPr>
        <p:grpSpPr>
          <a:xfrm>
            <a:off x="420980" y="279850"/>
            <a:ext cx="889188" cy="850225"/>
            <a:chOff x="420980" y="279850"/>
            <a:chExt cx="889188" cy="850225"/>
          </a:xfrm>
        </p:grpSpPr>
        <p:sp>
          <p:nvSpPr>
            <p:cNvPr id="1325" name="Google Shape;1325;p51"/>
            <p:cNvSpPr/>
            <p:nvPr/>
          </p:nvSpPr>
          <p:spPr>
            <a:xfrm>
              <a:off x="1254874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1"/>
            <p:cNvSpPr/>
            <p:nvPr/>
          </p:nvSpPr>
          <p:spPr>
            <a:xfrm>
              <a:off x="1254874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1"/>
            <p:cNvSpPr/>
            <p:nvPr/>
          </p:nvSpPr>
          <p:spPr>
            <a:xfrm>
              <a:off x="1254874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1254874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1254874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1254874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1254874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1254874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1"/>
            <p:cNvSpPr/>
            <p:nvPr/>
          </p:nvSpPr>
          <p:spPr>
            <a:xfrm>
              <a:off x="1254874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1254874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1"/>
            <p:cNvSpPr/>
            <p:nvPr/>
          </p:nvSpPr>
          <p:spPr>
            <a:xfrm>
              <a:off x="1254874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1"/>
            <p:cNvSpPr/>
            <p:nvPr/>
          </p:nvSpPr>
          <p:spPr>
            <a:xfrm>
              <a:off x="1254874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1089419" y="27985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1089419" y="43890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395"/>
                    <a:pt x="91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1089419" y="59464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1089419" y="75358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1089419" y="91252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1"/>
            <p:cNvSpPr/>
            <p:nvPr/>
          </p:nvSpPr>
          <p:spPr>
            <a:xfrm>
              <a:off x="1089419" y="107478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920654" y="27985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920654" y="43890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920654" y="59464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920654" y="75358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920654" y="91252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1"/>
            <p:cNvSpPr/>
            <p:nvPr/>
          </p:nvSpPr>
          <p:spPr>
            <a:xfrm>
              <a:off x="920654" y="107478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755199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755199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426" y="517"/>
                    <a:pt x="517" y="395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755199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1"/>
            <p:cNvSpPr/>
            <p:nvPr/>
          </p:nvSpPr>
          <p:spPr>
            <a:xfrm>
              <a:off x="755199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1"/>
            <p:cNvSpPr/>
            <p:nvPr/>
          </p:nvSpPr>
          <p:spPr>
            <a:xfrm>
              <a:off x="755199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74" y="518"/>
                  </a:cubicBezTo>
                  <a:cubicBezTo>
                    <a:pt x="426" y="51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755199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426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589744" y="27985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589744" y="43890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589744" y="59464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589744" y="75358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589744" y="91252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589744" y="107478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420980" y="27985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420980" y="43890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420980" y="59464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1"/>
            <p:cNvSpPr/>
            <p:nvPr/>
          </p:nvSpPr>
          <p:spPr>
            <a:xfrm>
              <a:off x="420980" y="75358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1"/>
            <p:cNvSpPr/>
            <p:nvPr/>
          </p:nvSpPr>
          <p:spPr>
            <a:xfrm>
              <a:off x="420980" y="91252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420980" y="107478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" grpId="0"/>
      <p:bldP spid="13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39;p42">
            <a:extLst>
              <a:ext uri="{FF2B5EF4-FFF2-40B4-BE49-F238E27FC236}">
                <a16:creationId xmlns:a16="http://schemas.microsoft.com/office/drawing/2014/main" id="{4E2BD3EE-FA2B-4431-87BA-E2ACE13E4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800" y="165625"/>
            <a:ext cx="719000" cy="532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03</a:t>
            </a:r>
            <a:endParaRPr sz="2000" dirty="0"/>
          </a:p>
        </p:txBody>
      </p:sp>
      <p:sp>
        <p:nvSpPr>
          <p:cNvPr id="11" name="Google Shape;921;p40">
            <a:extLst>
              <a:ext uri="{FF2B5EF4-FFF2-40B4-BE49-F238E27FC236}">
                <a16:creationId xmlns:a16="http://schemas.microsoft.com/office/drawing/2014/main" id="{607AAD95-275A-4194-B11D-A3059299C21B}"/>
              </a:ext>
            </a:extLst>
          </p:cNvPr>
          <p:cNvSpPr txBox="1">
            <a:spLocks/>
          </p:cNvSpPr>
          <p:nvPr/>
        </p:nvSpPr>
        <p:spPr>
          <a:xfrm>
            <a:off x="165100" y="191025"/>
            <a:ext cx="2157771" cy="40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3200"/>
              <a:buFont typeface="Krona One"/>
              <a:buNone/>
              <a:defRPr sz="3200" b="0" i="0" u="none" strike="noStrike" cap="none">
                <a:solidFill>
                  <a:srgbClr val="FF409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algn="ctr"/>
            <a:r>
              <a:rPr lang="ko-KR" altLang="en-US" sz="2000" b="1">
                <a:solidFill>
                  <a:schemeClr val="accent5">
                    <a:lumMod val="75000"/>
                  </a:schemeClr>
                </a:solidFill>
                <a:latin typeface="순천 R" panose="02020603020101020101" pitchFamily="18" charset="-127"/>
                <a:ea typeface="순천 R" panose="02020603020101020101" pitchFamily="18" charset="-127"/>
              </a:rPr>
              <a:t>회로도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  <a:latin typeface="순천 R" panose="02020603020101020101" pitchFamily="18" charset="-127"/>
              <a:ea typeface="순천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377D11-9B08-4B9F-A494-A1B1B0601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32" y="698500"/>
            <a:ext cx="4771103" cy="360814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7585D86-69F3-4150-B171-AB3538F54E0A}"/>
              </a:ext>
            </a:extLst>
          </p:cNvPr>
          <p:cNvGrpSpPr/>
          <p:nvPr/>
        </p:nvGrpSpPr>
        <p:grpSpPr>
          <a:xfrm>
            <a:off x="3473245" y="333228"/>
            <a:ext cx="3020144" cy="2373101"/>
            <a:chOff x="3473245" y="333228"/>
            <a:chExt cx="3020144" cy="23731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72888FB-25BC-4EB1-9211-666536B0F8E6}"/>
                </a:ext>
              </a:extLst>
            </p:cNvPr>
            <p:cNvSpPr/>
            <p:nvPr/>
          </p:nvSpPr>
          <p:spPr>
            <a:xfrm>
              <a:off x="3473245" y="848032"/>
              <a:ext cx="1305232" cy="1858297"/>
            </a:xfrm>
            <a:prstGeom prst="roundRect">
              <a:avLst/>
            </a:prstGeom>
            <a:noFill/>
            <a:ln w="762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F00FFCAA-B622-4B28-A830-B758080B3AB2}"/>
                </a:ext>
              </a:extLst>
            </p:cNvPr>
            <p:cNvCxnSpPr/>
            <p:nvPr/>
          </p:nvCxnSpPr>
          <p:spPr>
            <a:xfrm flipV="1">
              <a:off x="4623619" y="600213"/>
              <a:ext cx="530942" cy="247819"/>
            </a:xfrm>
            <a:prstGeom prst="straightConnector1">
              <a:avLst/>
            </a:prstGeom>
            <a:ln w="762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59E5BA-6B2C-4D35-B268-CD63005BEF11}"/>
                </a:ext>
              </a:extLst>
            </p:cNvPr>
            <p:cNvSpPr txBox="1"/>
            <p:nvPr/>
          </p:nvSpPr>
          <p:spPr>
            <a:xfrm>
              <a:off x="5154561" y="333228"/>
              <a:ext cx="13388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>
                  <a:latin typeface="순천 R" panose="02020603020101020101" pitchFamily="18" charset="-127"/>
                  <a:ea typeface="순천 R" panose="02020603020101020101" pitchFamily="18" charset="-127"/>
                </a:rPr>
                <a:t>라즈베리파이</a:t>
              </a:r>
              <a:endParaRPr lang="ko-KR" altLang="en-US" sz="1600" b="1" dirty="0">
                <a:latin typeface="순천 R" panose="02020603020101020101" pitchFamily="18" charset="-127"/>
                <a:ea typeface="순천 R" panose="0202060302010102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F7B509A-2EBA-481D-AE39-4183E94C55E7}"/>
              </a:ext>
            </a:extLst>
          </p:cNvPr>
          <p:cNvGrpSpPr/>
          <p:nvPr/>
        </p:nvGrpSpPr>
        <p:grpSpPr>
          <a:xfrm>
            <a:off x="1294680" y="624385"/>
            <a:ext cx="2355545" cy="2047465"/>
            <a:chOff x="1294680" y="624385"/>
            <a:chExt cx="2355545" cy="2047465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C030201-C55E-4314-B260-451945DEDA3E}"/>
                </a:ext>
              </a:extLst>
            </p:cNvPr>
            <p:cNvSpPr/>
            <p:nvPr/>
          </p:nvSpPr>
          <p:spPr>
            <a:xfrm>
              <a:off x="1865670" y="624385"/>
              <a:ext cx="1784555" cy="828332"/>
            </a:xfrm>
            <a:prstGeom prst="roundRect">
              <a:avLst/>
            </a:prstGeom>
            <a:noFill/>
            <a:ln w="762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7DF4786-D326-48AE-AF88-F39EA2CC3B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4818" y="1452717"/>
              <a:ext cx="293533" cy="802036"/>
            </a:xfrm>
            <a:prstGeom prst="straightConnector1">
              <a:avLst/>
            </a:prstGeom>
            <a:ln w="762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7BF676-5ABE-441B-8104-0572CCADA588}"/>
                </a:ext>
              </a:extLst>
            </p:cNvPr>
            <p:cNvSpPr txBox="1"/>
            <p:nvPr/>
          </p:nvSpPr>
          <p:spPr>
            <a:xfrm>
              <a:off x="1294680" y="2333296"/>
              <a:ext cx="570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순천 R" panose="02020603020101020101" pitchFamily="18" charset="-127"/>
                  <a:ea typeface="순천 R" panose="02020603020101020101" pitchFamily="18" charset="-127"/>
                </a:rPr>
                <a:t>LCD</a:t>
              </a:r>
              <a:endParaRPr lang="ko-KR" altLang="en-US" sz="1600" b="1" dirty="0">
                <a:latin typeface="순천 R" panose="02020603020101020101" pitchFamily="18" charset="-127"/>
                <a:ea typeface="순천 R" panose="0202060302010102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9A6243D-0ECC-4334-AD7D-0D1B19E9E94E}"/>
              </a:ext>
            </a:extLst>
          </p:cNvPr>
          <p:cNvGrpSpPr/>
          <p:nvPr/>
        </p:nvGrpSpPr>
        <p:grpSpPr>
          <a:xfrm>
            <a:off x="4778477" y="997564"/>
            <a:ext cx="3487612" cy="639507"/>
            <a:chOff x="4778477" y="997564"/>
            <a:chExt cx="3487612" cy="63950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3E3F0974-BB7E-4E33-9293-F36B886B4157}"/>
                </a:ext>
              </a:extLst>
            </p:cNvPr>
            <p:cNvSpPr/>
            <p:nvPr/>
          </p:nvSpPr>
          <p:spPr>
            <a:xfrm>
              <a:off x="4778477" y="997564"/>
              <a:ext cx="656304" cy="639507"/>
            </a:xfrm>
            <a:prstGeom prst="roundRect">
              <a:avLst/>
            </a:prstGeom>
            <a:noFill/>
            <a:ln w="762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61FF62A-B47A-4DF3-920E-7E9F4AE45A89}"/>
                </a:ext>
              </a:extLst>
            </p:cNvPr>
            <p:cNvCxnSpPr>
              <a:cxnSpLocks/>
            </p:cNvCxnSpPr>
            <p:nvPr/>
          </p:nvCxnSpPr>
          <p:spPr>
            <a:xfrm>
              <a:off x="5449530" y="1310168"/>
              <a:ext cx="1592825" cy="7149"/>
            </a:xfrm>
            <a:prstGeom prst="straightConnector1">
              <a:avLst/>
            </a:prstGeom>
            <a:ln w="762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4B84BA-3E68-4A48-AB65-B07E1809AE41}"/>
                </a:ext>
              </a:extLst>
            </p:cNvPr>
            <p:cNvSpPr txBox="1"/>
            <p:nvPr/>
          </p:nvSpPr>
          <p:spPr>
            <a:xfrm>
              <a:off x="7057104" y="1140891"/>
              <a:ext cx="12089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>
                  <a:latin typeface="순천 R" panose="02020603020101020101" pitchFamily="18" charset="-127"/>
                  <a:ea typeface="순천 R" panose="02020603020101020101" pitchFamily="18" charset="-127"/>
                </a:rPr>
                <a:t>피에조</a:t>
              </a:r>
              <a:r>
                <a:rPr lang="ko-KR" altLang="en-US" sz="1600" b="1" dirty="0">
                  <a:latin typeface="순천 R" panose="02020603020101020101" pitchFamily="18" charset="-127"/>
                  <a:ea typeface="순천 R" panose="02020603020101020101" pitchFamily="18" charset="-127"/>
                </a:rPr>
                <a:t> </a:t>
              </a:r>
              <a:r>
                <a:rPr lang="ko-KR" altLang="en-US" sz="1600" b="1" dirty="0" err="1">
                  <a:latin typeface="순천 R" panose="02020603020101020101" pitchFamily="18" charset="-127"/>
                  <a:ea typeface="순천 R" panose="02020603020101020101" pitchFamily="18" charset="-127"/>
                </a:rPr>
                <a:t>부저</a:t>
              </a:r>
              <a:endParaRPr lang="en-US" altLang="ko-KR" sz="1600" b="1" dirty="0">
                <a:latin typeface="순천 R" panose="02020603020101020101" pitchFamily="18" charset="-127"/>
                <a:ea typeface="순천 R" panose="02020603020101020101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2A9105F-1683-4BB1-9987-A1B2B34A5352}"/>
              </a:ext>
            </a:extLst>
          </p:cNvPr>
          <p:cNvGrpSpPr/>
          <p:nvPr/>
        </p:nvGrpSpPr>
        <p:grpSpPr>
          <a:xfrm>
            <a:off x="1786822" y="1484263"/>
            <a:ext cx="1133358" cy="1808738"/>
            <a:chOff x="1786822" y="1484263"/>
            <a:chExt cx="1133358" cy="1808738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618863E-63FA-4AC7-AF32-DE8F31B5DFC2}"/>
                </a:ext>
              </a:extLst>
            </p:cNvPr>
            <p:cNvSpPr/>
            <p:nvPr/>
          </p:nvSpPr>
          <p:spPr>
            <a:xfrm>
              <a:off x="2263876" y="1484263"/>
              <a:ext cx="656304" cy="639507"/>
            </a:xfrm>
            <a:prstGeom prst="roundRect">
              <a:avLst/>
            </a:prstGeom>
            <a:noFill/>
            <a:ln w="762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33ADE00-F9E9-42A2-9650-EED7D7AA3A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1252" y="2120195"/>
              <a:ext cx="110611" cy="800159"/>
            </a:xfrm>
            <a:prstGeom prst="straightConnector1">
              <a:avLst/>
            </a:prstGeom>
            <a:ln w="762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CDA0C5-F972-4265-9275-3B564D8D3C31}"/>
                </a:ext>
              </a:extLst>
            </p:cNvPr>
            <p:cNvSpPr txBox="1"/>
            <p:nvPr/>
          </p:nvSpPr>
          <p:spPr>
            <a:xfrm>
              <a:off x="1786822" y="2954447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latin typeface="순천 R" panose="02020603020101020101" pitchFamily="18" charset="-127"/>
                  <a:ea typeface="순천 R" panose="02020603020101020101" pitchFamily="18" charset="-127"/>
                </a:rPr>
                <a:t>서보모터</a:t>
              </a:r>
              <a:endParaRPr lang="en-US" altLang="ko-KR" sz="1600" b="1" dirty="0">
                <a:latin typeface="순천 R" panose="02020603020101020101" pitchFamily="18" charset="-127"/>
                <a:ea typeface="순천 R" panose="0202060302010102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892506A-4E31-4C79-8091-070F71C7DBA0}"/>
              </a:ext>
            </a:extLst>
          </p:cNvPr>
          <p:cNvGrpSpPr/>
          <p:nvPr/>
        </p:nvGrpSpPr>
        <p:grpSpPr>
          <a:xfrm>
            <a:off x="2153909" y="2021877"/>
            <a:ext cx="963106" cy="1808738"/>
            <a:chOff x="1957074" y="1484263"/>
            <a:chExt cx="963106" cy="1808738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47C7CA6-B28E-45D4-85BA-42268026DD46}"/>
                </a:ext>
              </a:extLst>
            </p:cNvPr>
            <p:cNvSpPr/>
            <p:nvPr/>
          </p:nvSpPr>
          <p:spPr>
            <a:xfrm>
              <a:off x="2263876" y="1484263"/>
              <a:ext cx="656304" cy="639507"/>
            </a:xfrm>
            <a:prstGeom prst="roundRect">
              <a:avLst/>
            </a:prstGeom>
            <a:noFill/>
            <a:ln w="762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ADE6749-0AD8-43C1-B932-5C2BCA596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1252" y="2120195"/>
              <a:ext cx="110611" cy="800159"/>
            </a:xfrm>
            <a:prstGeom prst="straightConnector1">
              <a:avLst/>
            </a:prstGeom>
            <a:ln w="762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DF31EB-9AE3-40B8-911E-4807099A3FEE}"/>
                </a:ext>
              </a:extLst>
            </p:cNvPr>
            <p:cNvSpPr txBox="1"/>
            <p:nvPr/>
          </p:nvSpPr>
          <p:spPr>
            <a:xfrm>
              <a:off x="1957074" y="2954447"/>
              <a:ext cx="587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순천 R" panose="02020603020101020101" pitchFamily="18" charset="-127"/>
                  <a:ea typeface="순천 R" panose="02020603020101020101" pitchFamily="18" charset="-127"/>
                </a:rPr>
                <a:t>RGB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1F37C1F-CB7A-4D21-8060-7CA4578B8EA3}"/>
              </a:ext>
            </a:extLst>
          </p:cNvPr>
          <p:cNvGrpSpPr/>
          <p:nvPr/>
        </p:nvGrpSpPr>
        <p:grpSpPr>
          <a:xfrm>
            <a:off x="3639163" y="2713478"/>
            <a:ext cx="4945497" cy="1327638"/>
            <a:chOff x="3639163" y="2713478"/>
            <a:chExt cx="4945497" cy="1327638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D5945C00-1973-4DCA-A9A0-7A19E15BED5D}"/>
                </a:ext>
              </a:extLst>
            </p:cNvPr>
            <p:cNvSpPr/>
            <p:nvPr/>
          </p:nvSpPr>
          <p:spPr>
            <a:xfrm>
              <a:off x="3639163" y="2713478"/>
              <a:ext cx="2208572" cy="1327638"/>
            </a:xfrm>
            <a:prstGeom prst="roundRect">
              <a:avLst/>
            </a:prstGeom>
            <a:noFill/>
            <a:ln w="762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89DD422-D739-439A-B11C-AB489F3F814C}"/>
                </a:ext>
              </a:extLst>
            </p:cNvPr>
            <p:cNvCxnSpPr>
              <a:cxnSpLocks/>
            </p:cNvCxnSpPr>
            <p:nvPr/>
          </p:nvCxnSpPr>
          <p:spPr>
            <a:xfrm>
              <a:off x="5823975" y="3325146"/>
              <a:ext cx="1592825" cy="7149"/>
            </a:xfrm>
            <a:prstGeom prst="straightConnector1">
              <a:avLst/>
            </a:prstGeom>
            <a:ln w="762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B1C10D7-FB85-4EDA-8497-5C5F8A060D1A}"/>
                </a:ext>
              </a:extLst>
            </p:cNvPr>
            <p:cNvSpPr txBox="1"/>
            <p:nvPr/>
          </p:nvSpPr>
          <p:spPr>
            <a:xfrm>
              <a:off x="7375675" y="3123724"/>
              <a:ext cx="12089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순천 R" panose="02020603020101020101" pitchFamily="18" charset="-127"/>
                  <a:ea typeface="순천 R" panose="02020603020101020101" pitchFamily="18" charset="-127"/>
                </a:rPr>
                <a:t>초음파 센서</a:t>
              </a:r>
              <a:endParaRPr lang="en-US" altLang="ko-KR" sz="1600" b="1" dirty="0">
                <a:latin typeface="순천 R" panose="02020603020101020101" pitchFamily="18" charset="-127"/>
                <a:ea typeface="순천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17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gazine Social Media by Slidesgo">
  <a:themeElements>
    <a:clrScheme name="Simple Light">
      <a:dk1>
        <a:srgbClr val="FF4094"/>
      </a:dk1>
      <a:lt1>
        <a:srgbClr val="FFFFFF"/>
      </a:lt1>
      <a:dk2>
        <a:srgbClr val="263238"/>
      </a:dk2>
      <a:lt2>
        <a:srgbClr val="EEEEEE"/>
      </a:lt2>
      <a:accent1>
        <a:srgbClr val="FFAB40"/>
      </a:accent1>
      <a:accent2>
        <a:srgbClr val="263238"/>
      </a:accent2>
      <a:accent3>
        <a:srgbClr val="FF4094"/>
      </a:accent3>
      <a:accent4>
        <a:srgbClr val="FCD4E6"/>
      </a:accent4>
      <a:accent5>
        <a:srgbClr val="FFAB40"/>
      </a:accent5>
      <a:accent6>
        <a:srgbClr val="FF4094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317</Words>
  <Application>Microsoft Office PowerPoint</Application>
  <PresentationFormat>화면 슬라이드 쇼(16:9)</PresentationFormat>
  <Paragraphs>95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Krona One</vt:lpstr>
      <vt:lpstr>Arial</vt:lpstr>
      <vt:lpstr>순천 R</vt:lpstr>
      <vt:lpstr>Avenir</vt:lpstr>
      <vt:lpstr>Manjari</vt:lpstr>
      <vt:lpstr>Magazine Social Media by Slidesgo</vt:lpstr>
      <vt:lpstr>손소독제 자동 디스펜서</vt:lpstr>
      <vt:lpstr>목차</vt:lpstr>
      <vt:lpstr>프로젝트 목적</vt:lpstr>
      <vt:lpstr>01</vt:lpstr>
      <vt:lpstr>01</vt:lpstr>
      <vt:lpstr>수행방법</vt:lpstr>
      <vt:lpstr>02</vt:lpstr>
      <vt:lpstr>회로도</vt:lpstr>
      <vt:lpstr>03</vt:lpstr>
      <vt:lpstr>04</vt:lpstr>
      <vt:lpstr>04</vt:lpstr>
      <vt:lpstr>05</vt:lpstr>
      <vt:lpstr>05</vt:lpstr>
      <vt:lpstr>05</vt:lpstr>
      <vt:lpstr>05</vt:lpstr>
      <vt:lpstr>구현결과 및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손소독제 자동 디스펜서</dc:title>
  <cp:lastModifiedBy>안성진</cp:lastModifiedBy>
  <cp:revision>45</cp:revision>
  <dcterms:modified xsi:type="dcterms:W3CDTF">2021-06-02T08:33:43Z</dcterms:modified>
</cp:coreProperties>
</file>