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9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18787A-9203-4699-B366-3E00D66DC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D8B7E-66E6-4D3D-BC16-D90AA3F3BD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12DD4-FBD6-4D50-8BFA-3BD02E614182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90C6C-9C9A-4828-A340-BF9D565E86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989FC-6333-4EFA-8453-CA46A1F412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FD028-A874-449F-921D-8D5E5C67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AF5D-44B3-564D-8211-1F2039F33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F68CF-4299-314F-8C71-5EA01BA8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90DAE-C16C-7147-BE71-080ACBCE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B80A-0A8D-1743-A89B-0A240B3B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9A5D-ED4C-744C-A7E2-2D724534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2499-545A-524D-9CEB-4C80170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3C628-0B83-7841-846D-14ECC2FE2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183D-2925-0146-96A6-0C05FF5D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58D5-37FE-304F-8E09-632207FD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6165-27F6-7247-8256-8079E1C4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2CD80-B908-6640-8E9E-586564929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C1CC4-EE85-1741-8927-77EEFB53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37D1-CE96-BB4C-B105-7E4F845E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FB26-6FF7-7847-ABD0-4C8C21C0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DB2CA-FD8D-064F-8E3A-51BFB93C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8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9856-AFB9-0245-B088-488655C1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22"/>
            <a:ext cx="10515600" cy="61165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6455-D45D-274C-85D1-9C688B70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510"/>
            <a:ext cx="10515600" cy="54125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F7965-1B32-1F48-AB9A-91CB8CF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0F17-AB79-3444-9A03-DA8EF1CC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D1029-A1B8-AD4E-8476-4C0A5CF1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5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A0CA-A80B-084B-8E00-7321966E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5018B-D15C-B042-AE86-54CDF52C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F7F6-9E25-1347-83E8-586C26DE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0EBC-B351-284D-BEA7-ABE271BD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9BDE-B210-D54D-B18D-D23DAE63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41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911A-A662-A748-8FEB-C66CEE76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B94B-7515-794B-9053-19C1E39F1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F32ED-71CD-5D4A-9E8D-68DF0D8B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144DE-398D-304A-8A8E-DCD2DB17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4CBF5-6DF3-C64B-A0A3-50775728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C465-A5BC-B04B-A4DC-B5F53F93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5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A91-D8AB-9B41-9F10-FFAEE37D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0C155-FD41-EF47-B988-51DACE5B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B73FB-6B1B-6146-81D2-D5CECEF5C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8867B-9BE6-B94A-80AC-46BFC985D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D3656-862E-6843-969E-F336E9FFC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C4DE6-13CA-3045-AD9B-D938BB89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F7222-3489-AA44-90B3-A97558D1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147CD-0632-B14B-AA26-2C5BDF80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963D-35D8-CC4B-8971-025D4864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7FBE1-FFB7-D243-BD55-0327107F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5A750-77F2-6841-94FC-C7DDB44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9F49-EEB5-4C4F-A311-F2D8BA55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977AF-9128-7E4C-8872-E47868F8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0221D-9F7A-8B49-A7BE-087D41F5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8D23-E9FD-8A41-9537-C596E0D5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830D-490F-F249-9841-E381B26D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78" y="457200"/>
            <a:ext cx="4739425" cy="1600200"/>
          </a:xfrm>
        </p:spPr>
        <p:txBody>
          <a:bodyPr anchor="t"/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8D15-E8E9-B345-9DC0-81865E66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13" y="897775"/>
            <a:ext cx="6489576" cy="4963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9F665-EA3A-B943-9099-9EEEEA25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27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6BF80-9C47-AF42-A0E4-CD659308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9224F-A0D2-D94C-ACBE-644F9882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DF7DD-A88D-7342-825F-FB289E57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3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918-B452-3540-90D0-66255FCE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2" y="177708"/>
            <a:ext cx="4528343" cy="1087515"/>
          </a:xfrm>
        </p:spPr>
        <p:txBody>
          <a:bodyPr anchor="t"/>
          <a:lstStyle>
            <a:lvl1pPr>
              <a:defRPr sz="32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43A27-4F06-8040-B3F6-62C494725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3682" y="1262909"/>
            <a:ext cx="631691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A9C64-F327-7E4C-B4DE-2F23C384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65464" y="251582"/>
            <a:ext cx="4805330" cy="222829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BF096-C32C-4942-A3AD-FB0A51F7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06CC-F607-DD49-B981-653BDF28D768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09CCD-E2CE-C549-BCC0-7D1B8069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B214-ED62-B742-BC27-A2AC8547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1FEA3-5666-AD4A-8016-22E7F48A2E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C8EE03F-C54F-4A92-8C14-3EEF22F8643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7165464" y="4378123"/>
            <a:ext cx="4528345" cy="15361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F7B647D-C48D-45D4-B387-8658469F44F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7165463" y="2699693"/>
            <a:ext cx="4528345" cy="12363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04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1FB28-0534-7E4F-B5A7-058F23C7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314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3E50B-F396-BD4A-8DA4-85068A41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6836"/>
            <a:ext cx="10515600" cy="5015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42D8A-483E-0442-B8C8-AE9D6D323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73281-90E4-8341-B6D1-E91B1660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1EFFD-04C8-074E-817B-AD829C70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B454A-A319-9448-A7FF-1B26436445B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8864" y="6137910"/>
            <a:ext cx="1600200" cy="720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07176-637C-D14F-ACE2-8FA189EB5BA9}"/>
              </a:ext>
            </a:extLst>
          </p:cNvPr>
          <p:cNvSpPr txBox="1"/>
          <p:nvPr userDrawn="1"/>
        </p:nvSpPr>
        <p:spPr>
          <a:xfrm>
            <a:off x="9834418" y="6538912"/>
            <a:ext cx="2357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Confidential -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4985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 Tong</dc:creator>
  <cp:lastModifiedBy>Rachel Molloy</cp:lastModifiedBy>
  <cp:revision>42</cp:revision>
  <dcterms:created xsi:type="dcterms:W3CDTF">2020-02-20T15:16:44Z</dcterms:created>
  <dcterms:modified xsi:type="dcterms:W3CDTF">2021-04-27T20:24:24Z</dcterms:modified>
</cp:coreProperties>
</file>