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(High angle pos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9600" y="4426339"/>
            <a:ext cx="6299200" cy="1933575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None/>
              <a:defRPr sz="1867">
                <a:latin typeface="Verdana"/>
                <a:cs typeface="Verdana"/>
              </a:defRPr>
            </a:lvl1pPr>
            <a:lvl2pPr marL="0" indent="0">
              <a:buFont typeface="+mj-lt"/>
              <a:buNone/>
              <a:defRPr sz="1867">
                <a:latin typeface="Verdana"/>
                <a:cs typeface="Verdana"/>
              </a:defRPr>
            </a:lvl2pPr>
            <a:lvl3pPr marL="0" indent="0">
              <a:buFont typeface="+mj-lt"/>
              <a:buNone/>
              <a:defRPr sz="1867">
                <a:latin typeface="Verdana"/>
                <a:cs typeface="Verdana"/>
              </a:defRPr>
            </a:lvl3pPr>
            <a:lvl4pPr marL="0" indent="0">
              <a:buFont typeface="+mj-lt"/>
              <a:buNone/>
              <a:defRPr sz="1867">
                <a:latin typeface="Verdana"/>
                <a:cs typeface="Verdana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2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3925BE76-394D-1645-9EFB-040262D317CF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4" descr="bd_3_rgb_lbg_1_5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86" y="5296600"/>
            <a:ext cx="2872316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645584" y="6137385"/>
            <a:ext cx="8534400" cy="206375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9600" y="2756226"/>
            <a:ext cx="10972800" cy="1666649"/>
          </a:xfrm>
          <a:prstGeom prst="rect">
            <a:avLst/>
          </a:prstGeom>
        </p:spPr>
        <p:txBody>
          <a:bodyPr anchor="ctr"/>
          <a:lstStyle>
            <a:lvl1pPr algn="l">
              <a:defRPr sz="4267" baseline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0"/>
            <a:ext cx="12192000" cy="1629749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flipH="1">
            <a:off x="1" y="482600"/>
            <a:ext cx="12191999" cy="2158728"/>
            <a:chOff x="0" y="1620955"/>
            <a:chExt cx="9143999" cy="1699428"/>
          </a:xfrm>
        </p:grpSpPr>
        <p:sp>
          <p:nvSpPr>
            <p:cNvPr id="23" name="Isosceles Triangle 22"/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7" name="Isosceles Triangle 26"/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8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2823881"/>
            <a:ext cx="10972800" cy="2870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67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609585" indent="0">
              <a:buFontTx/>
              <a:buNone/>
              <a:defRPr sz="2667">
                <a:latin typeface="Verdana"/>
                <a:cs typeface="Verdana"/>
              </a:defRPr>
            </a:lvl2pPr>
            <a:lvl3pPr marL="1219170" indent="0">
              <a:buFontTx/>
              <a:buNone/>
              <a:defRPr sz="2400">
                <a:latin typeface="Verdana"/>
                <a:cs typeface="Verdana"/>
              </a:defRPr>
            </a:lvl3pPr>
            <a:lvl4pPr marL="1828754" indent="0">
              <a:buFontTx/>
              <a:buNone/>
              <a:defRPr sz="2133">
                <a:latin typeface="Verdana"/>
                <a:cs typeface="Verdana"/>
              </a:defRPr>
            </a:lvl4pPr>
            <a:lvl5pPr marL="2438339" indent="0">
              <a:buFontTx/>
              <a:buNone/>
              <a:defRPr sz="1867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836708"/>
            <a:ext cx="10972800" cy="16666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6251576"/>
            <a:ext cx="694267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accent1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6A92B0DB-A255-7C41-8C93-F27DB3BDD39D}" type="slidenum">
              <a:rPr lang="en-US">
                <a:solidFill>
                  <a:srgbClr val="F27707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27707"/>
              </a:solidFill>
            </a:endParaRPr>
          </a:p>
        </p:txBody>
      </p:sp>
      <p:pic>
        <p:nvPicPr>
          <p:cNvPr id="9" name="Picture 8" descr="bd_1bw_rgb_d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2" y="5811316"/>
            <a:ext cx="1914144" cy="104851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FFFFFF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6836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2823881"/>
            <a:ext cx="10972800" cy="2870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67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609585" indent="0">
              <a:buFontTx/>
              <a:buNone/>
              <a:defRPr sz="2667">
                <a:latin typeface="Verdana"/>
                <a:cs typeface="Verdana"/>
              </a:defRPr>
            </a:lvl2pPr>
            <a:lvl3pPr marL="1219170" indent="0">
              <a:buFontTx/>
              <a:buNone/>
              <a:defRPr sz="2400">
                <a:latin typeface="Verdana"/>
                <a:cs typeface="Verdana"/>
              </a:defRPr>
            </a:lvl3pPr>
            <a:lvl4pPr marL="1828754" indent="0">
              <a:buFontTx/>
              <a:buNone/>
              <a:defRPr sz="2133">
                <a:latin typeface="Verdana"/>
                <a:cs typeface="Verdana"/>
              </a:defRPr>
            </a:lvl4pPr>
            <a:lvl5pPr marL="2438339" indent="0">
              <a:buFontTx/>
              <a:buNone/>
              <a:defRPr sz="1867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836708"/>
            <a:ext cx="10972800" cy="16666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6251576"/>
            <a:ext cx="694267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accent2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847CEC70-28E4-BA49-9032-5BB6A9601A73}" type="slidenum">
              <a:rPr lang="en-US">
                <a:solidFill>
                  <a:srgbClr val="004593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004593"/>
              </a:solidFill>
            </a:endParaRPr>
          </a:p>
        </p:txBody>
      </p:sp>
      <p:pic>
        <p:nvPicPr>
          <p:cNvPr id="9" name="Picture 8" descr="bd_1bw_rgb_d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2" y="5811316"/>
            <a:ext cx="1914144" cy="104851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FFFFFF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8102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losing Slide (High angle pos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 userDrawn="1">
            <p:ph type="sldNum" sz="quarter" idx="10"/>
          </p:nvPr>
        </p:nvSpPr>
        <p:spPr>
          <a:xfrm>
            <a:off x="0" y="6248400"/>
            <a:ext cx="694267" cy="598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9EA2BC45-EDE2-0340-BF1D-DD6D3C0074A6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4" descr="bd_3_rgb_lbg_1_5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86" y="5296600"/>
            <a:ext cx="2872316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645584" y="6137385"/>
            <a:ext cx="8534400" cy="206375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sp>
        <p:nvSpPr>
          <p:cNvPr id="20" name="Rectangle 19"/>
          <p:cNvSpPr/>
          <p:nvPr userDrawn="1"/>
        </p:nvSpPr>
        <p:spPr>
          <a:xfrm flipH="1">
            <a:off x="0" y="0"/>
            <a:ext cx="12192000" cy="1665288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756226"/>
            <a:ext cx="10972800" cy="1666649"/>
          </a:xfrm>
          <a:prstGeom prst="rect">
            <a:avLst/>
          </a:prstGeom>
        </p:spPr>
        <p:txBody>
          <a:bodyPr anchor="ctr"/>
          <a:lstStyle>
            <a:lvl1pPr algn="l">
              <a:defRPr sz="4267" baseline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" y="482600"/>
            <a:ext cx="12191999" cy="2158728"/>
            <a:chOff x="0" y="1620955"/>
            <a:chExt cx="9143999" cy="1699428"/>
          </a:xfrm>
        </p:grpSpPr>
        <p:sp>
          <p:nvSpPr>
            <p:cNvPr id="23" name="Isosceles Triangle 22"/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37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5D60F486-4A13-014E-810D-D13FDE004100}" type="slidenum">
              <a:rPr lang="en-US" smtClean="0">
                <a:solidFill>
                  <a:srgbClr val="404041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4040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818736AA-93B2-ED4F-A10B-DC8610930CB0}" type="slidenum">
              <a:rPr lang="en-US"/>
              <a:pPr defTabSz="609585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971413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5905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2762C2EF-09FC-1B4A-A159-9CAEDD52FA70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387867" cy="4094317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3368" y="1600200"/>
            <a:ext cx="5389033" cy="409431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387867" cy="5040628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3368" y="1600201"/>
            <a:ext cx="5389033" cy="50406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178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6610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8" name="Picture 7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B4B375D7-6529-8549-B0CF-29A1AD2FDEB6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171699" y="-1"/>
            <a:ext cx="4020301" cy="288036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71699" y="2830514"/>
            <a:ext cx="4020301" cy="283051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229600" cy="56610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 dirty="0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171699" y="1"/>
            <a:ext cx="4020301" cy="342900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71699" y="3429000"/>
            <a:ext cx="4020301" cy="34747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600" cy="69037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1DDAFE57-AFBA-B343-833B-734A3F1771AE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6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4_BD-PPT-Template-16x9-Internal">
  <a:themeElements>
    <a:clrScheme name="BD Color Theme 1">
      <a:dk1>
        <a:srgbClr val="404041"/>
      </a:dk1>
      <a:lt1>
        <a:srgbClr val="FFFFFF"/>
      </a:lt1>
      <a:dk2>
        <a:srgbClr val="5F6062"/>
      </a:dk2>
      <a:lt2>
        <a:srgbClr val="E6E7E9"/>
      </a:lt2>
      <a:accent1>
        <a:srgbClr val="F27707"/>
      </a:accent1>
      <a:accent2>
        <a:srgbClr val="004593"/>
      </a:accent2>
      <a:accent3>
        <a:srgbClr val="E7E5E1"/>
      </a:accent3>
      <a:accent4>
        <a:srgbClr val="BFB8B3"/>
      </a:accent4>
      <a:accent5>
        <a:srgbClr val="72635D"/>
      </a:accent5>
      <a:accent6>
        <a:srgbClr val="004593"/>
      </a:accent6>
      <a:hlink>
        <a:srgbClr val="F27707"/>
      </a:hlink>
      <a:folHlink>
        <a:srgbClr val="0045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610B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990C6D74DCBA4384B420490D936945" ma:contentTypeVersion="8" ma:contentTypeDescription="Create a new document." ma:contentTypeScope="" ma:versionID="66169cb0e0a0cd1c92ad33333a823e7d">
  <xsd:schema xmlns:xsd="http://www.w3.org/2001/XMLSchema" xmlns:xs="http://www.w3.org/2001/XMLSchema" xmlns:p="http://schemas.microsoft.com/office/2006/metadata/properties" xmlns:ns2="afec110b-f3cf-450e-afb4-f2f1381a04de" xmlns:ns3="6021b21b-7f3b-470d-ac58-ca0fef9624c8" targetNamespace="http://schemas.microsoft.com/office/2006/metadata/properties" ma:root="true" ma:fieldsID="530e82791de343288ba5e3a5b93dc84c" ns2:_="" ns3:_="">
    <xsd:import namespace="afec110b-f3cf-450e-afb4-f2f1381a04de"/>
    <xsd:import namespace="6021b21b-7f3b-470d-ac58-ca0fef9624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c110b-f3cf-450e-afb4-f2f1381a0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1b21b-7f3b-470d-ac58-ca0fef9624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7D7ADB-5E1F-4479-A1B2-CF5BD4E00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c110b-f3cf-450e-afb4-f2f1381a04de"/>
    <ds:schemaRef ds:uri="6021b21b-7f3b-470d-ac58-ca0fef9624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F604DC-2281-407D-A98A-46FFAA937961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6021b21b-7f3b-470d-ac58-ca0fef9624c8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afec110b-f3cf-450e-afb4-f2f1381a04d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D7E8F2-FFE1-4B83-ADD4-590E686067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Lucida Grande</vt:lpstr>
      <vt:lpstr>Verdana</vt:lpstr>
      <vt:lpstr>4_BD-PPT-Template-16x9-Internal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Reagents and Protocol</dc:title>
  <dc:creator>Saloni Desai</dc:creator>
  <cp:lastModifiedBy>Rachel Molloy</cp:lastModifiedBy>
  <cp:revision>46</cp:revision>
  <dcterms:created xsi:type="dcterms:W3CDTF">2020-09-14T21:08:41Z</dcterms:created>
  <dcterms:modified xsi:type="dcterms:W3CDTF">2021-04-23T17:45:41Z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0x01010006990C6D74DCBA4384B420490D936945</vt:lpwstr>
  </property>
</Properties>
</file>