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7" r:id="rId3"/>
    <p:sldId id="298" r:id="rId4"/>
    <p:sldId id="308" r:id="rId5"/>
    <p:sldId id="301" r:id="rId6"/>
    <p:sldId id="307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B2043-693B-464F-8C43-622ECF14E03D}" v="12" dt="2021-01-05T00:22:46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(High angle pos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09600" y="4426339"/>
            <a:ext cx="6299200" cy="1933575"/>
          </a:xfrm>
          <a:prstGeom prst="rect">
            <a:avLst/>
          </a:prstGeom>
        </p:spPr>
        <p:txBody>
          <a:bodyPr vert="horz"/>
          <a:lstStyle>
            <a:lvl1pPr marL="0" indent="0">
              <a:buFont typeface="+mj-lt"/>
              <a:buNone/>
              <a:defRPr sz="1867">
                <a:latin typeface="Verdana"/>
                <a:cs typeface="Verdana"/>
              </a:defRPr>
            </a:lvl1pPr>
            <a:lvl2pPr marL="0" indent="0">
              <a:buFont typeface="+mj-lt"/>
              <a:buNone/>
              <a:defRPr sz="1867">
                <a:latin typeface="Verdana"/>
                <a:cs typeface="Verdana"/>
              </a:defRPr>
            </a:lvl2pPr>
            <a:lvl3pPr marL="0" indent="0">
              <a:buFont typeface="+mj-lt"/>
              <a:buNone/>
              <a:defRPr sz="1867">
                <a:latin typeface="Verdana"/>
                <a:cs typeface="Verdana"/>
              </a:defRPr>
            </a:lvl3pPr>
            <a:lvl4pPr marL="0" indent="0">
              <a:buFont typeface="+mj-lt"/>
              <a:buNone/>
              <a:defRPr sz="1867">
                <a:latin typeface="Verdana"/>
                <a:cs typeface="Verdana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2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2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3925BE76-394D-1645-9EFB-040262D317CF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4" descr="bd_3_rgb_lbg_1_5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86" y="5296600"/>
            <a:ext cx="2872316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645584" y="6137385"/>
            <a:ext cx="8534400" cy="206375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67" i="1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09600" y="2756226"/>
            <a:ext cx="10972800" cy="1666649"/>
          </a:xfrm>
          <a:prstGeom prst="rect">
            <a:avLst/>
          </a:prstGeom>
        </p:spPr>
        <p:txBody>
          <a:bodyPr anchor="ctr"/>
          <a:lstStyle>
            <a:lvl1pPr algn="l">
              <a:defRPr sz="4267" baseline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0"/>
            <a:ext cx="12192000" cy="1629749"/>
          </a:xfrm>
          <a:prstGeom prst="rect">
            <a:avLst/>
          </a:prstGeom>
          <a:solidFill>
            <a:srgbClr val="8CC6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 flipH="1">
            <a:off x="1" y="482600"/>
            <a:ext cx="12191999" cy="2158728"/>
            <a:chOff x="0" y="1620955"/>
            <a:chExt cx="9143999" cy="1699428"/>
          </a:xfrm>
        </p:grpSpPr>
        <p:sp>
          <p:nvSpPr>
            <p:cNvPr id="23" name="Isosceles Triangle 22"/>
            <p:cNvSpPr/>
            <p:nvPr userDrawn="1"/>
          </p:nvSpPr>
          <p:spPr>
            <a:xfrm rot="5400000" flipH="1">
              <a:off x="1240847" y="1028557"/>
              <a:ext cx="737756" cy="3219450"/>
            </a:xfrm>
            <a:prstGeom prst="triangle">
              <a:avLst/>
            </a:prstGeom>
            <a:solidFill>
              <a:srgbClr val="0239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Isosceles Triangle 26"/>
            <p:cNvSpPr/>
            <p:nvPr userDrawn="1"/>
          </p:nvSpPr>
          <p:spPr>
            <a:xfrm rot="16200000" flipH="1">
              <a:off x="4590648" y="-1232969"/>
              <a:ext cx="1699428" cy="740727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87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2823881"/>
            <a:ext cx="10972800" cy="2870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67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609585" indent="0">
              <a:buFontTx/>
              <a:buNone/>
              <a:defRPr sz="2667">
                <a:latin typeface="Verdana"/>
                <a:cs typeface="Verdana"/>
              </a:defRPr>
            </a:lvl2pPr>
            <a:lvl3pPr marL="1219170" indent="0">
              <a:buFontTx/>
              <a:buNone/>
              <a:defRPr sz="2400">
                <a:latin typeface="Verdana"/>
                <a:cs typeface="Verdana"/>
              </a:defRPr>
            </a:lvl3pPr>
            <a:lvl4pPr marL="1828754" indent="0">
              <a:buFontTx/>
              <a:buNone/>
              <a:defRPr sz="2133">
                <a:latin typeface="Verdana"/>
                <a:cs typeface="Verdana"/>
              </a:defRPr>
            </a:lvl4pPr>
            <a:lvl5pPr marL="2438339" indent="0">
              <a:buFontTx/>
              <a:buNone/>
              <a:defRPr sz="1867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836708"/>
            <a:ext cx="10972800" cy="16666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0" y="6251576"/>
            <a:ext cx="694267" cy="600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accent1"/>
                </a:solidFill>
                <a:latin typeface="Verdana"/>
                <a:ea typeface="+mn-ea"/>
                <a:cs typeface="Verdana"/>
              </a:defRPr>
            </a:lvl1pPr>
          </a:lstStyle>
          <a:p>
            <a:pPr defTabSz="609585">
              <a:defRPr/>
            </a:pPr>
            <a:fld id="{6A92B0DB-A255-7C41-8C93-F27DB3BDD39D}" type="slidenum">
              <a:rPr lang="en-US">
                <a:solidFill>
                  <a:srgbClr val="F27707"/>
                </a:solidFill>
              </a:rPr>
              <a:pPr defTabSz="609585">
                <a:defRPr/>
              </a:pPr>
              <a:t>‹#›</a:t>
            </a:fld>
            <a:endParaRPr lang="en-US">
              <a:solidFill>
                <a:srgbClr val="F27707"/>
              </a:solidFill>
            </a:endParaRPr>
          </a:p>
        </p:txBody>
      </p:sp>
      <p:pic>
        <p:nvPicPr>
          <p:cNvPr id="9" name="Picture 8" descr="bd_1bw_rgb_d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612" y="5811316"/>
            <a:ext cx="1914144" cy="1048512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>
                <a:solidFill>
                  <a:srgbClr val="FFFFFF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6836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2823881"/>
            <a:ext cx="10972800" cy="2870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67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609585" indent="0">
              <a:buFontTx/>
              <a:buNone/>
              <a:defRPr sz="2667">
                <a:latin typeface="Verdana"/>
                <a:cs typeface="Verdana"/>
              </a:defRPr>
            </a:lvl2pPr>
            <a:lvl3pPr marL="1219170" indent="0">
              <a:buFontTx/>
              <a:buNone/>
              <a:defRPr sz="2400">
                <a:latin typeface="Verdana"/>
                <a:cs typeface="Verdana"/>
              </a:defRPr>
            </a:lvl3pPr>
            <a:lvl4pPr marL="1828754" indent="0">
              <a:buFontTx/>
              <a:buNone/>
              <a:defRPr sz="2133">
                <a:latin typeface="Verdana"/>
                <a:cs typeface="Verdana"/>
              </a:defRPr>
            </a:lvl4pPr>
            <a:lvl5pPr marL="2438339" indent="0">
              <a:buFontTx/>
              <a:buNone/>
              <a:defRPr sz="1867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836708"/>
            <a:ext cx="10972800" cy="16666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67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0" y="6251576"/>
            <a:ext cx="694267" cy="600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accent2"/>
                </a:solidFill>
                <a:latin typeface="Verdana"/>
                <a:ea typeface="+mn-ea"/>
                <a:cs typeface="Verdana"/>
              </a:defRPr>
            </a:lvl1pPr>
          </a:lstStyle>
          <a:p>
            <a:pPr defTabSz="609585">
              <a:defRPr/>
            </a:pPr>
            <a:fld id="{847CEC70-28E4-BA49-9032-5BB6A9601A73}" type="slidenum">
              <a:rPr lang="en-US">
                <a:solidFill>
                  <a:srgbClr val="004593"/>
                </a:solidFill>
              </a:rPr>
              <a:pPr defTabSz="609585">
                <a:defRPr/>
              </a:pPr>
              <a:t>‹#›</a:t>
            </a:fld>
            <a:endParaRPr lang="en-US">
              <a:solidFill>
                <a:srgbClr val="004593"/>
              </a:solidFill>
            </a:endParaRPr>
          </a:p>
        </p:txBody>
      </p:sp>
      <p:pic>
        <p:nvPicPr>
          <p:cNvPr id="9" name="Picture 8" descr="bd_1bw_rgb_d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612" y="5811316"/>
            <a:ext cx="1914144" cy="1048512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>
                <a:solidFill>
                  <a:srgbClr val="FFFFFF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8102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losing Slide (High angle pos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 userDrawn="1">
            <p:ph type="sldNum" sz="quarter" idx="10"/>
          </p:nvPr>
        </p:nvSpPr>
        <p:spPr>
          <a:xfrm>
            <a:off x="0" y="6248400"/>
            <a:ext cx="694267" cy="598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defTabSz="609585">
              <a:defRPr/>
            </a:pPr>
            <a:fld id="{9EA2BC45-EDE2-0340-BF1D-DD6D3C0074A6}" type="slidenum">
              <a:rPr lang="en-US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4" descr="bd_3_rgb_lbg_1_5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86" y="5296600"/>
            <a:ext cx="2872316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645584" y="6137385"/>
            <a:ext cx="8534400" cy="206375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67" i="1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sp>
        <p:nvSpPr>
          <p:cNvPr id="20" name="Rectangle 19"/>
          <p:cNvSpPr/>
          <p:nvPr userDrawn="1"/>
        </p:nvSpPr>
        <p:spPr>
          <a:xfrm flipH="1">
            <a:off x="0" y="0"/>
            <a:ext cx="12192000" cy="1665288"/>
          </a:xfrm>
          <a:prstGeom prst="rect">
            <a:avLst/>
          </a:prstGeom>
          <a:solidFill>
            <a:srgbClr val="8CC6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09600" y="2756226"/>
            <a:ext cx="10972800" cy="1666649"/>
          </a:xfrm>
          <a:prstGeom prst="rect">
            <a:avLst/>
          </a:prstGeom>
        </p:spPr>
        <p:txBody>
          <a:bodyPr anchor="ctr"/>
          <a:lstStyle>
            <a:lvl1pPr algn="l">
              <a:defRPr sz="4267" baseline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" y="482600"/>
            <a:ext cx="12191999" cy="2158728"/>
            <a:chOff x="0" y="1620955"/>
            <a:chExt cx="9143999" cy="1699428"/>
          </a:xfrm>
        </p:grpSpPr>
        <p:sp>
          <p:nvSpPr>
            <p:cNvPr id="23" name="Isosceles Triangle 22"/>
            <p:cNvSpPr/>
            <p:nvPr userDrawn="1"/>
          </p:nvSpPr>
          <p:spPr>
            <a:xfrm rot="5400000" flipH="1">
              <a:off x="1240847" y="1028557"/>
              <a:ext cx="737756" cy="3219450"/>
            </a:xfrm>
            <a:prstGeom prst="triangle">
              <a:avLst/>
            </a:prstGeom>
            <a:solidFill>
              <a:srgbClr val="0239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 flipH="1">
              <a:off x="4590648" y="-1232969"/>
              <a:ext cx="1699428" cy="740727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537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5D60F486-4A13-014E-810D-D13FDE004100}" type="slidenum">
              <a:rPr lang="en-US" smtClean="0">
                <a:solidFill>
                  <a:srgbClr val="404041"/>
                </a:solidFill>
              </a:rPr>
              <a:pPr defTabSz="609585">
                <a:defRPr/>
              </a:pPr>
              <a:t>‹#›</a:t>
            </a:fld>
            <a:endParaRPr lang="en-US">
              <a:solidFill>
                <a:srgbClr val="4040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9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" y="6731000"/>
            <a:ext cx="105833" cy="120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rgbClr val="000000"/>
                </a:solidFill>
                <a:latin typeface="Verdana"/>
                <a:ea typeface="+mn-ea"/>
                <a:cs typeface="Verdana"/>
              </a:defRPr>
            </a:lvl1pPr>
          </a:lstStyle>
          <a:p>
            <a:pPr defTabSz="609585">
              <a:defRPr/>
            </a:pPr>
            <a:fld id="{818736AA-93B2-ED4F-A10B-DC8610930CB0}" type="slidenum">
              <a:rPr lang="en-US"/>
              <a:pPr defTabSz="60958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971413"/>
          </a:xfrm>
          <a:prstGeom prst="rect">
            <a:avLst/>
          </a:prstGeom>
        </p:spPr>
        <p:txBody>
          <a:bodyPr>
            <a:normAutofit/>
          </a:bodyPr>
          <a:lstStyle>
            <a:lvl1pPr marL="389457" indent="-389457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/>
              <a:defRPr sz="2667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857229" indent="-38099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400">
                <a:solidFill>
                  <a:schemeClr val="tx1"/>
                </a:solidFill>
                <a:latin typeface="Verdana"/>
                <a:cs typeface="Verdana"/>
              </a:defRPr>
            </a:lvl2pPr>
            <a:lvl3pPr marL="1454114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3pPr>
            <a:lvl4pPr marL="1983268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133">
                <a:solidFill>
                  <a:schemeClr val="tx1"/>
                </a:solidFill>
                <a:latin typeface="Verdana"/>
                <a:cs typeface="Verdana"/>
              </a:defRPr>
            </a:lvl4pPr>
            <a:lvl5pPr marL="2592853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502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4267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151874"/>
            <a:ext cx="693853" cy="598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78EB43C4-7051-7042-93B5-8C0653444BA6}" type="slidenum">
              <a:rPr lang="en-US" smtClean="0">
                <a:ea typeface="ＭＳ Ｐゴシック" charset="0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00" y="5814389"/>
            <a:ext cx="191414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75905"/>
          </a:xfrm>
          <a:prstGeom prst="rect">
            <a:avLst/>
          </a:prstGeom>
        </p:spPr>
        <p:txBody>
          <a:bodyPr>
            <a:normAutofit/>
          </a:bodyPr>
          <a:lstStyle>
            <a:lvl1pPr marL="389457" indent="-389457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/>
              <a:defRPr sz="2667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857229" indent="-38099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400">
                <a:solidFill>
                  <a:schemeClr val="tx1"/>
                </a:solidFill>
                <a:latin typeface="Verdana"/>
                <a:cs typeface="Verdana"/>
              </a:defRPr>
            </a:lvl2pPr>
            <a:lvl3pPr marL="1454114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3pPr>
            <a:lvl4pPr marL="1983268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133">
                <a:solidFill>
                  <a:schemeClr val="tx1"/>
                </a:solidFill>
                <a:latin typeface="Verdana"/>
                <a:cs typeface="Verdana"/>
              </a:defRPr>
            </a:lvl4pPr>
            <a:lvl5pPr marL="2592853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502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4267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620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2762C2EF-09FC-1B4A-A159-9CAEDD52FA70}" type="slidenum">
              <a:rPr lang="en-US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image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387867" cy="4094317"/>
          </a:xfrm>
          <a:prstGeom prst="rect">
            <a:avLst/>
          </a:prstGeom>
        </p:spPr>
        <p:txBody>
          <a:bodyPr>
            <a:normAutofit/>
          </a:bodyPr>
          <a:lstStyle>
            <a:lvl1pPr marL="389457" indent="-389457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/>
              <a:defRPr sz="2667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857229" indent="-38099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400">
                <a:solidFill>
                  <a:schemeClr val="tx1"/>
                </a:solidFill>
                <a:latin typeface="Verdana"/>
                <a:cs typeface="Verdana"/>
              </a:defRPr>
            </a:lvl2pPr>
            <a:lvl3pPr marL="1454114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3pPr>
            <a:lvl4pPr marL="1983268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133">
                <a:solidFill>
                  <a:schemeClr val="tx1"/>
                </a:solidFill>
                <a:latin typeface="Verdana"/>
                <a:cs typeface="Verdana"/>
              </a:defRPr>
            </a:lvl4pPr>
            <a:lvl5pPr marL="2592853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502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4267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193368" y="1600200"/>
            <a:ext cx="5389033" cy="409431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151874"/>
            <a:ext cx="693853" cy="598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78EB43C4-7051-7042-93B5-8C0653444BA6}" type="slidenum">
              <a:rPr lang="en-US" smtClean="0">
                <a:ea typeface="ＭＳ Ｐゴシック" charset="0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00" y="5814389"/>
            <a:ext cx="191414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0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image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387867" cy="5040628"/>
          </a:xfrm>
          <a:prstGeom prst="rect">
            <a:avLst/>
          </a:prstGeom>
        </p:spPr>
        <p:txBody>
          <a:bodyPr>
            <a:normAutofit/>
          </a:bodyPr>
          <a:lstStyle>
            <a:lvl1pPr marL="389457" indent="-389457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tabLst/>
              <a:defRPr sz="2667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857229" indent="-38099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400">
                <a:solidFill>
                  <a:schemeClr val="tx1"/>
                </a:solidFill>
                <a:latin typeface="Verdana"/>
                <a:cs typeface="Verdana"/>
              </a:defRPr>
            </a:lvl2pPr>
            <a:lvl3pPr marL="1454114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3pPr>
            <a:lvl4pPr marL="1983268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Lucida Grande"/>
              <a:buChar char="–"/>
              <a:defRPr sz="2133">
                <a:solidFill>
                  <a:schemeClr val="tx1"/>
                </a:solidFill>
                <a:latin typeface="Verdana"/>
                <a:cs typeface="Verdana"/>
              </a:defRPr>
            </a:lvl4pPr>
            <a:lvl5pPr marL="2592853" indent="-304792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  <a:defRPr sz="2133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502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4267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193368" y="1600201"/>
            <a:ext cx="5389033" cy="50406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1780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66102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151874"/>
            <a:ext cx="693853" cy="598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78EB43C4-7051-7042-93B5-8C0653444BA6}" type="slidenum">
              <a:rPr lang="en-US" smtClean="0">
                <a:ea typeface="ＭＳ Ｐゴシック" charset="0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</a:endParaRP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pic>
        <p:nvPicPr>
          <p:cNvPr id="8" name="Picture 7" descr="bd_3_rgb_l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00" y="5814389"/>
            <a:ext cx="191414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5620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B4B375D7-6529-8549-B0CF-29A1AD2FDEB6}" type="slidenum">
              <a:rPr lang="en-US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171699" y="-1"/>
            <a:ext cx="4020301" cy="288036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171699" y="2830514"/>
            <a:ext cx="4020301" cy="283051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8229600" cy="566102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151874"/>
            <a:ext cx="693853" cy="598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78EB43C4-7051-7042-93B5-8C0653444BA6}" type="slidenum">
              <a:rPr lang="en-US" smtClean="0">
                <a:ea typeface="ＭＳ Ｐゴシック" charset="0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595739" y="6301016"/>
            <a:ext cx="8534400" cy="206131"/>
          </a:xfrm>
          <a:prstGeom prst="rect">
            <a:avLst/>
          </a:prstGeom>
        </p:spPr>
        <p:txBody>
          <a:bodyPr vert="horz" lIns="121913" tIns="60957" rIns="121913" bIns="60957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sz="1067" i="1">
                <a:solidFill>
                  <a:srgbClr val="40404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00" y="5814389"/>
            <a:ext cx="191414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8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 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171699" y="1"/>
            <a:ext cx="4020301" cy="342900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171699" y="3429000"/>
            <a:ext cx="4020301" cy="34747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600" cy="69037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6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5620" y="6731000"/>
            <a:ext cx="105833" cy="12065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3" baseline="30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09585">
              <a:defRPr/>
            </a:pPr>
            <a:fld id="{1DDAFE57-AFBA-B343-833B-734A3F1771AE}" type="slidenum">
              <a:rPr lang="en-US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62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3600"/>
          </a:xfrm>
        </p:spPr>
        <p:txBody>
          <a:bodyPr>
            <a:normAutofit/>
          </a:bodyPr>
          <a:lstStyle/>
          <a:p>
            <a:r>
              <a:rPr lang="en-US" sz="4000"/>
              <a:t>Reagents and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EB43C4-7051-7042-93B5-8C0653444BA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C8C8E"/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8C8C8E"/>
              </a:solidFill>
              <a:effectLst/>
              <a:uLnTx/>
              <a:uFillTx/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BB0BF-6AD0-4B08-8B51-A574D91F5BAD}"/>
              </a:ext>
            </a:extLst>
          </p:cNvPr>
          <p:cNvSpPr/>
          <p:nvPr/>
        </p:nvSpPr>
        <p:spPr>
          <a:xfrm>
            <a:off x="10906647" y="206758"/>
            <a:ext cx="1149531" cy="4500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Plate </a:t>
            </a:r>
          </a:p>
        </p:txBody>
      </p:sp>
    </p:spTree>
    <p:extLst>
      <p:ext uri="{BB962C8B-B14F-4D97-AF65-F5344CB8AC3E}">
        <p14:creationId xmlns:p14="http://schemas.microsoft.com/office/powerpoint/2010/main" val="295559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/>
          </a:bodyPr>
          <a:lstStyle/>
          <a:p>
            <a:r>
              <a:rPr lang="en-US" sz="3600"/>
              <a:t>P1: MFI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EB43C4-7051-7042-93B5-8C0653444BA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C8C8E"/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8C8C8E"/>
              </a:solidFill>
              <a:effectLst/>
              <a:uLnTx/>
              <a:uFillTx/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047F8-1F55-4C75-A142-5AA84473961A}"/>
              </a:ext>
            </a:extLst>
          </p:cNvPr>
          <p:cNvSpPr txBox="1"/>
          <p:nvPr/>
        </p:nvSpPr>
        <p:spPr>
          <a:xfrm>
            <a:off x="8514677" y="43803"/>
            <a:ext cx="38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1"/>
                </a:solidFill>
                <a:latin typeface="Calibri"/>
              </a:rPr>
              <a:t>INFO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1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0418-5528-4655-B18A-54B1EE37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EB43C4-7051-7042-93B5-8C0653444BA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C8C8E"/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8C8C8E"/>
              </a:solidFill>
              <a:effectLst/>
              <a:uLnTx/>
              <a:uFillTx/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0DDBF3A-DA3C-4364-BC04-AB293CD22242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267" kern="1200">
                <a:solidFill>
                  <a:schemeClr val="accent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609585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1219170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828754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2438339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27707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P1: Conc. VS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C1F52-87EF-422A-A86D-0FC18B248EF8}"/>
              </a:ext>
            </a:extLst>
          </p:cNvPr>
          <p:cNvSpPr txBox="1"/>
          <p:nvPr/>
        </p:nvSpPr>
        <p:spPr>
          <a:xfrm>
            <a:off x="8514677" y="43803"/>
            <a:ext cx="38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1"/>
                </a:solidFill>
                <a:latin typeface="Calibri"/>
              </a:rPr>
              <a:t>INFO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35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0418-5528-4655-B18A-54B1EE37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EB43C4-7051-7042-93B5-8C0653444BA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C8C8E"/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8C8C8E"/>
              </a:solidFill>
              <a:effectLst/>
              <a:uLnTx/>
              <a:uFillTx/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0DDBF3A-DA3C-4364-BC04-AB293CD22242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267" kern="1200">
                <a:solidFill>
                  <a:schemeClr val="accent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609585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1219170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828754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2438339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27707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P1: Stain Index &amp; S/N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C1F52-87EF-422A-A86D-0FC18B248EF8}"/>
              </a:ext>
            </a:extLst>
          </p:cNvPr>
          <p:cNvSpPr txBox="1"/>
          <p:nvPr/>
        </p:nvSpPr>
        <p:spPr>
          <a:xfrm>
            <a:off x="8514677" y="43803"/>
            <a:ext cx="38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1"/>
                </a:solidFill>
                <a:latin typeface="Calibri"/>
              </a:rPr>
              <a:t>INFO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23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0418-5528-4655-B18A-54B1EE37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EB43C4-7051-7042-93B5-8C0653444BA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C8C8E"/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8C8C8E"/>
              </a:solidFill>
              <a:effectLst/>
              <a:uLnTx/>
              <a:uFillTx/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0DDBF3A-DA3C-4364-BC04-AB293CD22242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defTabSz="609585" rtl="0" eaLnBrk="1" fontAlgn="base" hangingPunct="1">
              <a:spcBef>
                <a:spcPct val="0"/>
              </a:spcBef>
              <a:spcAft>
                <a:spcPct val="0"/>
              </a:spcAft>
              <a:defRPr sz="4267" kern="1200">
                <a:solidFill>
                  <a:schemeClr val="accent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609585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1219170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828754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2438339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27707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P1: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6F7DB-8156-4BE8-A814-C4D915486811}"/>
              </a:ext>
            </a:extLst>
          </p:cNvPr>
          <p:cNvSpPr txBox="1"/>
          <p:nvPr/>
        </p:nvSpPr>
        <p:spPr>
          <a:xfrm>
            <a:off x="8514677" y="43803"/>
            <a:ext cx="38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1"/>
                </a:solidFill>
                <a:latin typeface="Calibri"/>
              </a:rPr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18482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/>
          </a:bodyPr>
          <a:lstStyle/>
          <a:p>
            <a:r>
              <a:rPr lang="en-US" sz="3600"/>
              <a:t>P1: Histogram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EB43C4-7051-7042-93B5-8C0653444BA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C8C8E"/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8C8C8E"/>
              </a:solidFill>
              <a:effectLst/>
              <a:uLnTx/>
              <a:uFillTx/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3CDA6-4AEE-43FA-987A-08327F16D7B0}"/>
              </a:ext>
            </a:extLst>
          </p:cNvPr>
          <p:cNvSpPr txBox="1"/>
          <p:nvPr/>
        </p:nvSpPr>
        <p:spPr>
          <a:xfrm>
            <a:off x="9245041" y="1677989"/>
            <a:ext cx="87596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F69A-F089-42A5-B5DB-91E47723C501}"/>
              </a:ext>
            </a:extLst>
          </p:cNvPr>
          <p:cNvSpPr txBox="1"/>
          <p:nvPr/>
        </p:nvSpPr>
        <p:spPr>
          <a:xfrm>
            <a:off x="5711362" y="1675505"/>
            <a:ext cx="87596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250ng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29B68-C073-40CA-B501-889003B61D14}"/>
              </a:ext>
            </a:extLst>
          </p:cNvPr>
          <p:cNvSpPr txBox="1"/>
          <p:nvPr/>
        </p:nvSpPr>
        <p:spPr>
          <a:xfrm>
            <a:off x="2177683" y="1675505"/>
            <a:ext cx="87596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/>
              </a:rPr>
              <a:t>63ng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773A6-0451-44E0-84DC-BAAFC96538F0}"/>
              </a:ext>
            </a:extLst>
          </p:cNvPr>
          <p:cNvSpPr txBox="1"/>
          <p:nvPr/>
        </p:nvSpPr>
        <p:spPr>
          <a:xfrm>
            <a:off x="337084" y="1677872"/>
            <a:ext cx="87596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404041"/>
                </a:solidFill>
                <a:latin typeface="Calibri"/>
              </a:rPr>
              <a:t>30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19F40-7A88-4A2D-8799-E7D6824E4D47}"/>
              </a:ext>
            </a:extLst>
          </p:cNvPr>
          <p:cNvSpPr txBox="1"/>
          <p:nvPr/>
        </p:nvSpPr>
        <p:spPr>
          <a:xfrm>
            <a:off x="3911597" y="1669196"/>
            <a:ext cx="87596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/>
              </a:rPr>
              <a:t>125ng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89B5B-9987-4615-91B0-A38F84D8E4F0}"/>
              </a:ext>
            </a:extLst>
          </p:cNvPr>
          <p:cNvSpPr txBox="1"/>
          <p:nvPr/>
        </p:nvSpPr>
        <p:spPr>
          <a:xfrm>
            <a:off x="7445276" y="1675505"/>
            <a:ext cx="87596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500ng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D2411A-F976-4AB8-95C0-FDF31F2D7480}"/>
              </a:ext>
            </a:extLst>
          </p:cNvPr>
          <p:cNvSpPr txBox="1"/>
          <p:nvPr/>
        </p:nvSpPr>
        <p:spPr>
          <a:xfrm>
            <a:off x="10978955" y="1675505"/>
            <a:ext cx="87596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2000ng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15402-609C-4536-995F-2575C363C35E}"/>
              </a:ext>
            </a:extLst>
          </p:cNvPr>
          <p:cNvSpPr txBox="1"/>
          <p:nvPr/>
        </p:nvSpPr>
        <p:spPr>
          <a:xfrm>
            <a:off x="8514677" y="43803"/>
            <a:ext cx="38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1"/>
                </a:solidFill>
                <a:latin typeface="Calibri"/>
              </a:rPr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286516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20" y="15205"/>
            <a:ext cx="1881851" cy="451871"/>
          </a:xfrm>
        </p:spPr>
        <p:txBody>
          <a:bodyPr>
            <a:normAutofit fontScale="90000"/>
          </a:bodyPr>
          <a:lstStyle/>
          <a:p>
            <a:r>
              <a:rPr lang="en-US" sz="2800"/>
              <a:t>SSC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EB43C4-7051-7042-93B5-8C0653444BA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C8C8E"/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8C8C8E"/>
              </a:solidFill>
              <a:effectLst/>
              <a:uLnTx/>
              <a:uFillTx/>
              <a:latin typeface="Verdana"/>
              <a:ea typeface="ＭＳ Ｐゴシック" charset="0"/>
              <a:cs typeface="Verdan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A21168-91E9-4B3F-A00E-F7D377AF7E55}"/>
              </a:ext>
            </a:extLst>
          </p:cNvPr>
          <p:cNvGrpSpPr/>
          <p:nvPr/>
        </p:nvGrpSpPr>
        <p:grpSpPr>
          <a:xfrm>
            <a:off x="3353462" y="39844"/>
            <a:ext cx="6310620" cy="6472593"/>
            <a:chOff x="3353462" y="39844"/>
            <a:chExt cx="6310620" cy="64725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43F4DD-961D-4057-8E4E-54166D716EDC}"/>
                </a:ext>
              </a:extLst>
            </p:cNvPr>
            <p:cNvSpPr txBox="1"/>
            <p:nvPr/>
          </p:nvSpPr>
          <p:spPr>
            <a:xfrm>
              <a:off x="4154758" y="39844"/>
              <a:ext cx="645142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30ng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E27769-4D80-40C9-8316-4439F6B7C568}"/>
                </a:ext>
              </a:extLst>
            </p:cNvPr>
            <p:cNvSpPr txBox="1"/>
            <p:nvPr/>
          </p:nvSpPr>
          <p:spPr>
            <a:xfrm>
              <a:off x="4964094" y="40367"/>
              <a:ext cx="645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63ng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6D544A-0472-4A6A-ADAE-B25132BE9E69}"/>
                </a:ext>
              </a:extLst>
            </p:cNvPr>
            <p:cNvSpPr txBox="1"/>
            <p:nvPr/>
          </p:nvSpPr>
          <p:spPr>
            <a:xfrm>
              <a:off x="5773429" y="40367"/>
              <a:ext cx="645142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125ng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5818A7-257A-47C7-8CCD-C4933BDD1DB8}"/>
                </a:ext>
              </a:extLst>
            </p:cNvPr>
            <p:cNvSpPr txBox="1"/>
            <p:nvPr/>
          </p:nvSpPr>
          <p:spPr>
            <a:xfrm>
              <a:off x="6573973" y="46249"/>
              <a:ext cx="645142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250ng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BF7139-96E6-44A0-96C5-924178B51FA2}"/>
                </a:ext>
              </a:extLst>
            </p:cNvPr>
            <p:cNvSpPr txBox="1"/>
            <p:nvPr/>
          </p:nvSpPr>
          <p:spPr>
            <a:xfrm>
              <a:off x="3353464" y="607173"/>
              <a:ext cx="570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53502-F180-4A38-B988-24C4CD16F506}"/>
                </a:ext>
              </a:extLst>
            </p:cNvPr>
            <p:cNvSpPr txBox="1"/>
            <p:nvPr/>
          </p:nvSpPr>
          <p:spPr>
            <a:xfrm>
              <a:off x="3353463" y="1391333"/>
              <a:ext cx="570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0.5yr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C27F7-23DA-4264-9D67-C22086A2FBC8}"/>
                </a:ext>
              </a:extLst>
            </p:cNvPr>
            <p:cNvSpPr txBox="1"/>
            <p:nvPr/>
          </p:nvSpPr>
          <p:spPr>
            <a:xfrm>
              <a:off x="3353462" y="2175493"/>
              <a:ext cx="570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1.0yr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10BA72-3389-4FF3-84EE-3EEE41884A74}"/>
                </a:ext>
              </a:extLst>
            </p:cNvPr>
            <p:cNvSpPr txBox="1"/>
            <p:nvPr/>
          </p:nvSpPr>
          <p:spPr>
            <a:xfrm>
              <a:off x="3363944" y="2959653"/>
              <a:ext cx="570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1.5yr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FE4440-0B9C-4DF9-80C1-22DB4F1D1323}"/>
                </a:ext>
              </a:extLst>
            </p:cNvPr>
            <p:cNvSpPr txBox="1"/>
            <p:nvPr/>
          </p:nvSpPr>
          <p:spPr>
            <a:xfrm>
              <a:off x="3363940" y="3813110"/>
              <a:ext cx="570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2.0yr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C20923-2B60-46FE-9AFF-CBC2A53EB826}"/>
                </a:ext>
              </a:extLst>
            </p:cNvPr>
            <p:cNvSpPr txBox="1"/>
            <p:nvPr/>
          </p:nvSpPr>
          <p:spPr>
            <a:xfrm>
              <a:off x="3363941" y="4611528"/>
              <a:ext cx="570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3.0yr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C5BD1F-58B6-4443-91B3-F5083A568168}"/>
                </a:ext>
              </a:extLst>
            </p:cNvPr>
            <p:cNvSpPr txBox="1"/>
            <p:nvPr/>
          </p:nvSpPr>
          <p:spPr>
            <a:xfrm>
              <a:off x="3363942" y="5453330"/>
              <a:ext cx="570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4.0yr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0292EC-1149-4C27-9904-9B0DA52DE330}"/>
                </a:ext>
              </a:extLst>
            </p:cNvPr>
            <p:cNvSpPr txBox="1"/>
            <p:nvPr/>
          </p:nvSpPr>
          <p:spPr>
            <a:xfrm>
              <a:off x="3363943" y="6250827"/>
              <a:ext cx="570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5.0yr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263E38-BFFB-4985-B067-1F31019635C8}"/>
                </a:ext>
              </a:extLst>
            </p:cNvPr>
            <p:cNvSpPr txBox="1"/>
            <p:nvPr/>
          </p:nvSpPr>
          <p:spPr>
            <a:xfrm>
              <a:off x="7420303" y="40367"/>
              <a:ext cx="645141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500ng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AF353D-86FD-43AB-A603-8DC6FA44BBF6}"/>
                </a:ext>
              </a:extLst>
            </p:cNvPr>
            <p:cNvSpPr txBox="1"/>
            <p:nvPr/>
          </p:nvSpPr>
          <p:spPr>
            <a:xfrm>
              <a:off x="8172610" y="40367"/>
              <a:ext cx="645142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1000ng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C915B0-B0B0-4060-833E-F135DD6590DB}"/>
                </a:ext>
              </a:extLst>
            </p:cNvPr>
            <p:cNvSpPr txBox="1"/>
            <p:nvPr/>
          </p:nvSpPr>
          <p:spPr>
            <a:xfrm>
              <a:off x="9018940" y="40367"/>
              <a:ext cx="645142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40404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2000ng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47AEFC-CC73-4C1E-978D-DE3DA4B6EB0F}"/>
              </a:ext>
            </a:extLst>
          </p:cNvPr>
          <p:cNvSpPr txBox="1"/>
          <p:nvPr/>
        </p:nvSpPr>
        <p:spPr>
          <a:xfrm>
            <a:off x="47932" y="335218"/>
            <a:ext cx="32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1"/>
                </a:solidFill>
                <a:latin typeface="Calibri"/>
              </a:rPr>
              <a:t>INFO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022060"/>
      </p:ext>
    </p:extLst>
  </p:cSld>
  <p:clrMapOvr>
    <a:masterClrMapping/>
  </p:clrMapOvr>
</p:sld>
</file>

<file path=ppt/theme/theme1.xml><?xml version="1.0" encoding="utf-8"?>
<a:theme xmlns:a="http://schemas.openxmlformats.org/drawingml/2006/main" name="4_BD-PPT-Template-16x9-Internal">
  <a:themeElements>
    <a:clrScheme name="BD Color Theme 1">
      <a:dk1>
        <a:srgbClr val="404041"/>
      </a:dk1>
      <a:lt1>
        <a:srgbClr val="FFFFFF"/>
      </a:lt1>
      <a:dk2>
        <a:srgbClr val="5F6062"/>
      </a:dk2>
      <a:lt2>
        <a:srgbClr val="E6E7E9"/>
      </a:lt2>
      <a:accent1>
        <a:srgbClr val="F27707"/>
      </a:accent1>
      <a:accent2>
        <a:srgbClr val="004593"/>
      </a:accent2>
      <a:accent3>
        <a:srgbClr val="E7E5E1"/>
      </a:accent3>
      <a:accent4>
        <a:srgbClr val="BFB8B3"/>
      </a:accent4>
      <a:accent5>
        <a:srgbClr val="72635D"/>
      </a:accent5>
      <a:accent6>
        <a:srgbClr val="004593"/>
      </a:accent6>
      <a:hlink>
        <a:srgbClr val="F27707"/>
      </a:hlink>
      <a:folHlink>
        <a:srgbClr val="0045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610B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Verdana</vt:lpstr>
      <vt:lpstr>4_BD-PPT-Template-16x9-Internal</vt:lpstr>
      <vt:lpstr>Reagents and Protocol</vt:lpstr>
      <vt:lpstr>P1: MFI Data</vt:lpstr>
      <vt:lpstr>PowerPoint Presentation</vt:lpstr>
      <vt:lpstr>PowerPoint Presentation</vt:lpstr>
      <vt:lpstr>PowerPoint Presentation</vt:lpstr>
      <vt:lpstr>P1: Histogram Plots</vt:lpstr>
      <vt:lpstr>SSC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Reagents and Protocol</dc:title>
  <dc:creator>Saloni Desai</dc:creator>
  <cp:lastModifiedBy>Spencer Trinh</cp:lastModifiedBy>
  <cp:revision>4</cp:revision>
  <dcterms:created xsi:type="dcterms:W3CDTF">2020-09-14T21:08:41Z</dcterms:created>
  <dcterms:modified xsi:type="dcterms:W3CDTF">2021-01-13T04:57:36Z</dcterms:modified>
</cp:coreProperties>
</file>