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6" r:id="rId4"/>
    <p:sldId id="260" r:id="rId5"/>
    <p:sldId id="261" r:id="rId6"/>
    <p:sldId id="264" r:id="rId7"/>
    <p:sldId id="267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DBF0-E93E-44B5-AD83-74D30821AD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1E94-CCA0-49BD-8806-7180740D34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13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DBF0-E93E-44B5-AD83-74D30821AD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1E94-CCA0-49BD-8806-7180740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3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DBF0-E93E-44B5-AD83-74D30821AD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1E94-CCA0-49BD-8806-7180740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1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DBF0-E93E-44B5-AD83-74D30821AD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1E94-CCA0-49BD-8806-7180740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2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DBF0-E93E-44B5-AD83-74D30821AD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1E94-CCA0-49BD-8806-7180740D34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4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DBF0-E93E-44B5-AD83-74D30821AD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1E94-CCA0-49BD-8806-7180740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8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DBF0-E93E-44B5-AD83-74D30821AD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1E94-CCA0-49BD-8806-7180740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DBF0-E93E-44B5-AD83-74D30821AD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1E94-CCA0-49BD-8806-7180740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8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DBF0-E93E-44B5-AD83-74D30821AD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1E94-CCA0-49BD-8806-7180740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C4DBF0-E93E-44B5-AD83-74D30821AD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8B1E94-CCA0-49BD-8806-7180740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8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DBF0-E93E-44B5-AD83-74D30821AD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1E94-CCA0-49BD-8806-7180740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1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C4DBF0-E93E-44B5-AD83-74D30821AD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8B1E94-CCA0-49BD-8806-7180740D346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0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01DB-F9FB-4733-825F-4C129BA71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Nginx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69347-BF01-4591-9E4C-A55977F9A7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https://www.youtube.com/watch?v=1ndlRiaYiWQ</a:t>
            </a:r>
          </a:p>
        </p:txBody>
      </p:sp>
    </p:spTree>
    <p:extLst>
      <p:ext uri="{BB962C8B-B14F-4D97-AF65-F5344CB8AC3E}">
        <p14:creationId xmlns:p14="http://schemas.microsoft.com/office/powerpoint/2010/main" val="245615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76974-EC50-4EA4-940E-AA673BE3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D9B869-3BEF-42E9-AC79-32E3CA1E1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9357752" cy="36027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4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5BBF28-5D72-6EBB-BC2B-D9204809E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96" b="3103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6CA9F-C393-49B1-63B9-F625F755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Nginx - Usecase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4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EA2B48-1F30-483E-83AC-AD213F8F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Nginx Architecture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5F75671A-5083-4C9D-B0D1-FC2BCE01F2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999" y="2070794"/>
            <a:ext cx="6909801" cy="245297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6E6F4E-DC7C-4289-8DE6-3DF1EE55C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pPr algn="just"/>
            <a:r>
              <a:rPr lang="en-US" dirty="0" err="1"/>
              <a:t>Ngnix</a:t>
            </a:r>
            <a:r>
              <a:rPr lang="en-US" dirty="0"/>
              <a:t> usages Master-Slave architecture by supporting event-driven, asynchronous and non-blocking model.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8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5B089-CE01-4EFF-AD95-41DD647D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Nginx Configuration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E2AB3E-40EA-486E-AB85-1711F7A35D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192" y="2451236"/>
            <a:ext cx="5451627" cy="163548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C10A-D2B4-4018-925A-0E456FB5B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The core setting of NGINX are mainly configured in the </a:t>
            </a:r>
            <a:r>
              <a:rPr lang="en-US"/>
              <a:t>nginx.conf</a:t>
            </a:r>
            <a:r>
              <a:rPr lang="en-US" dirty="0"/>
              <a:t>.</a:t>
            </a:r>
            <a:endParaRPr lang="en-US"/>
          </a:p>
          <a:p>
            <a:r>
              <a:rPr lang="en-US" dirty="0"/>
              <a:t>The configuration file is mainly structured into contexts.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160C-1873-4593-BAB3-1F5BE538A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Reverse Proxy using Nginx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79DC8D9-4F4B-4535-9507-AEE50588A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https://www.youtube.com/watch?v=lZVAI3PqgHc</a:t>
            </a:r>
          </a:p>
        </p:txBody>
      </p:sp>
    </p:spTree>
    <p:extLst>
      <p:ext uri="{BB962C8B-B14F-4D97-AF65-F5344CB8AC3E}">
        <p14:creationId xmlns:p14="http://schemas.microsoft.com/office/powerpoint/2010/main" val="40397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D1002-E03F-779D-9320-94FBC3D5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proxy_pass Directive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D6F1CC-24FD-4207-F219-084E80599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1883381"/>
            <a:ext cx="5131653" cy="111613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FD847D-43CE-3921-F96E-4391BB2D7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1507380"/>
            <a:ext cx="5118182" cy="186813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3C120F-C407-7F5D-03FE-AF89BC69B993}"/>
              </a:ext>
            </a:extLst>
          </p:cNvPr>
          <p:cNvSpPr txBox="1"/>
          <p:nvPr/>
        </p:nvSpPr>
        <p:spPr>
          <a:xfrm>
            <a:off x="6454288" y="3640282"/>
            <a:ext cx="3752181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Terminate connection @reverse proxy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47E64-86B2-3D6A-7AA9-C02D94A99FF8}"/>
              </a:ext>
            </a:extLst>
          </p:cNvPr>
          <p:cNvSpPr txBox="1"/>
          <p:nvPr/>
        </p:nvSpPr>
        <p:spPr>
          <a:xfrm>
            <a:off x="6459353" y="4123650"/>
            <a:ext cx="477733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Need to set some information of the host who is </a:t>
            </a:r>
          </a:p>
          <a:p>
            <a:r>
              <a:rPr lang="en-US" dirty="0"/>
              <a:t>calling.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829E704-B972-C4B0-EAAE-2308327BE058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H="1">
            <a:off x="6454287" y="1883382"/>
            <a:ext cx="304321" cy="1941567"/>
          </a:xfrm>
          <a:prstGeom prst="bentConnector4">
            <a:avLst>
              <a:gd name="adj1" fmla="val -75118"/>
              <a:gd name="adj2" fmla="val 100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DA63013-B58A-E765-60CE-38B95439994B}"/>
              </a:ext>
            </a:extLst>
          </p:cNvPr>
          <p:cNvCxnSpPr>
            <a:cxnSpLocks/>
            <a:stCxn id="9" idx="3"/>
          </p:cNvCxnSpPr>
          <p:nvPr/>
        </p:nvCxnSpPr>
        <p:spPr>
          <a:xfrm flipH="1" flipV="1">
            <a:off x="9995592" y="2017643"/>
            <a:ext cx="1241094" cy="2429173"/>
          </a:xfrm>
          <a:prstGeom prst="bentConnector4">
            <a:avLst>
              <a:gd name="adj1" fmla="val -32834"/>
              <a:gd name="adj2" fmla="val 992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63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8508911-8AF6-4A7F-958D-155C5FA41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9CD4F8-76BB-4EE6-A72A-A4F8A819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BD094-6D5C-25DD-78AA-209EA99B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Other Directives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4E32B2-C25A-21D2-7087-3FA6E8F52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" y="3578087"/>
            <a:ext cx="3659246" cy="15544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 spc="200">
                <a:solidFill>
                  <a:srgbClr val="FFFFFF"/>
                </a:solidFill>
                <a:latin typeface="+mj-lt"/>
              </a:rPr>
              <a:t>Example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3571E7A-6F77-40FC-B29C-21FB8D754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769687-EAF6-4372-9E47-6B4890C37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B955720-1C02-5992-409B-6158D5965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565" y="966887"/>
            <a:ext cx="3328416" cy="2384537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079C6E80-D8C1-448A-896C-DD09EF229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534" y="321732"/>
            <a:ext cx="3088456" cy="2108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CF3FBA5-8829-4A8F-9C54-C661520F7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77B5C8A-5174-4676-E2CF-61E784CC2C2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961038" y="3489229"/>
            <a:ext cx="2743200" cy="2065814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5906F46-0376-4A54-B1DD-5DC0200D6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3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83A4A43C-71E5-C272-B152-B05F05DE15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138266" y="4476148"/>
            <a:ext cx="3313507" cy="166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309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Metadata/LabelInfo.xml><?xml version="1.0" encoding="utf-8"?>
<clbl:labelList xmlns:clbl="http://schemas.microsoft.com/office/2020/mipLabelMetadata">
  <clbl:label id="{a59b6cd5-d141-4a33-8bf1-0ca04484304f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819</TotalTime>
  <Words>99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Nginx</vt:lpstr>
      <vt:lpstr>Nginx</vt:lpstr>
      <vt:lpstr>Nginx - Usecase</vt:lpstr>
      <vt:lpstr>Nginx Architecture</vt:lpstr>
      <vt:lpstr>Nginx Configuration</vt:lpstr>
      <vt:lpstr>Reverse Proxy using Nginx</vt:lpstr>
      <vt:lpstr>proxy_pass Directive</vt:lpstr>
      <vt:lpstr>Other Directives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VS SOCK</dc:title>
  <dc:creator>Upadhyay, Saurabh (ADV D AA DDI HMI-RT EC-APPS)</dc:creator>
  <cp:lastModifiedBy>Upadhyay, Saurabh (ADV D IN DASS EDGE IE)</cp:lastModifiedBy>
  <cp:revision>102</cp:revision>
  <dcterms:created xsi:type="dcterms:W3CDTF">2021-05-04T09:17:45Z</dcterms:created>
  <dcterms:modified xsi:type="dcterms:W3CDTF">2024-04-04T14:27:11Z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2021-05-12T09:33:08Z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07e6b5a6-4eb9-40c3-b404-ded07afe52a1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