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65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3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2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4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0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5A5F91-0DC9-71B3-3B64-739E40D1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Proxy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5DC83A-39A3-840F-B813-2F37BAA97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https://www.youtube.com/watch?v=ozhe__GdWC8</a:t>
            </a:r>
          </a:p>
        </p:txBody>
      </p:sp>
    </p:spTree>
    <p:extLst>
      <p:ext uri="{BB962C8B-B14F-4D97-AF65-F5344CB8AC3E}">
        <p14:creationId xmlns:p14="http://schemas.microsoft.com/office/powerpoint/2010/main" val="183881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6" name="Straight Connector 3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F7EF9C-3999-4FFF-A088-35BB50A2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Web Server</a:t>
            </a:r>
          </a:p>
        </p:txBody>
      </p:sp>
      <p:pic>
        <p:nvPicPr>
          <p:cNvPr id="6" name="Picture 2" descr="Web Server and Its Type - GeeksforGeeks">
            <a:extLst>
              <a:ext uri="{FF2B5EF4-FFF2-40B4-BE49-F238E27FC236}">
                <a16:creationId xmlns:a16="http://schemas.microsoft.com/office/drawing/2014/main" id="{ED3FABA6-3AF5-66ED-0555-C040181CBD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165804"/>
            <a:ext cx="6909801" cy="226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37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90D596-0630-47EB-BA32-0D2584AF1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algn="just"/>
            <a:r>
              <a:rPr lang="en-US" dirty="0"/>
              <a:t>Web Servers are computers which deliver the requested web pages. Every web server has an IP Address and a domain name.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make any system webserver there are many services </a:t>
            </a:r>
            <a:r>
              <a:rPr lang="en-US"/>
              <a:t>avaliable</a:t>
            </a:r>
            <a:endParaRPr lang="en-US" dirty="0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6DBDF-EB3D-434E-9506-5A2720ED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Forward Proxy vs Reverse Proxy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8DAD33C-8886-C5CD-C16A-A0716AEF3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889" r="-1" b="24439"/>
          <a:stretch/>
        </p:blipFill>
        <p:spPr>
          <a:xfrm>
            <a:off x="633999" y="2157075"/>
            <a:ext cx="6909801" cy="228041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7E173-E38A-C372-9139-58345531CB18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 traditional forward proxy server allows multiple clients to route traffic to an external network. For instance, a business may have a proxy that routes and filters employee traffic to the public Internet. 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 reverse proxy, on the other hand, routes traffic on behalf of multiple servers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8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5BAAA-F41A-4CA9-B9F6-3F25DB43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Various Web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60D1D7-60B8-431C-AB8A-3843B21FC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56" r="-1" b="6146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9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a59b6cd5-d141-4a33-8bf1-0ca04484304f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819</TotalTime>
  <Words>113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Reverse Proxy</vt:lpstr>
      <vt:lpstr>Web Server</vt:lpstr>
      <vt:lpstr>Forward Proxy vs Reverse Proxy</vt:lpstr>
      <vt:lpstr>Various Web Servers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VS SOCK</dc:title>
  <dc:creator>Upadhyay, Saurabh (ADV D AA DDI HMI-RT EC-APPS)</dc:creator>
  <cp:lastModifiedBy>Upadhyay, Saurabh (ADV D IN DASS EDGE IE)</cp:lastModifiedBy>
  <cp:revision>101</cp:revision>
  <dcterms:created xsi:type="dcterms:W3CDTF">2021-05-04T09:17:45Z</dcterms:created>
  <dcterms:modified xsi:type="dcterms:W3CDTF">2024-04-04T14:28:23Z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2021-05-12T09:33:08Z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07e6b5a6-4eb9-40c3-b404-ded07afe52a1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