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0FD1-756D-48E6-8F0E-1895C3E52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E8D0A-D054-41D2-8E26-1AA2A3CA9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9D3BF-5146-4D54-9BA3-FAB819D2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0D2B6-F068-4F6F-B83A-09FD3F09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8D86-7945-44A2-9388-D0A28EFB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B9BC-758F-4EC2-952D-D3C64DC5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0EE55-57D4-4F60-8737-2757B4787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CED4-8187-4A55-813B-16F42613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1BE16-C501-4276-BCDA-FE035FAB1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07D5-DB29-4608-B269-7098D882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1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6CC7F-C2E5-4098-B0AB-173D27562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5E402-5A72-419E-A3EA-1F2FCF0A0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3EA53-B4B2-4C53-A884-9CAB3DD79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BC6D-B184-46EE-BF48-F5C3FC6B3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ED01-23F6-4DF0-BCD9-A31F6055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1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0E9-1A63-4E44-8A1A-BAEE9CD4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5818-F4CC-473B-BACF-C1B9A0E1C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C99E-E13E-4459-AF0F-A6FE2E04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5399-091F-45A2-8392-ABBC3584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D66B-3ABD-4F7D-9F1F-C9BEFC1F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1D98-7AEF-4230-83C2-ED6CD936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64D78-28EB-42C7-A20E-93E275B0C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0751-26B8-4A0C-9CBB-8326BB9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D498-47B0-4919-888C-117053E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5236-2E5C-4DCA-BA4C-31AD558D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5DA-6281-49D4-868F-4B6EA8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B0AB-42AA-4426-B8E6-A70BB7911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C468-7248-410A-9A4A-D921B1C2E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0983F-9239-4BC0-8488-51BA4220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CE2E4-C674-444D-B714-62B51A12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2BC8-F2D7-47E8-A983-973861FE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1009-FFAC-47D3-A41D-3248C2620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5422B-94E8-4511-8C74-7CC68FFD5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E724A-F1BF-4C32-BFCA-AAAA2DE30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198D9-D274-4C43-A196-4C782E95F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54D45-2A87-479C-B7F9-CDBA28B3D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D2543-A733-4C91-9E6B-9BBE6F519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DF554-A81A-4C6F-8704-DC8F23A0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BEC6F-6E34-4E29-9E32-29241D95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2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16F4-6FF5-4BA7-B2B0-6846E139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73E37-02A3-4A10-9294-9B2B73F7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EAB1B-E069-4EAF-8B42-0F244B7F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2EB8A-CEF6-428D-86E6-8884058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6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D8FD3-C5FF-49DE-BF0C-684E249D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807D3-F107-491D-91CF-F5AC1364B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E5DEB-CC4D-4C6D-BF49-F76A69B6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2231-48E0-48BE-90D7-4209B53F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E62B-3873-44A6-8D55-890B6B06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A8DA-7A03-4F05-8D96-C73F5BFC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9FBDE-F028-4C76-A6EB-87501D97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7BCE9-DE47-40BD-94F5-C230312A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F8C5E-97EC-4A5F-8D8B-73B881CF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80CC-E2C7-4730-8BB6-739764A7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A9383-A3BB-47D1-A9FA-3297E7774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B4582-26CB-4865-A988-0AEE8E57A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273E0-81C1-48AD-A235-22A9DD1F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1CC66-45D3-494A-AB48-30CF520F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FCDAE-F9B5-4FBD-A3FF-01303924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2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10CCD-2499-405D-8407-1F5FB161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8550B-59FB-4A12-A9A6-3117E195E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F8D1-6A71-49D8-8643-7A7CC16737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0268F-6B5C-41F0-83E1-CFEA4A558F80}" type="datetimeFigureOut">
              <a:rPr lang="en-US" smtClean="0"/>
              <a:t>8/25/2020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83EA3-647A-4775-AFD0-EEF598E88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53F0-2214-4658-8BF3-521D360C1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D9CF9-3505-432C-B8ED-362C02F2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3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EC8B266-79B4-41EE-91A8-D46525AFEA6D}"/>
              </a:ext>
            </a:extLst>
          </p:cNvPr>
          <p:cNvSpPr/>
          <p:nvPr/>
        </p:nvSpPr>
        <p:spPr>
          <a:xfrm>
            <a:off x="42726" y="121921"/>
            <a:ext cx="611196" cy="6111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D83CFA-0736-4761-A555-D16B50D8EE9A}"/>
              </a:ext>
            </a:extLst>
          </p:cNvPr>
          <p:cNvSpPr/>
          <p:nvPr/>
        </p:nvSpPr>
        <p:spPr>
          <a:xfrm>
            <a:off x="778492" y="121921"/>
            <a:ext cx="345808" cy="61119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8E81060-4D06-45B6-B103-D6DAE790CAAC}"/>
              </a:ext>
            </a:extLst>
          </p:cNvPr>
          <p:cNvSpPr/>
          <p:nvPr/>
        </p:nvSpPr>
        <p:spPr>
          <a:xfrm>
            <a:off x="4766864" y="150773"/>
            <a:ext cx="675520" cy="58234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7DFC6-6CAD-4C1B-A419-CC15BE51C9B7}"/>
              </a:ext>
            </a:extLst>
          </p:cNvPr>
          <p:cNvSpPr/>
          <p:nvPr/>
        </p:nvSpPr>
        <p:spPr>
          <a:xfrm>
            <a:off x="1248870" y="138018"/>
            <a:ext cx="595100" cy="59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D2CCA7-D952-4D70-8D3A-4050EFA2EBB1}"/>
              </a:ext>
            </a:extLst>
          </p:cNvPr>
          <p:cNvSpPr/>
          <p:nvPr/>
        </p:nvSpPr>
        <p:spPr>
          <a:xfrm>
            <a:off x="1968540" y="131361"/>
            <a:ext cx="386034" cy="601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F5BAFFB-59E1-4FCC-9D31-4A054BB0F8A3}"/>
              </a:ext>
            </a:extLst>
          </p:cNvPr>
          <p:cNvSpPr/>
          <p:nvPr/>
        </p:nvSpPr>
        <p:spPr>
          <a:xfrm>
            <a:off x="5566954" y="145920"/>
            <a:ext cx="376693" cy="5871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A78CB17-46CA-406D-A56C-0F8835CF84FF}"/>
              </a:ext>
            </a:extLst>
          </p:cNvPr>
          <p:cNvSpPr/>
          <p:nvPr/>
        </p:nvSpPr>
        <p:spPr>
          <a:xfrm flipV="1">
            <a:off x="6068217" y="145919"/>
            <a:ext cx="376693" cy="587198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ADA69A38-EFD3-4892-A808-FE7AF9A9AC3D}"/>
              </a:ext>
            </a:extLst>
          </p:cNvPr>
          <p:cNvSpPr/>
          <p:nvPr/>
        </p:nvSpPr>
        <p:spPr>
          <a:xfrm>
            <a:off x="3284608" y="145920"/>
            <a:ext cx="616559" cy="58719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B0646A6-29B8-4086-A2F6-89DFF672A49C}"/>
              </a:ext>
            </a:extLst>
          </p:cNvPr>
          <p:cNvSpPr/>
          <p:nvPr/>
        </p:nvSpPr>
        <p:spPr>
          <a:xfrm>
            <a:off x="4025737" y="145920"/>
            <a:ext cx="616557" cy="58719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B82F4449-A06E-4039-B8C1-8941C89A58F3}"/>
              </a:ext>
            </a:extLst>
          </p:cNvPr>
          <p:cNvSpPr/>
          <p:nvPr/>
        </p:nvSpPr>
        <p:spPr>
          <a:xfrm>
            <a:off x="2479144" y="153534"/>
            <a:ext cx="680894" cy="586978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3475E67-F333-4B94-97C7-192749DB43CC}"/>
              </a:ext>
            </a:extLst>
          </p:cNvPr>
          <p:cNvSpPr/>
          <p:nvPr/>
        </p:nvSpPr>
        <p:spPr>
          <a:xfrm>
            <a:off x="6569480" y="138816"/>
            <a:ext cx="594301" cy="594301"/>
          </a:xfrm>
          <a:prstGeom prst="star5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A17D8A16-C1B1-4AAA-A175-BBC5B7F360B7}"/>
              </a:ext>
            </a:extLst>
          </p:cNvPr>
          <p:cNvSpPr/>
          <p:nvPr/>
        </p:nvSpPr>
        <p:spPr>
          <a:xfrm>
            <a:off x="7288351" y="216854"/>
            <a:ext cx="541652" cy="541652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8637CF29-08FC-4FFD-9A08-2419437A69AA}"/>
              </a:ext>
            </a:extLst>
          </p:cNvPr>
          <p:cNvSpPr/>
          <p:nvPr/>
        </p:nvSpPr>
        <p:spPr>
          <a:xfrm>
            <a:off x="7954573" y="216853"/>
            <a:ext cx="664174" cy="444997"/>
          </a:xfrm>
          <a:prstGeom prst="cloud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26A02A3-DC6F-48BE-8B70-5C9998B1D6FF}"/>
              </a:ext>
            </a:extLst>
          </p:cNvPr>
          <p:cNvSpPr/>
          <p:nvPr/>
        </p:nvSpPr>
        <p:spPr>
          <a:xfrm>
            <a:off x="8743321" y="216853"/>
            <a:ext cx="664175" cy="444997"/>
          </a:xfrm>
          <a:prstGeom prst="wedgeEllipse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0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 Kugele</dc:creator>
  <cp:lastModifiedBy>Sean Kugele</cp:lastModifiedBy>
  <cp:revision>4</cp:revision>
  <dcterms:created xsi:type="dcterms:W3CDTF">2020-08-25T17:50:41Z</dcterms:created>
  <dcterms:modified xsi:type="dcterms:W3CDTF">2020-08-25T17:59:51Z</dcterms:modified>
</cp:coreProperties>
</file>