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020"/>
    <a:srgbClr val="EA7676"/>
    <a:srgbClr val="674E3B"/>
    <a:srgbClr val="A67F62"/>
    <a:srgbClr val="C3D69B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0C2-18B1-4EC0-961E-1F3240AAA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BEDB-7D1D-42B4-B505-80B64E5A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2820-B3D9-4A93-91D4-CB8B3FF1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2BA8-A922-4DD4-BF4C-74A5CD3F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ECB9-005E-4FA3-B5E9-4DA3897A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845A-5B95-46D2-A5D5-A6C108D2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81F57-379D-4EC9-A801-6343AAEF4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CE32-18FC-421B-9D2D-D29543B6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0C45-FD1E-4E67-90C9-701077C7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283B-3E13-4E26-8BD5-C2B0D613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4A9FF-ED31-41B9-823F-0CB1AC5E6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340E-5751-44B5-B75E-2AD2AFDC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635C-DE19-4CB7-80E7-2683F057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9CF5-A9F1-4AC5-A5C9-3FDA9FF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3176-6314-4006-B43F-D9CCC00B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04C-741E-4996-B510-8C1B205B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E208-D22E-46B5-B6EA-FF29F0A2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BAC73-2258-47AF-AE92-6A63E041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F1FB-D034-4D07-A146-EA10652E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EB3A-F380-4C6C-83FA-0E983A36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112F-A641-485D-B276-AF1C4DC5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ECE0-FD48-48B4-AF9B-A60BCD39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A6E6-A608-48A3-91AC-830B6FA8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D1A3-C990-4916-8EC9-A231EF8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58E3-58EA-4545-9EDD-3D0719A4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B784-322D-416E-A364-87B14FC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3B6-18E2-476D-B650-4504050DC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C9A4-4783-4C55-9119-520F37C7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F07AC-B4A8-47DD-B984-6A3E847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077B8-0314-44BF-AB25-F4BACF15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4EB96-A89F-47A1-AF85-E110855C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E2A3-1FA6-4E26-A1DC-DA27BFA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5039A-5073-4743-98E3-E193E750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EF0A1-C51D-4D9A-B02C-F0F7DE25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AECF-F7E8-44B2-8A0A-40449B5EA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93D79-C66A-4BB1-871A-B34B752B0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10C28-5C25-49AD-BE03-2AAAC92D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342A9-75C4-4BBF-B7C1-E21BFFA9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2D0A6-115C-4D41-B079-0356C30E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4EDF-4047-4418-93CA-E42EF371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6BC62-26B5-4938-ACCC-8D31DD1B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BE93-9983-46FD-9214-D350CBE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FA085-F8EC-419D-A7BC-61A55B14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1AF2A-8B6D-4373-AD57-18D7832E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7FF30-8807-4727-A1DB-31E396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9541-A47F-4B3F-80C9-7F4C20E9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2A90-4FE5-4E30-8704-8B9EDAB9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E229-BD09-4508-813D-32917168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515F-5CB4-4221-B1C7-89EB1421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F176-BECF-46A6-AC5A-306FDCFA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C238-B7E2-48C3-BDC1-AAE6611A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478E-7705-41E1-BF6A-73C9EF4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CA8B-A477-4F4B-9581-F333F76B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39097-A805-4DE0-AF4B-8A9EBC065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DDED8-11E7-45A0-BA2D-4445FB11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2D82-9C04-426F-9A9C-754F290F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CFE5-2E52-4F3F-B3EB-BBAB7F55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31FA-B2A2-41A5-804A-E687FA3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81494-FFA9-4665-9C05-207BB1FE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17B0-2980-412D-AB02-519C8C0B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00E8-7746-45A8-8A43-067AB828D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A2F5-2A4A-41C2-BFB7-685B1A3F525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142C-E664-4BE1-A8E8-9D35F8FC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4FF8-7293-4D36-AB15-6A0CAFC5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640D-1878-4D33-88FC-09EEF580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4458F8C-8620-466C-BDBD-AF925A18EE8F}"/>
              </a:ext>
            </a:extLst>
          </p:cNvPr>
          <p:cNvSpPr/>
          <p:nvPr/>
        </p:nvSpPr>
        <p:spPr>
          <a:xfrm>
            <a:off x="1707106" y="687974"/>
            <a:ext cx="487680" cy="4876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9A494B-F280-4345-8546-54528D5E983E}"/>
              </a:ext>
            </a:extLst>
          </p:cNvPr>
          <p:cNvSpPr/>
          <p:nvPr/>
        </p:nvSpPr>
        <p:spPr>
          <a:xfrm>
            <a:off x="2631116" y="687974"/>
            <a:ext cx="487680" cy="487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A8A1650-0C00-4A63-BD7A-B56E299EF9EC}"/>
              </a:ext>
            </a:extLst>
          </p:cNvPr>
          <p:cNvSpPr/>
          <p:nvPr/>
        </p:nvSpPr>
        <p:spPr>
          <a:xfrm>
            <a:off x="5425099" y="130626"/>
            <a:ext cx="1212233" cy="1045028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A3FAA3-6AA2-4E4A-B573-9D302501AF74}"/>
              </a:ext>
            </a:extLst>
          </p:cNvPr>
          <p:cNvSpPr/>
          <p:nvPr/>
        </p:nvSpPr>
        <p:spPr>
          <a:xfrm>
            <a:off x="35871" y="410665"/>
            <a:ext cx="487680" cy="7649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E9CA25-0814-49C4-AACE-5B9117E762A2}"/>
              </a:ext>
            </a:extLst>
          </p:cNvPr>
          <p:cNvSpPr/>
          <p:nvPr/>
        </p:nvSpPr>
        <p:spPr>
          <a:xfrm>
            <a:off x="3555126" y="976039"/>
            <a:ext cx="498655" cy="19961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7C8A12-9F41-4184-90B9-06511B4955C0}"/>
              </a:ext>
            </a:extLst>
          </p:cNvPr>
          <p:cNvSpPr/>
          <p:nvPr/>
        </p:nvSpPr>
        <p:spPr>
          <a:xfrm>
            <a:off x="4490111" y="976039"/>
            <a:ext cx="498655" cy="19961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763884-8FB0-4A5A-B56A-2E0AD51AE5B1}"/>
              </a:ext>
            </a:extLst>
          </p:cNvPr>
          <p:cNvSpPr/>
          <p:nvPr/>
        </p:nvSpPr>
        <p:spPr>
          <a:xfrm>
            <a:off x="959881" y="687974"/>
            <a:ext cx="310895" cy="4876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08A418-3DF8-4665-86D7-70DF9EFC8C81}"/>
              </a:ext>
            </a:extLst>
          </p:cNvPr>
          <p:cNvGrpSpPr/>
          <p:nvPr/>
        </p:nvGrpSpPr>
        <p:grpSpPr>
          <a:xfrm>
            <a:off x="69672" y="52254"/>
            <a:ext cx="5647755" cy="5088942"/>
            <a:chOff x="23720817" y="42921186"/>
            <a:chExt cx="5647755" cy="5088942"/>
          </a:xfrm>
        </p:grpSpPr>
        <p:sp>
          <p:nvSpPr>
            <p:cNvPr id="3" name="Pentagon 1141">
              <a:extLst>
                <a:ext uri="{FF2B5EF4-FFF2-40B4-BE49-F238E27FC236}">
                  <a16:creationId xmlns:a16="http://schemas.microsoft.com/office/drawing/2014/main" id="{3A3779AB-B293-42F4-AD02-DB89D248C70C}"/>
                </a:ext>
              </a:extLst>
            </p:cNvPr>
            <p:cNvSpPr/>
            <p:nvPr/>
          </p:nvSpPr>
          <p:spPr>
            <a:xfrm>
              <a:off x="23720817" y="42921186"/>
              <a:ext cx="5647755" cy="5088942"/>
            </a:xfrm>
            <a:custGeom>
              <a:avLst/>
              <a:gdLst>
                <a:gd name="connsiteX0" fmla="*/ 6 w 5692395"/>
                <a:gd name="connsiteY0" fmla="*/ 1809081 h 4736247"/>
                <a:gd name="connsiteX1" fmla="*/ 2846198 w 5692395"/>
                <a:gd name="connsiteY1" fmla="*/ 0 h 4736247"/>
                <a:gd name="connsiteX2" fmla="*/ 5692389 w 5692395"/>
                <a:gd name="connsiteY2" fmla="*/ 1809081 h 4736247"/>
                <a:gd name="connsiteX3" fmla="*/ 4605241 w 5692395"/>
                <a:gd name="connsiteY3" fmla="*/ 4736235 h 4736247"/>
                <a:gd name="connsiteX4" fmla="*/ 1087154 w 5692395"/>
                <a:gd name="connsiteY4" fmla="*/ 4736235 h 4736247"/>
                <a:gd name="connsiteX5" fmla="*/ 6 w 5692395"/>
                <a:gd name="connsiteY5" fmla="*/ 1809081 h 4736247"/>
                <a:gd name="connsiteX0" fmla="*/ 0 w 5692383"/>
                <a:gd name="connsiteY0" fmla="*/ 1809081 h 5088935"/>
                <a:gd name="connsiteX1" fmla="*/ 2846192 w 5692383"/>
                <a:gd name="connsiteY1" fmla="*/ 0 h 5088935"/>
                <a:gd name="connsiteX2" fmla="*/ 5692383 w 5692383"/>
                <a:gd name="connsiteY2" fmla="*/ 1809081 h 5088935"/>
                <a:gd name="connsiteX3" fmla="*/ 4605235 w 5692383"/>
                <a:gd name="connsiteY3" fmla="*/ 4736235 h 5088935"/>
                <a:gd name="connsiteX4" fmla="*/ 2794266 w 5692383"/>
                <a:gd name="connsiteY4" fmla="*/ 5088935 h 5088935"/>
                <a:gd name="connsiteX5" fmla="*/ 1087148 w 5692383"/>
                <a:gd name="connsiteY5" fmla="*/ 4736235 h 5088935"/>
                <a:gd name="connsiteX6" fmla="*/ 0 w 5692383"/>
                <a:gd name="connsiteY6" fmla="*/ 1809081 h 5088935"/>
                <a:gd name="connsiteX0" fmla="*/ 0 w 5692383"/>
                <a:gd name="connsiteY0" fmla="*/ 1809081 h 5088935"/>
                <a:gd name="connsiteX1" fmla="*/ 2846192 w 5692383"/>
                <a:gd name="connsiteY1" fmla="*/ 0 h 5088935"/>
                <a:gd name="connsiteX2" fmla="*/ 5692383 w 5692383"/>
                <a:gd name="connsiteY2" fmla="*/ 1809081 h 5088935"/>
                <a:gd name="connsiteX3" fmla="*/ 5393087 w 5692383"/>
                <a:gd name="connsiteY3" fmla="*/ 3187945 h 5088935"/>
                <a:gd name="connsiteX4" fmla="*/ 4605235 w 5692383"/>
                <a:gd name="connsiteY4" fmla="*/ 4736235 h 5088935"/>
                <a:gd name="connsiteX5" fmla="*/ 2794266 w 5692383"/>
                <a:gd name="connsiteY5" fmla="*/ 5088935 h 5088935"/>
                <a:gd name="connsiteX6" fmla="*/ 1087148 w 5692383"/>
                <a:gd name="connsiteY6" fmla="*/ 4736235 h 5088935"/>
                <a:gd name="connsiteX7" fmla="*/ 0 w 5692383"/>
                <a:gd name="connsiteY7" fmla="*/ 1809081 h 5088935"/>
                <a:gd name="connsiteX0" fmla="*/ 0 w 5692383"/>
                <a:gd name="connsiteY0" fmla="*/ 1809081 h 5088935"/>
                <a:gd name="connsiteX1" fmla="*/ 2846192 w 5692383"/>
                <a:gd name="connsiteY1" fmla="*/ 0 h 5088935"/>
                <a:gd name="connsiteX2" fmla="*/ 4021487 w 5692383"/>
                <a:gd name="connsiteY2" fmla="*/ 372556 h 5088935"/>
                <a:gd name="connsiteX3" fmla="*/ 5692383 w 5692383"/>
                <a:gd name="connsiteY3" fmla="*/ 1809081 h 5088935"/>
                <a:gd name="connsiteX4" fmla="*/ 5393087 w 5692383"/>
                <a:gd name="connsiteY4" fmla="*/ 3187945 h 5088935"/>
                <a:gd name="connsiteX5" fmla="*/ 4605235 w 5692383"/>
                <a:gd name="connsiteY5" fmla="*/ 4736235 h 5088935"/>
                <a:gd name="connsiteX6" fmla="*/ 2794266 w 5692383"/>
                <a:gd name="connsiteY6" fmla="*/ 5088935 h 5088935"/>
                <a:gd name="connsiteX7" fmla="*/ 1087148 w 5692383"/>
                <a:gd name="connsiteY7" fmla="*/ 4736235 h 5088935"/>
                <a:gd name="connsiteX8" fmla="*/ 0 w 5692383"/>
                <a:gd name="connsiteY8" fmla="*/ 1809081 h 5088935"/>
                <a:gd name="connsiteX0" fmla="*/ 0 w 5692383"/>
                <a:gd name="connsiteY0" fmla="*/ 1809081 h 5088935"/>
                <a:gd name="connsiteX1" fmla="*/ 748897 w 5692383"/>
                <a:gd name="connsiteY1" fmla="*/ 757566 h 5088935"/>
                <a:gd name="connsiteX2" fmla="*/ 2846192 w 5692383"/>
                <a:gd name="connsiteY2" fmla="*/ 0 h 5088935"/>
                <a:gd name="connsiteX3" fmla="*/ 4021487 w 5692383"/>
                <a:gd name="connsiteY3" fmla="*/ 372556 h 5088935"/>
                <a:gd name="connsiteX4" fmla="*/ 5692383 w 5692383"/>
                <a:gd name="connsiteY4" fmla="*/ 1809081 h 5088935"/>
                <a:gd name="connsiteX5" fmla="*/ 5393087 w 5692383"/>
                <a:gd name="connsiteY5" fmla="*/ 3187945 h 5088935"/>
                <a:gd name="connsiteX6" fmla="*/ 4605235 w 5692383"/>
                <a:gd name="connsiteY6" fmla="*/ 4736235 h 5088935"/>
                <a:gd name="connsiteX7" fmla="*/ 2794266 w 5692383"/>
                <a:gd name="connsiteY7" fmla="*/ 5088935 h 5088935"/>
                <a:gd name="connsiteX8" fmla="*/ 1087148 w 5692383"/>
                <a:gd name="connsiteY8" fmla="*/ 4736235 h 5088935"/>
                <a:gd name="connsiteX9" fmla="*/ 0 w 5692383"/>
                <a:gd name="connsiteY9" fmla="*/ 1809081 h 5088935"/>
                <a:gd name="connsiteX0" fmla="*/ 0 w 5692383"/>
                <a:gd name="connsiteY0" fmla="*/ 1809081 h 5088935"/>
                <a:gd name="connsiteX1" fmla="*/ 748897 w 5692383"/>
                <a:gd name="connsiteY1" fmla="*/ 757566 h 5088935"/>
                <a:gd name="connsiteX2" fmla="*/ 2846192 w 5692383"/>
                <a:gd name="connsiteY2" fmla="*/ 0 h 5088935"/>
                <a:gd name="connsiteX3" fmla="*/ 4021487 w 5692383"/>
                <a:gd name="connsiteY3" fmla="*/ 372556 h 5088935"/>
                <a:gd name="connsiteX4" fmla="*/ 5692383 w 5692383"/>
                <a:gd name="connsiteY4" fmla="*/ 1809081 h 5088935"/>
                <a:gd name="connsiteX5" fmla="*/ 5393087 w 5692383"/>
                <a:gd name="connsiteY5" fmla="*/ 3187945 h 5088935"/>
                <a:gd name="connsiteX6" fmla="*/ 4605235 w 5692383"/>
                <a:gd name="connsiteY6" fmla="*/ 4736235 h 5088935"/>
                <a:gd name="connsiteX7" fmla="*/ 2794266 w 5692383"/>
                <a:gd name="connsiteY7" fmla="*/ 5088935 h 5088935"/>
                <a:gd name="connsiteX8" fmla="*/ 1087148 w 5692383"/>
                <a:gd name="connsiteY8" fmla="*/ 4736235 h 5088935"/>
                <a:gd name="connsiteX9" fmla="*/ 219508 w 5692383"/>
                <a:gd name="connsiteY9" fmla="*/ 3380450 h 5088935"/>
                <a:gd name="connsiteX10" fmla="*/ 0 w 5692383"/>
                <a:gd name="connsiteY10" fmla="*/ 1809081 h 508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92383" h="5088935">
                  <a:moveTo>
                    <a:pt x="0" y="1809081"/>
                  </a:moveTo>
                  <a:cubicBezTo>
                    <a:pt x="490264" y="1514723"/>
                    <a:pt x="258633" y="1051924"/>
                    <a:pt x="748897" y="757566"/>
                  </a:cubicBezTo>
                  <a:lnTo>
                    <a:pt x="2846192" y="0"/>
                  </a:lnTo>
                  <a:cubicBezTo>
                    <a:pt x="3350252" y="316691"/>
                    <a:pt x="3517427" y="55865"/>
                    <a:pt x="4021487" y="372556"/>
                  </a:cubicBezTo>
                  <a:lnTo>
                    <a:pt x="5692383" y="1809081"/>
                  </a:lnTo>
                  <a:cubicBezTo>
                    <a:pt x="5464281" y="2421102"/>
                    <a:pt x="5621189" y="2575924"/>
                    <a:pt x="5393087" y="3187945"/>
                  </a:cubicBezTo>
                  <a:lnTo>
                    <a:pt x="4605235" y="4736235"/>
                  </a:lnTo>
                  <a:cubicBezTo>
                    <a:pt x="4041684" y="4749528"/>
                    <a:pt x="3357817" y="5075642"/>
                    <a:pt x="2794266" y="5088935"/>
                  </a:cubicBezTo>
                  <a:lnTo>
                    <a:pt x="1087148" y="4736235"/>
                  </a:lnTo>
                  <a:cubicBezTo>
                    <a:pt x="918250" y="4268265"/>
                    <a:pt x="388406" y="3848420"/>
                    <a:pt x="219508" y="3380450"/>
                  </a:cubicBezTo>
                  <a:lnTo>
                    <a:pt x="0" y="18090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1140">
              <a:extLst>
                <a:ext uri="{FF2B5EF4-FFF2-40B4-BE49-F238E27FC236}">
                  <a16:creationId xmlns:a16="http://schemas.microsoft.com/office/drawing/2014/main" id="{DC03BD8A-8C41-49FA-BFA6-EEB04FB83B3D}"/>
                </a:ext>
              </a:extLst>
            </p:cNvPr>
            <p:cNvSpPr/>
            <p:nvPr/>
          </p:nvSpPr>
          <p:spPr>
            <a:xfrm>
              <a:off x="24437371" y="44242032"/>
              <a:ext cx="3801079" cy="2389982"/>
            </a:xfrm>
            <a:custGeom>
              <a:avLst/>
              <a:gdLst>
                <a:gd name="connsiteX0" fmla="*/ 3 w 2704830"/>
                <a:gd name="connsiteY0" fmla="*/ 1001467 h 2621880"/>
                <a:gd name="connsiteX1" fmla="*/ 1352415 w 2704830"/>
                <a:gd name="connsiteY1" fmla="*/ 0 h 2621880"/>
                <a:gd name="connsiteX2" fmla="*/ 2704827 w 2704830"/>
                <a:gd name="connsiteY2" fmla="*/ 1001467 h 2621880"/>
                <a:gd name="connsiteX3" fmla="*/ 2188252 w 2704830"/>
                <a:gd name="connsiteY3" fmla="*/ 2621873 h 2621880"/>
                <a:gd name="connsiteX4" fmla="*/ 516578 w 2704830"/>
                <a:gd name="connsiteY4" fmla="*/ 2621873 h 2621880"/>
                <a:gd name="connsiteX5" fmla="*/ 3 w 2704830"/>
                <a:gd name="connsiteY5" fmla="*/ 1001467 h 2621880"/>
                <a:gd name="connsiteX0" fmla="*/ 0 w 3041708"/>
                <a:gd name="connsiteY0" fmla="*/ 1001467 h 2621873"/>
                <a:gd name="connsiteX1" fmla="*/ 1352412 w 3041708"/>
                <a:gd name="connsiteY1" fmla="*/ 0 h 2621873"/>
                <a:gd name="connsiteX2" fmla="*/ 3041708 w 3041708"/>
                <a:gd name="connsiteY2" fmla="*/ 327698 h 2621873"/>
                <a:gd name="connsiteX3" fmla="*/ 2188249 w 3041708"/>
                <a:gd name="connsiteY3" fmla="*/ 2621873 h 2621873"/>
                <a:gd name="connsiteX4" fmla="*/ 516575 w 3041708"/>
                <a:gd name="connsiteY4" fmla="*/ 2621873 h 2621873"/>
                <a:gd name="connsiteX5" fmla="*/ 0 w 3041708"/>
                <a:gd name="connsiteY5" fmla="*/ 1001467 h 2621873"/>
                <a:gd name="connsiteX0" fmla="*/ 0 w 3571097"/>
                <a:gd name="connsiteY0" fmla="*/ 953340 h 2621873"/>
                <a:gd name="connsiteX1" fmla="*/ 1881801 w 3571097"/>
                <a:gd name="connsiteY1" fmla="*/ 0 h 2621873"/>
                <a:gd name="connsiteX2" fmla="*/ 3571097 w 3571097"/>
                <a:gd name="connsiteY2" fmla="*/ 327698 h 2621873"/>
                <a:gd name="connsiteX3" fmla="*/ 2717638 w 3571097"/>
                <a:gd name="connsiteY3" fmla="*/ 2621873 h 2621873"/>
                <a:gd name="connsiteX4" fmla="*/ 1045964 w 3571097"/>
                <a:gd name="connsiteY4" fmla="*/ 2621873 h 2621873"/>
                <a:gd name="connsiteX5" fmla="*/ 0 w 3571097"/>
                <a:gd name="connsiteY5" fmla="*/ 953340 h 2621873"/>
                <a:gd name="connsiteX0" fmla="*/ 0 w 3571097"/>
                <a:gd name="connsiteY0" fmla="*/ 953340 h 2621873"/>
                <a:gd name="connsiteX1" fmla="*/ 1881801 w 3571097"/>
                <a:gd name="connsiteY1" fmla="*/ 0 h 2621873"/>
                <a:gd name="connsiteX2" fmla="*/ 3571097 w 3571097"/>
                <a:gd name="connsiteY2" fmla="*/ 327698 h 2621873"/>
                <a:gd name="connsiteX3" fmla="*/ 2717638 w 3571097"/>
                <a:gd name="connsiteY3" fmla="*/ 2621873 h 2621873"/>
                <a:gd name="connsiteX4" fmla="*/ 1406911 w 3571097"/>
                <a:gd name="connsiteY4" fmla="*/ 2020294 h 2621873"/>
                <a:gd name="connsiteX5" fmla="*/ 0 w 3571097"/>
                <a:gd name="connsiteY5" fmla="*/ 953340 h 2621873"/>
                <a:gd name="connsiteX0" fmla="*/ 0 w 3571097"/>
                <a:gd name="connsiteY0" fmla="*/ 953340 h 2621873"/>
                <a:gd name="connsiteX1" fmla="*/ 1881801 w 3571097"/>
                <a:gd name="connsiteY1" fmla="*/ 0 h 2621873"/>
                <a:gd name="connsiteX2" fmla="*/ 3571097 w 3571097"/>
                <a:gd name="connsiteY2" fmla="*/ 327698 h 2621873"/>
                <a:gd name="connsiteX3" fmla="*/ 2717638 w 3571097"/>
                <a:gd name="connsiteY3" fmla="*/ 2621873 h 2621873"/>
                <a:gd name="connsiteX4" fmla="*/ 1406911 w 3571097"/>
                <a:gd name="connsiteY4" fmla="*/ 2020294 h 2621873"/>
                <a:gd name="connsiteX5" fmla="*/ 0 w 3571097"/>
                <a:gd name="connsiteY5" fmla="*/ 953340 h 2621873"/>
                <a:gd name="connsiteX0" fmla="*/ 0 w 3571097"/>
                <a:gd name="connsiteY0" fmla="*/ 953340 h 2621873"/>
                <a:gd name="connsiteX1" fmla="*/ 1881801 w 3571097"/>
                <a:gd name="connsiteY1" fmla="*/ 0 h 2621873"/>
                <a:gd name="connsiteX2" fmla="*/ 3571097 w 3571097"/>
                <a:gd name="connsiteY2" fmla="*/ 327698 h 2621873"/>
                <a:gd name="connsiteX3" fmla="*/ 2717638 w 3571097"/>
                <a:gd name="connsiteY3" fmla="*/ 2621873 h 2621873"/>
                <a:gd name="connsiteX4" fmla="*/ 1406911 w 3571097"/>
                <a:gd name="connsiteY4" fmla="*/ 2020294 h 2621873"/>
                <a:gd name="connsiteX5" fmla="*/ 949261 w 3571097"/>
                <a:gd name="connsiteY5" fmla="*/ 2055484 h 2621873"/>
                <a:gd name="connsiteX6" fmla="*/ 0 w 3571097"/>
                <a:gd name="connsiteY6" fmla="*/ 953340 h 2621873"/>
                <a:gd name="connsiteX0" fmla="*/ 0 w 3571097"/>
                <a:gd name="connsiteY0" fmla="*/ 953340 h 2140610"/>
                <a:gd name="connsiteX1" fmla="*/ 1881801 w 3571097"/>
                <a:gd name="connsiteY1" fmla="*/ 0 h 2140610"/>
                <a:gd name="connsiteX2" fmla="*/ 3571097 w 3571097"/>
                <a:gd name="connsiteY2" fmla="*/ 327698 h 2140610"/>
                <a:gd name="connsiteX3" fmla="*/ 2693575 w 3571097"/>
                <a:gd name="connsiteY3" fmla="*/ 2140610 h 2140610"/>
                <a:gd name="connsiteX4" fmla="*/ 1406911 w 3571097"/>
                <a:gd name="connsiteY4" fmla="*/ 2020294 h 2140610"/>
                <a:gd name="connsiteX5" fmla="*/ 949261 w 3571097"/>
                <a:gd name="connsiteY5" fmla="*/ 2055484 h 2140610"/>
                <a:gd name="connsiteX6" fmla="*/ 0 w 3571097"/>
                <a:gd name="connsiteY6" fmla="*/ 953340 h 21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1097" h="2140610">
                  <a:moveTo>
                    <a:pt x="0" y="953340"/>
                  </a:moveTo>
                  <a:lnTo>
                    <a:pt x="1881801" y="0"/>
                  </a:lnTo>
                  <a:lnTo>
                    <a:pt x="3571097" y="327698"/>
                  </a:lnTo>
                  <a:lnTo>
                    <a:pt x="2693575" y="2140610"/>
                  </a:lnTo>
                  <a:cubicBezTo>
                    <a:pt x="2256666" y="1940084"/>
                    <a:pt x="2060389" y="1932062"/>
                    <a:pt x="1406911" y="2020294"/>
                  </a:cubicBezTo>
                  <a:cubicBezTo>
                    <a:pt x="1318529" y="1959834"/>
                    <a:pt x="1037643" y="2115944"/>
                    <a:pt x="949261" y="2055484"/>
                  </a:cubicBezTo>
                  <a:lnTo>
                    <a:pt x="0" y="9533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419BFA-6ECC-4D9B-96FE-D3FDBB1D4B16}"/>
                </a:ext>
              </a:extLst>
            </p:cNvPr>
            <p:cNvCxnSpPr>
              <a:cxnSpLocks/>
              <a:stCxn id="3" idx="2"/>
              <a:endCxn id="4" idx="1"/>
            </p:cNvCxnSpPr>
            <p:nvPr/>
          </p:nvCxnSpPr>
          <p:spPr>
            <a:xfrm flipH="1">
              <a:off x="26440362" y="42921186"/>
              <a:ext cx="104333" cy="13208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5D2F9B-6283-4DB6-B9F5-63E36A2A6B1F}"/>
                </a:ext>
              </a:extLst>
            </p:cNvPr>
            <p:cNvCxnSpPr>
              <a:cxnSpLocks/>
              <a:stCxn id="3" idx="0"/>
              <a:endCxn id="4" idx="0"/>
            </p:cNvCxnSpPr>
            <p:nvPr/>
          </p:nvCxnSpPr>
          <p:spPr>
            <a:xfrm>
              <a:off x="23720817" y="44730269"/>
              <a:ext cx="716554" cy="5761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E403F7-5B42-4F4F-BEC5-32AD4F101F67}"/>
                </a:ext>
              </a:extLst>
            </p:cNvPr>
            <p:cNvCxnSpPr>
              <a:cxnSpLocks/>
              <a:stCxn id="3" idx="8"/>
              <a:endCxn id="4" idx="5"/>
            </p:cNvCxnSpPr>
            <p:nvPr/>
          </p:nvCxnSpPr>
          <p:spPr>
            <a:xfrm flipV="1">
              <a:off x="24799442" y="46536971"/>
              <a:ext cx="648323" cy="11204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D07992-3202-42A1-9273-5E8270175099}"/>
                </a:ext>
              </a:extLst>
            </p:cNvPr>
            <p:cNvCxnSpPr>
              <a:cxnSpLocks/>
              <a:stCxn id="3" idx="6"/>
              <a:endCxn id="4" idx="3"/>
            </p:cNvCxnSpPr>
            <p:nvPr/>
          </p:nvCxnSpPr>
          <p:spPr>
            <a:xfrm flipH="1" flipV="1">
              <a:off x="27304415" y="46632014"/>
              <a:ext cx="985532" cy="10254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CDAC4-3A1C-442B-BACE-7DAF75960D1C}"/>
                </a:ext>
              </a:extLst>
            </p:cNvPr>
            <p:cNvCxnSpPr>
              <a:cxnSpLocks/>
              <a:stCxn id="3" idx="4"/>
              <a:endCxn id="4" idx="2"/>
            </p:cNvCxnSpPr>
            <p:nvPr/>
          </p:nvCxnSpPr>
          <p:spPr>
            <a:xfrm flipH="1" flipV="1">
              <a:off x="28238450" y="44607905"/>
              <a:ext cx="1130122" cy="1223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9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FCFD87-AE76-42D2-90C1-E38979F95D43}"/>
              </a:ext>
            </a:extLst>
          </p:cNvPr>
          <p:cNvSpPr/>
          <p:nvPr/>
        </p:nvSpPr>
        <p:spPr>
          <a:xfrm>
            <a:off x="43543" y="54259"/>
            <a:ext cx="888274" cy="13933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82DFB-BBE3-4FD6-868B-2DA4A77D7D88}"/>
              </a:ext>
            </a:extLst>
          </p:cNvPr>
          <p:cNvSpPr/>
          <p:nvPr/>
        </p:nvSpPr>
        <p:spPr>
          <a:xfrm>
            <a:off x="1444819" y="54259"/>
            <a:ext cx="888274" cy="1393371"/>
          </a:xfrm>
          <a:prstGeom prst="ellipse">
            <a:avLst/>
          </a:prstGeom>
          <a:solidFill>
            <a:srgbClr val="C59EE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74C5DF-1010-477C-949E-597F1BD72ACB}"/>
              </a:ext>
            </a:extLst>
          </p:cNvPr>
          <p:cNvCxnSpPr>
            <a:cxnSpLocks/>
          </p:cNvCxnSpPr>
          <p:nvPr/>
        </p:nvCxnSpPr>
        <p:spPr>
          <a:xfrm>
            <a:off x="2846095" y="1273454"/>
            <a:ext cx="0" cy="17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19DDAE-9615-425D-8717-2FEB4E72908E}"/>
              </a:ext>
            </a:extLst>
          </p:cNvPr>
          <p:cNvGrpSpPr/>
          <p:nvPr/>
        </p:nvGrpSpPr>
        <p:grpSpPr>
          <a:xfrm>
            <a:off x="3359097" y="855447"/>
            <a:ext cx="108861" cy="592183"/>
            <a:chOff x="4115137" y="3169920"/>
            <a:chExt cx="108861" cy="59218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D2C553-B187-451D-8602-E25D928D6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5137" y="3169920"/>
              <a:ext cx="4017" cy="592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2A4129B-88C3-4C65-887B-67024159BDA1}"/>
                </a:ext>
              </a:extLst>
            </p:cNvPr>
            <p:cNvSpPr/>
            <p:nvPr/>
          </p:nvSpPr>
          <p:spPr>
            <a:xfrm rot="5400000">
              <a:off x="4104086" y="3184988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7EF83A7-CD91-4888-B6FA-4BCF592B8A8F}"/>
                </a:ext>
              </a:extLst>
            </p:cNvPr>
            <p:cNvSpPr/>
            <p:nvPr/>
          </p:nvSpPr>
          <p:spPr>
            <a:xfrm rot="5400000">
              <a:off x="4108437" y="33199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A37AF12-7F5D-4D55-834E-635C20201DC8}"/>
                </a:ext>
              </a:extLst>
            </p:cNvPr>
            <p:cNvSpPr/>
            <p:nvPr/>
          </p:nvSpPr>
          <p:spPr>
            <a:xfrm rot="5400000">
              <a:off x="4104079" y="34723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63FDF6-09F6-412B-A752-DCF3FC9DA83E}"/>
              </a:ext>
            </a:extLst>
          </p:cNvPr>
          <p:cNvGrpSpPr/>
          <p:nvPr/>
        </p:nvGrpSpPr>
        <p:grpSpPr>
          <a:xfrm flipH="1">
            <a:off x="3980960" y="855447"/>
            <a:ext cx="108861" cy="592183"/>
            <a:chOff x="4115137" y="3169920"/>
            <a:chExt cx="108861" cy="59218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192C45-9DCF-4CD8-ABD0-0F8B76448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5137" y="3169920"/>
              <a:ext cx="4017" cy="592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0AED828-E840-4DBF-A937-9BEFEE97F765}"/>
                </a:ext>
              </a:extLst>
            </p:cNvPr>
            <p:cNvSpPr/>
            <p:nvPr/>
          </p:nvSpPr>
          <p:spPr>
            <a:xfrm rot="5400000">
              <a:off x="4104086" y="3184988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87341AD-2CF3-45DE-96D0-D961E2D63A4C}"/>
                </a:ext>
              </a:extLst>
            </p:cNvPr>
            <p:cNvSpPr/>
            <p:nvPr/>
          </p:nvSpPr>
          <p:spPr>
            <a:xfrm rot="5400000">
              <a:off x="4108437" y="33199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519C6EE-C18D-4DB5-BEAE-C24E5DE1E9E5}"/>
                </a:ext>
              </a:extLst>
            </p:cNvPr>
            <p:cNvSpPr/>
            <p:nvPr/>
          </p:nvSpPr>
          <p:spPr>
            <a:xfrm rot="5400000">
              <a:off x="4104079" y="34723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Arc 30">
            <a:extLst>
              <a:ext uri="{FF2B5EF4-FFF2-40B4-BE49-F238E27FC236}">
                <a16:creationId xmlns:a16="http://schemas.microsoft.com/office/drawing/2014/main" id="{B52651FC-A6CE-4697-AD4C-C754A9BE4F31}"/>
              </a:ext>
            </a:extLst>
          </p:cNvPr>
          <p:cNvSpPr/>
          <p:nvPr/>
        </p:nvSpPr>
        <p:spPr>
          <a:xfrm>
            <a:off x="4602823" y="864155"/>
            <a:ext cx="381531" cy="109728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43926FB-FAB4-4660-BB54-DA03B05ABDAD}"/>
              </a:ext>
            </a:extLst>
          </p:cNvPr>
          <p:cNvSpPr/>
          <p:nvPr/>
        </p:nvSpPr>
        <p:spPr>
          <a:xfrm flipH="1">
            <a:off x="5497358" y="864155"/>
            <a:ext cx="381531" cy="109728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FCFD87-AE76-42D2-90C1-E38979F95D43}"/>
              </a:ext>
            </a:extLst>
          </p:cNvPr>
          <p:cNvSpPr/>
          <p:nvPr/>
        </p:nvSpPr>
        <p:spPr>
          <a:xfrm>
            <a:off x="8709" y="8709"/>
            <a:ext cx="888274" cy="13933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D482DFB-BBE3-4FD6-868B-2DA4A77D7D88}"/>
              </a:ext>
            </a:extLst>
          </p:cNvPr>
          <p:cNvSpPr/>
          <p:nvPr/>
        </p:nvSpPr>
        <p:spPr>
          <a:xfrm>
            <a:off x="8709" y="8709"/>
            <a:ext cx="888274" cy="1393371"/>
          </a:xfrm>
          <a:prstGeom prst="ellipse">
            <a:avLst/>
          </a:prstGeom>
          <a:solidFill>
            <a:srgbClr val="C59EE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74C5DF-1010-477C-949E-597F1BD72ACB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17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019DDAE-9615-425D-8717-2FEB4E72908E}"/>
              </a:ext>
            </a:extLst>
          </p:cNvPr>
          <p:cNvGrpSpPr/>
          <p:nvPr/>
        </p:nvGrpSpPr>
        <p:grpSpPr>
          <a:xfrm>
            <a:off x="0" y="0"/>
            <a:ext cx="108861" cy="592183"/>
            <a:chOff x="4115137" y="3169920"/>
            <a:chExt cx="108861" cy="59218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D2C553-B187-451D-8602-E25D928D6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5137" y="3169920"/>
              <a:ext cx="4017" cy="592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2A4129B-88C3-4C65-887B-67024159BDA1}"/>
                </a:ext>
              </a:extLst>
            </p:cNvPr>
            <p:cNvSpPr/>
            <p:nvPr/>
          </p:nvSpPr>
          <p:spPr>
            <a:xfrm rot="5400000">
              <a:off x="4104086" y="3184988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7EF83A7-CD91-4888-B6FA-4BCF592B8A8F}"/>
                </a:ext>
              </a:extLst>
            </p:cNvPr>
            <p:cNvSpPr/>
            <p:nvPr/>
          </p:nvSpPr>
          <p:spPr>
            <a:xfrm rot="5400000">
              <a:off x="4108437" y="33199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A37AF12-7F5D-4D55-834E-635C20201DC8}"/>
                </a:ext>
              </a:extLst>
            </p:cNvPr>
            <p:cNvSpPr/>
            <p:nvPr/>
          </p:nvSpPr>
          <p:spPr>
            <a:xfrm rot="5400000">
              <a:off x="4104079" y="34723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37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A63FDF6-09F6-412B-A752-DCF3FC9DA83E}"/>
              </a:ext>
            </a:extLst>
          </p:cNvPr>
          <p:cNvGrpSpPr/>
          <p:nvPr/>
        </p:nvGrpSpPr>
        <p:grpSpPr>
          <a:xfrm flipH="1">
            <a:off x="0" y="0"/>
            <a:ext cx="108861" cy="592183"/>
            <a:chOff x="4115137" y="3169920"/>
            <a:chExt cx="108861" cy="59218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192C45-9DCF-4CD8-ABD0-0F8B76448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5137" y="3169920"/>
              <a:ext cx="4017" cy="5921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0AED828-E840-4DBF-A937-9BEFEE97F765}"/>
                </a:ext>
              </a:extLst>
            </p:cNvPr>
            <p:cNvSpPr/>
            <p:nvPr/>
          </p:nvSpPr>
          <p:spPr>
            <a:xfrm rot="5400000">
              <a:off x="4104086" y="3184988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87341AD-2CF3-45DE-96D0-D961E2D63A4C}"/>
                </a:ext>
              </a:extLst>
            </p:cNvPr>
            <p:cNvSpPr/>
            <p:nvPr/>
          </p:nvSpPr>
          <p:spPr>
            <a:xfrm rot="5400000">
              <a:off x="4108437" y="33199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519C6EE-C18D-4DB5-BEAE-C24E5DE1E9E5}"/>
                </a:ext>
              </a:extLst>
            </p:cNvPr>
            <p:cNvSpPr/>
            <p:nvPr/>
          </p:nvSpPr>
          <p:spPr>
            <a:xfrm rot="5400000">
              <a:off x="4104079" y="3472370"/>
              <a:ext cx="126620" cy="10450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51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B52651FC-A6CE-4697-AD4C-C754A9BE4F31}"/>
              </a:ext>
            </a:extLst>
          </p:cNvPr>
          <p:cNvSpPr/>
          <p:nvPr/>
        </p:nvSpPr>
        <p:spPr>
          <a:xfrm>
            <a:off x="-174180" y="26127"/>
            <a:ext cx="381531" cy="109728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643926FB-FAB4-4660-BB54-DA03B05ABDAD}"/>
              </a:ext>
            </a:extLst>
          </p:cNvPr>
          <p:cNvSpPr/>
          <p:nvPr/>
        </p:nvSpPr>
        <p:spPr>
          <a:xfrm flipH="1">
            <a:off x="26127" y="17418"/>
            <a:ext cx="381531" cy="109728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4EFD20-4740-45C0-B9F7-F3420B9715BF}"/>
              </a:ext>
            </a:extLst>
          </p:cNvPr>
          <p:cNvGrpSpPr/>
          <p:nvPr/>
        </p:nvGrpSpPr>
        <p:grpSpPr>
          <a:xfrm>
            <a:off x="88015" y="167639"/>
            <a:ext cx="798743" cy="1021443"/>
            <a:chOff x="14497048" y="11499098"/>
            <a:chExt cx="798743" cy="10214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6B1BE4-7785-473E-B42B-CEE93330F36E}"/>
                </a:ext>
              </a:extLst>
            </p:cNvPr>
            <p:cNvSpPr/>
            <p:nvPr/>
          </p:nvSpPr>
          <p:spPr>
            <a:xfrm>
              <a:off x="14554200" y="11542642"/>
              <a:ext cx="685800" cy="954157"/>
            </a:xfrm>
            <a:prstGeom prst="ellips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891052-0A48-4412-8A09-B9EFBBC2EE65}"/>
                </a:ext>
              </a:extLst>
            </p:cNvPr>
            <p:cNvSpPr/>
            <p:nvPr/>
          </p:nvSpPr>
          <p:spPr>
            <a:xfrm>
              <a:off x="14543312" y="11658600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38C267-30A9-4C93-BAAC-CD466652643C}"/>
                </a:ext>
              </a:extLst>
            </p:cNvPr>
            <p:cNvSpPr/>
            <p:nvPr/>
          </p:nvSpPr>
          <p:spPr>
            <a:xfrm>
              <a:off x="14812283" y="11499098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468348-E0BA-4BC2-BEA6-AAAB97444AD4}"/>
                </a:ext>
              </a:extLst>
            </p:cNvPr>
            <p:cNvSpPr/>
            <p:nvPr/>
          </p:nvSpPr>
          <p:spPr>
            <a:xfrm>
              <a:off x="14497048" y="11898164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8F4888-DCC4-4DC2-BC51-6B23045BEE24}"/>
                </a:ext>
              </a:extLst>
            </p:cNvPr>
            <p:cNvSpPr/>
            <p:nvPr/>
          </p:nvSpPr>
          <p:spPr>
            <a:xfrm>
              <a:off x="15030451" y="11643334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2565DBE-CCC9-42BA-A513-D8AFB4813B1D}"/>
                </a:ext>
              </a:extLst>
            </p:cNvPr>
            <p:cNvSpPr/>
            <p:nvPr/>
          </p:nvSpPr>
          <p:spPr>
            <a:xfrm>
              <a:off x="14592300" y="12069003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09726F-A811-484B-A409-B708DCC40349}"/>
                </a:ext>
              </a:extLst>
            </p:cNvPr>
            <p:cNvSpPr/>
            <p:nvPr/>
          </p:nvSpPr>
          <p:spPr>
            <a:xfrm>
              <a:off x="14694355" y="12323691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2B8E6C-FE75-4EAC-A155-49AD19F244D2}"/>
                </a:ext>
              </a:extLst>
            </p:cNvPr>
            <p:cNvSpPr/>
            <p:nvPr/>
          </p:nvSpPr>
          <p:spPr>
            <a:xfrm>
              <a:off x="14971033" y="12312805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CD9458-E290-4DD8-ABE6-DAD15BD2004A}"/>
                </a:ext>
              </a:extLst>
            </p:cNvPr>
            <p:cNvSpPr/>
            <p:nvPr/>
          </p:nvSpPr>
          <p:spPr>
            <a:xfrm>
              <a:off x="15080344" y="12115800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BB9297-22B5-4F91-B552-29B7A5BC20F9}"/>
                </a:ext>
              </a:extLst>
            </p:cNvPr>
            <p:cNvSpPr/>
            <p:nvPr/>
          </p:nvSpPr>
          <p:spPr>
            <a:xfrm>
              <a:off x="15098941" y="11861955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D5960B-9EA6-4E90-ACB1-CF833AF01D2B}"/>
                </a:ext>
              </a:extLst>
            </p:cNvPr>
            <p:cNvSpPr/>
            <p:nvPr/>
          </p:nvSpPr>
          <p:spPr>
            <a:xfrm>
              <a:off x="14805025" y="11772978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0CC016-3EDF-4C35-A910-D7627DC385EE}"/>
                </a:ext>
              </a:extLst>
            </p:cNvPr>
            <p:cNvSpPr/>
            <p:nvPr/>
          </p:nvSpPr>
          <p:spPr>
            <a:xfrm>
              <a:off x="14832694" y="12050640"/>
              <a:ext cx="196850" cy="19685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4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4D82BB-E343-411D-A02F-52638DC36F7E}"/>
              </a:ext>
            </a:extLst>
          </p:cNvPr>
          <p:cNvGrpSpPr/>
          <p:nvPr/>
        </p:nvGrpSpPr>
        <p:grpSpPr>
          <a:xfrm>
            <a:off x="116967" y="150608"/>
            <a:ext cx="798743" cy="1021443"/>
            <a:chOff x="17204415" y="12280147"/>
            <a:chExt cx="798743" cy="10214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9B85384-748C-4BF7-80E4-943278D7FD63}"/>
                </a:ext>
              </a:extLst>
            </p:cNvPr>
            <p:cNvSpPr/>
            <p:nvPr/>
          </p:nvSpPr>
          <p:spPr>
            <a:xfrm>
              <a:off x="17261567" y="12323691"/>
              <a:ext cx="685800" cy="954157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200373-9B6A-47A4-A689-7AA2F4501589}"/>
                </a:ext>
              </a:extLst>
            </p:cNvPr>
            <p:cNvSpPr/>
            <p:nvPr/>
          </p:nvSpPr>
          <p:spPr>
            <a:xfrm>
              <a:off x="17250679" y="12439649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A5CC96-A371-4A26-A123-A091320E93BC}"/>
                </a:ext>
              </a:extLst>
            </p:cNvPr>
            <p:cNvSpPr/>
            <p:nvPr/>
          </p:nvSpPr>
          <p:spPr>
            <a:xfrm>
              <a:off x="17519650" y="12280147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962AAD-EB4D-4F88-AC27-87A681935F6C}"/>
                </a:ext>
              </a:extLst>
            </p:cNvPr>
            <p:cNvSpPr/>
            <p:nvPr/>
          </p:nvSpPr>
          <p:spPr>
            <a:xfrm>
              <a:off x="17204415" y="12679213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3C821F-6E09-48EC-9DC1-BA704949C3B6}"/>
                </a:ext>
              </a:extLst>
            </p:cNvPr>
            <p:cNvSpPr/>
            <p:nvPr/>
          </p:nvSpPr>
          <p:spPr>
            <a:xfrm>
              <a:off x="17737818" y="12424383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DEE34F-8BDC-4214-97A3-535BC3BE90C5}"/>
                </a:ext>
              </a:extLst>
            </p:cNvPr>
            <p:cNvSpPr/>
            <p:nvPr/>
          </p:nvSpPr>
          <p:spPr>
            <a:xfrm>
              <a:off x="17299667" y="12850052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D5ADDD-294B-4007-8DA7-F2FC1A48052D}"/>
                </a:ext>
              </a:extLst>
            </p:cNvPr>
            <p:cNvSpPr/>
            <p:nvPr/>
          </p:nvSpPr>
          <p:spPr>
            <a:xfrm>
              <a:off x="17401722" y="13104740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2BB136-4FF5-48E0-86C1-35BBBF2F6A4D}"/>
                </a:ext>
              </a:extLst>
            </p:cNvPr>
            <p:cNvSpPr/>
            <p:nvPr/>
          </p:nvSpPr>
          <p:spPr>
            <a:xfrm>
              <a:off x="17678400" y="13093854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CC39AC-A2D0-4DB3-A018-1FC313DB0050}"/>
                </a:ext>
              </a:extLst>
            </p:cNvPr>
            <p:cNvSpPr/>
            <p:nvPr/>
          </p:nvSpPr>
          <p:spPr>
            <a:xfrm>
              <a:off x="17787711" y="12896849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E17180-1FBE-4F09-84E8-21DB0E160E1F}"/>
                </a:ext>
              </a:extLst>
            </p:cNvPr>
            <p:cNvSpPr/>
            <p:nvPr/>
          </p:nvSpPr>
          <p:spPr>
            <a:xfrm>
              <a:off x="17806308" y="12643004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DA75E4-12E9-4D0A-B3CB-19A6FA1C477C}"/>
                </a:ext>
              </a:extLst>
            </p:cNvPr>
            <p:cNvSpPr/>
            <p:nvPr/>
          </p:nvSpPr>
          <p:spPr>
            <a:xfrm>
              <a:off x="17512392" y="12554027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72ED25-FCFF-4DE6-AE07-569CC8F1CF5C}"/>
                </a:ext>
              </a:extLst>
            </p:cNvPr>
            <p:cNvSpPr/>
            <p:nvPr/>
          </p:nvSpPr>
          <p:spPr>
            <a:xfrm>
              <a:off x="17540061" y="12831689"/>
              <a:ext cx="196850" cy="196850"/>
            </a:xfrm>
            <a:prstGeom prst="ellipse">
              <a:avLst/>
            </a:prstGeom>
            <a:solidFill>
              <a:srgbClr val="9BBB59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01B6EE-9B9E-4C6F-9375-95087DDE6A16}"/>
              </a:ext>
            </a:extLst>
          </p:cNvPr>
          <p:cNvSpPr/>
          <p:nvPr/>
        </p:nvSpPr>
        <p:spPr>
          <a:xfrm>
            <a:off x="81130" y="94893"/>
            <a:ext cx="1271889" cy="705649"/>
          </a:xfrm>
          <a:custGeom>
            <a:avLst/>
            <a:gdLst>
              <a:gd name="connsiteX0" fmla="*/ 803301 w 1133238"/>
              <a:gd name="connsiteY0" fmla="*/ 356 h 628725"/>
              <a:gd name="connsiteX1" fmla="*/ 832277 w 1133238"/>
              <a:gd name="connsiteY1" fmla="*/ 6050 h 628725"/>
              <a:gd name="connsiteX2" fmla="*/ 886957 w 1133238"/>
              <a:gd name="connsiteY2" fmla="*/ 59900 h 628725"/>
              <a:gd name="connsiteX3" fmla="*/ 887257 w 1133238"/>
              <a:gd name="connsiteY3" fmla="*/ 60032 h 628725"/>
              <a:gd name="connsiteX4" fmla="*/ 930431 w 1133238"/>
              <a:gd name="connsiteY4" fmla="*/ 79096 h 628725"/>
              <a:gd name="connsiteX5" fmla="*/ 957129 w 1133238"/>
              <a:gd name="connsiteY5" fmla="*/ 112162 h 628725"/>
              <a:gd name="connsiteX6" fmla="*/ 954873 w 1133238"/>
              <a:gd name="connsiteY6" fmla="*/ 152854 h 628725"/>
              <a:gd name="connsiteX7" fmla="*/ 955701 w 1133238"/>
              <a:gd name="connsiteY7" fmla="*/ 152756 h 628725"/>
              <a:gd name="connsiteX8" fmla="*/ 984677 w 1133238"/>
              <a:gd name="connsiteY8" fmla="*/ 158450 h 628725"/>
              <a:gd name="connsiteX9" fmla="*/ 1039357 w 1133238"/>
              <a:gd name="connsiteY9" fmla="*/ 212300 h 628725"/>
              <a:gd name="connsiteX10" fmla="*/ 1039657 w 1133238"/>
              <a:gd name="connsiteY10" fmla="*/ 212432 h 628725"/>
              <a:gd name="connsiteX11" fmla="*/ 1082831 w 1133238"/>
              <a:gd name="connsiteY11" fmla="*/ 231496 h 628725"/>
              <a:gd name="connsiteX12" fmla="*/ 1109529 w 1133238"/>
              <a:gd name="connsiteY12" fmla="*/ 264562 h 628725"/>
              <a:gd name="connsiteX13" fmla="*/ 1106387 w 1133238"/>
              <a:gd name="connsiteY13" fmla="*/ 321232 h 628725"/>
              <a:gd name="connsiteX14" fmla="*/ 1129331 w 1133238"/>
              <a:gd name="connsiteY14" fmla="*/ 407880 h 628725"/>
              <a:gd name="connsiteX15" fmla="*/ 1021851 w 1133238"/>
              <a:gd name="connsiteY15" fmla="*/ 483728 h 628725"/>
              <a:gd name="connsiteX16" fmla="*/ 983375 w 1133238"/>
              <a:gd name="connsiteY16" fmla="*/ 548720 h 628725"/>
              <a:gd name="connsiteX17" fmla="*/ 852377 w 1133238"/>
              <a:gd name="connsiteY17" fmla="*/ 556588 h 628725"/>
              <a:gd name="connsiteX18" fmla="*/ 758765 w 1133238"/>
              <a:gd name="connsiteY18" fmla="*/ 625922 h 628725"/>
              <a:gd name="connsiteX19" fmla="*/ 621121 w 1133238"/>
              <a:gd name="connsiteY19" fmla="*/ 583600 h 628725"/>
              <a:gd name="connsiteX20" fmla="*/ 456005 w 1133238"/>
              <a:gd name="connsiteY20" fmla="*/ 576876 h 628725"/>
              <a:gd name="connsiteX21" fmla="*/ 443893 w 1133238"/>
              <a:gd name="connsiteY21" fmla="*/ 566076 h 628725"/>
              <a:gd name="connsiteX22" fmla="*/ 414485 w 1133238"/>
              <a:gd name="connsiteY22" fmla="*/ 567966 h 628725"/>
              <a:gd name="connsiteX23" fmla="*/ 316321 w 1133238"/>
              <a:gd name="connsiteY23" fmla="*/ 523106 h 628725"/>
              <a:gd name="connsiteX24" fmla="*/ 111857 w 1133238"/>
              <a:gd name="connsiteY24" fmla="*/ 481292 h 628725"/>
              <a:gd name="connsiteX25" fmla="*/ 21959 w 1133238"/>
              <a:gd name="connsiteY25" fmla="*/ 434760 h 628725"/>
              <a:gd name="connsiteX26" fmla="*/ 41167 w 1133238"/>
              <a:gd name="connsiteY26" fmla="*/ 371952 h 628725"/>
              <a:gd name="connsiteX27" fmla="*/ 605 w 1133238"/>
              <a:gd name="connsiteY27" fmla="*/ 307510 h 628725"/>
              <a:gd name="connsiteX28" fmla="*/ 74683 w 1133238"/>
              <a:gd name="connsiteY28" fmla="*/ 250234 h 628725"/>
              <a:gd name="connsiteX29" fmla="*/ 75391 w 1133238"/>
              <a:gd name="connsiteY29" fmla="*/ 248724 h 628725"/>
              <a:gd name="connsiteX30" fmla="*/ 108391 w 1133238"/>
              <a:gd name="connsiteY30" fmla="*/ 166474 h 628725"/>
              <a:gd name="connsiteX31" fmla="*/ 227487 w 1133238"/>
              <a:gd name="connsiteY31" fmla="*/ 135530 h 628725"/>
              <a:gd name="connsiteX32" fmla="*/ 230019 w 1133238"/>
              <a:gd name="connsiteY32" fmla="*/ 136272 h 628725"/>
              <a:gd name="connsiteX33" fmla="*/ 232563 w 1133238"/>
              <a:gd name="connsiteY33" fmla="*/ 112806 h 628725"/>
              <a:gd name="connsiteX34" fmla="*/ 260791 w 1133238"/>
              <a:gd name="connsiteY34" fmla="*/ 74568 h 628725"/>
              <a:gd name="connsiteX35" fmla="*/ 421321 w 1133238"/>
              <a:gd name="connsiteY35" fmla="*/ 55778 h 628725"/>
              <a:gd name="connsiteX36" fmla="*/ 421355 w 1133238"/>
              <a:gd name="connsiteY36" fmla="*/ 55746 h 628725"/>
              <a:gd name="connsiteX37" fmla="*/ 453281 w 1133238"/>
              <a:gd name="connsiteY37" fmla="*/ 27484 h 628725"/>
              <a:gd name="connsiteX38" fmla="*/ 583171 w 1133238"/>
              <a:gd name="connsiteY38" fmla="*/ 36270 h 628725"/>
              <a:gd name="connsiteX39" fmla="*/ 583749 w 1133238"/>
              <a:gd name="connsiteY39" fmla="*/ 35738 h 628725"/>
              <a:gd name="connsiteX40" fmla="*/ 609103 w 1133238"/>
              <a:gd name="connsiteY40" fmla="*/ 12364 h 628725"/>
              <a:gd name="connsiteX41" fmla="*/ 646239 w 1133238"/>
              <a:gd name="connsiteY41" fmla="*/ 650 h 628725"/>
              <a:gd name="connsiteX42" fmla="*/ 689699 w 1133238"/>
              <a:gd name="connsiteY42" fmla="*/ 4900 h 628725"/>
              <a:gd name="connsiteX43" fmla="*/ 723447 w 1133238"/>
              <a:gd name="connsiteY43" fmla="*/ 25184 h 628725"/>
              <a:gd name="connsiteX44" fmla="*/ 724453 w 1133238"/>
              <a:gd name="connsiteY44" fmla="*/ 25790 h 628725"/>
              <a:gd name="connsiteX45" fmla="*/ 803301 w 1133238"/>
              <a:gd name="connsiteY45" fmla="*/ 356 h 6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3238" h="628725">
                <a:moveTo>
                  <a:pt x="803301" y="356"/>
                </a:moveTo>
                <a:cubicBezTo>
                  <a:pt x="813103" y="1006"/>
                  <a:pt x="822885" y="2882"/>
                  <a:pt x="832277" y="6050"/>
                </a:cubicBezTo>
                <a:cubicBezTo>
                  <a:pt x="860909" y="15706"/>
                  <a:pt x="881441" y="35918"/>
                  <a:pt x="886957" y="59900"/>
                </a:cubicBezTo>
                <a:lnTo>
                  <a:pt x="887257" y="60032"/>
                </a:lnTo>
                <a:lnTo>
                  <a:pt x="930431" y="79096"/>
                </a:lnTo>
                <a:cubicBezTo>
                  <a:pt x="942497" y="88080"/>
                  <a:pt x="951765" y="99378"/>
                  <a:pt x="957129" y="112162"/>
                </a:cubicBezTo>
                <a:lnTo>
                  <a:pt x="954873" y="152854"/>
                </a:lnTo>
                <a:lnTo>
                  <a:pt x="955701" y="152756"/>
                </a:lnTo>
                <a:cubicBezTo>
                  <a:pt x="965503" y="153406"/>
                  <a:pt x="975285" y="155282"/>
                  <a:pt x="984677" y="158450"/>
                </a:cubicBezTo>
                <a:cubicBezTo>
                  <a:pt x="1013309" y="168106"/>
                  <a:pt x="1033841" y="188318"/>
                  <a:pt x="1039357" y="212300"/>
                </a:cubicBezTo>
                <a:lnTo>
                  <a:pt x="1039657" y="212432"/>
                </a:lnTo>
                <a:lnTo>
                  <a:pt x="1082831" y="231496"/>
                </a:lnTo>
                <a:cubicBezTo>
                  <a:pt x="1094897" y="240480"/>
                  <a:pt x="1104165" y="251778"/>
                  <a:pt x="1109529" y="264562"/>
                </a:cubicBezTo>
                <a:cubicBezTo>
                  <a:pt x="1117323" y="283122"/>
                  <a:pt x="1116213" y="303280"/>
                  <a:pt x="1106387" y="321232"/>
                </a:cubicBezTo>
                <a:cubicBezTo>
                  <a:pt x="1130537" y="345854"/>
                  <a:pt x="1138983" y="377770"/>
                  <a:pt x="1129331" y="407880"/>
                </a:cubicBezTo>
                <a:cubicBezTo>
                  <a:pt x="1116499" y="447910"/>
                  <a:pt x="1074021" y="477886"/>
                  <a:pt x="1021851" y="483728"/>
                </a:cubicBezTo>
                <a:cubicBezTo>
                  <a:pt x="1021603" y="508712"/>
                  <a:pt x="1007565" y="532408"/>
                  <a:pt x="983375" y="548720"/>
                </a:cubicBezTo>
                <a:cubicBezTo>
                  <a:pt x="946623" y="573506"/>
                  <a:pt x="893535" y="576690"/>
                  <a:pt x="852377" y="556588"/>
                </a:cubicBezTo>
                <a:cubicBezTo>
                  <a:pt x="839067" y="591118"/>
                  <a:pt x="803425" y="617512"/>
                  <a:pt x="758765" y="625922"/>
                </a:cubicBezTo>
                <a:cubicBezTo>
                  <a:pt x="706135" y="635830"/>
                  <a:pt x="651209" y="618946"/>
                  <a:pt x="621121" y="583600"/>
                </a:cubicBezTo>
                <a:cubicBezTo>
                  <a:pt x="567859" y="608762"/>
                  <a:pt x="502661" y="604446"/>
                  <a:pt x="456005" y="576876"/>
                </a:cubicBezTo>
                <a:lnTo>
                  <a:pt x="443893" y="566076"/>
                </a:lnTo>
                <a:lnTo>
                  <a:pt x="414485" y="567966"/>
                </a:lnTo>
                <a:cubicBezTo>
                  <a:pt x="375425" y="565740"/>
                  <a:pt x="338887" y="549614"/>
                  <a:pt x="316321" y="523106"/>
                </a:cubicBezTo>
                <a:cubicBezTo>
                  <a:pt x="245305" y="556654"/>
                  <a:pt x="153071" y="537798"/>
                  <a:pt x="111857" y="481292"/>
                </a:cubicBezTo>
                <a:cubicBezTo>
                  <a:pt x="71369" y="485006"/>
                  <a:pt x="33353" y="465334"/>
                  <a:pt x="21959" y="434760"/>
                </a:cubicBezTo>
                <a:cubicBezTo>
                  <a:pt x="13705" y="412642"/>
                  <a:pt x="21001" y="388770"/>
                  <a:pt x="41167" y="371952"/>
                </a:cubicBezTo>
                <a:cubicBezTo>
                  <a:pt x="12555" y="358760"/>
                  <a:pt x="-3379" y="333444"/>
                  <a:pt x="605" y="307510"/>
                </a:cubicBezTo>
                <a:cubicBezTo>
                  <a:pt x="5277" y="277148"/>
                  <a:pt x="36035" y="253364"/>
                  <a:pt x="74683" y="250234"/>
                </a:cubicBezTo>
                <a:cubicBezTo>
                  <a:pt x="74913" y="249728"/>
                  <a:pt x="75161" y="249232"/>
                  <a:pt x="75391" y="248724"/>
                </a:cubicBezTo>
                <a:cubicBezTo>
                  <a:pt x="70201" y="218824"/>
                  <a:pt x="82305" y="188670"/>
                  <a:pt x="108391" y="166474"/>
                </a:cubicBezTo>
                <a:cubicBezTo>
                  <a:pt x="139301" y="140180"/>
                  <a:pt x="184615" y="129212"/>
                  <a:pt x="227487" y="135530"/>
                </a:cubicBezTo>
                <a:lnTo>
                  <a:pt x="230019" y="136272"/>
                </a:lnTo>
                <a:lnTo>
                  <a:pt x="232563" y="112806"/>
                </a:lnTo>
                <a:cubicBezTo>
                  <a:pt x="238201" y="98756"/>
                  <a:pt x="247749" y="85668"/>
                  <a:pt x="260791" y="74568"/>
                </a:cubicBezTo>
                <a:cubicBezTo>
                  <a:pt x="302005" y="39510"/>
                  <a:pt x="368825" y="31696"/>
                  <a:pt x="421321" y="55778"/>
                </a:cubicBezTo>
                <a:lnTo>
                  <a:pt x="421355" y="55746"/>
                </a:lnTo>
                <a:lnTo>
                  <a:pt x="453281" y="27484"/>
                </a:lnTo>
                <a:cubicBezTo>
                  <a:pt x="491897" y="6536"/>
                  <a:pt x="546659" y="8084"/>
                  <a:pt x="583171" y="36270"/>
                </a:cubicBezTo>
                <a:lnTo>
                  <a:pt x="583749" y="35738"/>
                </a:lnTo>
                <a:lnTo>
                  <a:pt x="609103" y="12364"/>
                </a:lnTo>
                <a:cubicBezTo>
                  <a:pt x="619933" y="6246"/>
                  <a:pt x="632631" y="2160"/>
                  <a:pt x="646239" y="650"/>
                </a:cubicBezTo>
                <a:cubicBezTo>
                  <a:pt x="661215" y="-1014"/>
                  <a:pt x="676181" y="556"/>
                  <a:pt x="689699" y="4900"/>
                </a:cubicBezTo>
                <a:lnTo>
                  <a:pt x="723447" y="25184"/>
                </a:lnTo>
                <a:lnTo>
                  <a:pt x="724453" y="25790"/>
                </a:lnTo>
                <a:cubicBezTo>
                  <a:pt x="744305" y="7488"/>
                  <a:pt x="773893" y="-1594"/>
                  <a:pt x="803301" y="356"/>
                </a:cubicBezTo>
                <a:close/>
              </a:path>
            </a:pathLst>
          </a:custGeom>
          <a:solidFill>
            <a:srgbClr val="EA7676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852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2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5FEB20-EBA1-4B2D-AC16-34AF1EAFCBF0}"/>
              </a:ext>
            </a:extLst>
          </p:cNvPr>
          <p:cNvSpPr/>
          <p:nvPr/>
        </p:nvSpPr>
        <p:spPr>
          <a:xfrm>
            <a:off x="736600" y="2286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8E5469-C39E-4F54-9844-324EBB590910}"/>
              </a:ext>
            </a:extLst>
          </p:cNvPr>
          <p:cNvSpPr/>
          <p:nvPr/>
        </p:nvSpPr>
        <p:spPr>
          <a:xfrm>
            <a:off x="889000" y="3937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899CF3-8513-4ACD-B305-C8C53239C65D}"/>
              </a:ext>
            </a:extLst>
          </p:cNvPr>
          <p:cNvSpPr/>
          <p:nvPr/>
        </p:nvSpPr>
        <p:spPr>
          <a:xfrm>
            <a:off x="304800" y="3810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4B1089-868D-4544-B639-AD6228D0F0D2}"/>
              </a:ext>
            </a:extLst>
          </p:cNvPr>
          <p:cNvSpPr/>
          <p:nvPr/>
        </p:nvSpPr>
        <p:spPr>
          <a:xfrm>
            <a:off x="584200" y="4064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BE080A-C9F1-450A-9705-1021C395CC9A}"/>
              </a:ext>
            </a:extLst>
          </p:cNvPr>
          <p:cNvSpPr/>
          <p:nvPr/>
        </p:nvSpPr>
        <p:spPr>
          <a:xfrm>
            <a:off x="1092200" y="4318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C09978-D05B-4B0D-9D9E-48B4D8F8BA62}"/>
              </a:ext>
            </a:extLst>
          </p:cNvPr>
          <p:cNvSpPr/>
          <p:nvPr/>
        </p:nvSpPr>
        <p:spPr>
          <a:xfrm>
            <a:off x="965200" y="2540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E9E873-6B27-4D93-AB8E-08A99C9A7739}"/>
              </a:ext>
            </a:extLst>
          </p:cNvPr>
          <p:cNvSpPr/>
          <p:nvPr/>
        </p:nvSpPr>
        <p:spPr>
          <a:xfrm>
            <a:off x="825500" y="5842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A60E5D-A1EE-4888-BABF-73BF94169C13}"/>
              </a:ext>
            </a:extLst>
          </p:cNvPr>
          <p:cNvSpPr/>
          <p:nvPr/>
        </p:nvSpPr>
        <p:spPr>
          <a:xfrm>
            <a:off x="368300" y="4953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B12881-EA88-4DA2-9DBD-9DE662D3B09E}"/>
              </a:ext>
            </a:extLst>
          </p:cNvPr>
          <p:cNvSpPr/>
          <p:nvPr/>
        </p:nvSpPr>
        <p:spPr>
          <a:xfrm>
            <a:off x="469900" y="2921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2C714-8F0C-443B-9F8D-1217E70BAD23}"/>
              </a:ext>
            </a:extLst>
          </p:cNvPr>
          <p:cNvSpPr/>
          <p:nvPr/>
        </p:nvSpPr>
        <p:spPr>
          <a:xfrm>
            <a:off x="635000" y="546100"/>
            <a:ext cx="63500" cy="63500"/>
          </a:xfrm>
          <a:prstGeom prst="ellipse">
            <a:avLst/>
          </a:prstGeom>
          <a:solidFill>
            <a:srgbClr val="CE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DD64C3-852A-4E9B-AF7D-8E7033ABB05D}"/>
              </a:ext>
            </a:extLst>
          </p:cNvPr>
          <p:cNvSpPr/>
          <p:nvPr/>
        </p:nvSpPr>
        <p:spPr>
          <a:xfrm>
            <a:off x="81130" y="94893"/>
            <a:ext cx="1271889" cy="705649"/>
          </a:xfrm>
          <a:custGeom>
            <a:avLst/>
            <a:gdLst>
              <a:gd name="connsiteX0" fmla="*/ 803301 w 1133238"/>
              <a:gd name="connsiteY0" fmla="*/ 356 h 628725"/>
              <a:gd name="connsiteX1" fmla="*/ 832277 w 1133238"/>
              <a:gd name="connsiteY1" fmla="*/ 6050 h 628725"/>
              <a:gd name="connsiteX2" fmla="*/ 886957 w 1133238"/>
              <a:gd name="connsiteY2" fmla="*/ 59900 h 628725"/>
              <a:gd name="connsiteX3" fmla="*/ 887257 w 1133238"/>
              <a:gd name="connsiteY3" fmla="*/ 60032 h 628725"/>
              <a:gd name="connsiteX4" fmla="*/ 930431 w 1133238"/>
              <a:gd name="connsiteY4" fmla="*/ 79096 h 628725"/>
              <a:gd name="connsiteX5" fmla="*/ 957129 w 1133238"/>
              <a:gd name="connsiteY5" fmla="*/ 112162 h 628725"/>
              <a:gd name="connsiteX6" fmla="*/ 954873 w 1133238"/>
              <a:gd name="connsiteY6" fmla="*/ 152854 h 628725"/>
              <a:gd name="connsiteX7" fmla="*/ 955701 w 1133238"/>
              <a:gd name="connsiteY7" fmla="*/ 152756 h 628725"/>
              <a:gd name="connsiteX8" fmla="*/ 984677 w 1133238"/>
              <a:gd name="connsiteY8" fmla="*/ 158450 h 628725"/>
              <a:gd name="connsiteX9" fmla="*/ 1039357 w 1133238"/>
              <a:gd name="connsiteY9" fmla="*/ 212300 h 628725"/>
              <a:gd name="connsiteX10" fmla="*/ 1039657 w 1133238"/>
              <a:gd name="connsiteY10" fmla="*/ 212432 h 628725"/>
              <a:gd name="connsiteX11" fmla="*/ 1082831 w 1133238"/>
              <a:gd name="connsiteY11" fmla="*/ 231496 h 628725"/>
              <a:gd name="connsiteX12" fmla="*/ 1109529 w 1133238"/>
              <a:gd name="connsiteY12" fmla="*/ 264562 h 628725"/>
              <a:gd name="connsiteX13" fmla="*/ 1106387 w 1133238"/>
              <a:gd name="connsiteY13" fmla="*/ 321232 h 628725"/>
              <a:gd name="connsiteX14" fmla="*/ 1129331 w 1133238"/>
              <a:gd name="connsiteY14" fmla="*/ 407880 h 628725"/>
              <a:gd name="connsiteX15" fmla="*/ 1021851 w 1133238"/>
              <a:gd name="connsiteY15" fmla="*/ 483728 h 628725"/>
              <a:gd name="connsiteX16" fmla="*/ 983375 w 1133238"/>
              <a:gd name="connsiteY16" fmla="*/ 548720 h 628725"/>
              <a:gd name="connsiteX17" fmla="*/ 852377 w 1133238"/>
              <a:gd name="connsiteY17" fmla="*/ 556588 h 628725"/>
              <a:gd name="connsiteX18" fmla="*/ 758765 w 1133238"/>
              <a:gd name="connsiteY18" fmla="*/ 625922 h 628725"/>
              <a:gd name="connsiteX19" fmla="*/ 621121 w 1133238"/>
              <a:gd name="connsiteY19" fmla="*/ 583600 h 628725"/>
              <a:gd name="connsiteX20" fmla="*/ 456005 w 1133238"/>
              <a:gd name="connsiteY20" fmla="*/ 576876 h 628725"/>
              <a:gd name="connsiteX21" fmla="*/ 443893 w 1133238"/>
              <a:gd name="connsiteY21" fmla="*/ 566076 h 628725"/>
              <a:gd name="connsiteX22" fmla="*/ 414485 w 1133238"/>
              <a:gd name="connsiteY22" fmla="*/ 567966 h 628725"/>
              <a:gd name="connsiteX23" fmla="*/ 316321 w 1133238"/>
              <a:gd name="connsiteY23" fmla="*/ 523106 h 628725"/>
              <a:gd name="connsiteX24" fmla="*/ 111857 w 1133238"/>
              <a:gd name="connsiteY24" fmla="*/ 481292 h 628725"/>
              <a:gd name="connsiteX25" fmla="*/ 21959 w 1133238"/>
              <a:gd name="connsiteY25" fmla="*/ 434760 h 628725"/>
              <a:gd name="connsiteX26" fmla="*/ 41167 w 1133238"/>
              <a:gd name="connsiteY26" fmla="*/ 371952 h 628725"/>
              <a:gd name="connsiteX27" fmla="*/ 605 w 1133238"/>
              <a:gd name="connsiteY27" fmla="*/ 307510 h 628725"/>
              <a:gd name="connsiteX28" fmla="*/ 74683 w 1133238"/>
              <a:gd name="connsiteY28" fmla="*/ 250234 h 628725"/>
              <a:gd name="connsiteX29" fmla="*/ 75391 w 1133238"/>
              <a:gd name="connsiteY29" fmla="*/ 248724 h 628725"/>
              <a:gd name="connsiteX30" fmla="*/ 108391 w 1133238"/>
              <a:gd name="connsiteY30" fmla="*/ 166474 h 628725"/>
              <a:gd name="connsiteX31" fmla="*/ 227487 w 1133238"/>
              <a:gd name="connsiteY31" fmla="*/ 135530 h 628725"/>
              <a:gd name="connsiteX32" fmla="*/ 230019 w 1133238"/>
              <a:gd name="connsiteY32" fmla="*/ 136272 h 628725"/>
              <a:gd name="connsiteX33" fmla="*/ 232563 w 1133238"/>
              <a:gd name="connsiteY33" fmla="*/ 112806 h 628725"/>
              <a:gd name="connsiteX34" fmla="*/ 260791 w 1133238"/>
              <a:gd name="connsiteY34" fmla="*/ 74568 h 628725"/>
              <a:gd name="connsiteX35" fmla="*/ 421321 w 1133238"/>
              <a:gd name="connsiteY35" fmla="*/ 55778 h 628725"/>
              <a:gd name="connsiteX36" fmla="*/ 421355 w 1133238"/>
              <a:gd name="connsiteY36" fmla="*/ 55746 h 628725"/>
              <a:gd name="connsiteX37" fmla="*/ 453281 w 1133238"/>
              <a:gd name="connsiteY37" fmla="*/ 27484 h 628725"/>
              <a:gd name="connsiteX38" fmla="*/ 583171 w 1133238"/>
              <a:gd name="connsiteY38" fmla="*/ 36270 h 628725"/>
              <a:gd name="connsiteX39" fmla="*/ 583749 w 1133238"/>
              <a:gd name="connsiteY39" fmla="*/ 35738 h 628725"/>
              <a:gd name="connsiteX40" fmla="*/ 609103 w 1133238"/>
              <a:gd name="connsiteY40" fmla="*/ 12364 h 628725"/>
              <a:gd name="connsiteX41" fmla="*/ 646239 w 1133238"/>
              <a:gd name="connsiteY41" fmla="*/ 650 h 628725"/>
              <a:gd name="connsiteX42" fmla="*/ 689699 w 1133238"/>
              <a:gd name="connsiteY42" fmla="*/ 4900 h 628725"/>
              <a:gd name="connsiteX43" fmla="*/ 723447 w 1133238"/>
              <a:gd name="connsiteY43" fmla="*/ 25184 h 628725"/>
              <a:gd name="connsiteX44" fmla="*/ 724453 w 1133238"/>
              <a:gd name="connsiteY44" fmla="*/ 25790 h 628725"/>
              <a:gd name="connsiteX45" fmla="*/ 803301 w 1133238"/>
              <a:gd name="connsiteY45" fmla="*/ 356 h 6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3238" h="628725">
                <a:moveTo>
                  <a:pt x="803301" y="356"/>
                </a:moveTo>
                <a:cubicBezTo>
                  <a:pt x="813103" y="1006"/>
                  <a:pt x="822885" y="2882"/>
                  <a:pt x="832277" y="6050"/>
                </a:cubicBezTo>
                <a:cubicBezTo>
                  <a:pt x="860909" y="15706"/>
                  <a:pt x="881441" y="35918"/>
                  <a:pt x="886957" y="59900"/>
                </a:cubicBezTo>
                <a:lnTo>
                  <a:pt x="887257" y="60032"/>
                </a:lnTo>
                <a:lnTo>
                  <a:pt x="930431" y="79096"/>
                </a:lnTo>
                <a:cubicBezTo>
                  <a:pt x="942497" y="88080"/>
                  <a:pt x="951765" y="99378"/>
                  <a:pt x="957129" y="112162"/>
                </a:cubicBezTo>
                <a:lnTo>
                  <a:pt x="954873" y="152854"/>
                </a:lnTo>
                <a:lnTo>
                  <a:pt x="955701" y="152756"/>
                </a:lnTo>
                <a:cubicBezTo>
                  <a:pt x="965503" y="153406"/>
                  <a:pt x="975285" y="155282"/>
                  <a:pt x="984677" y="158450"/>
                </a:cubicBezTo>
                <a:cubicBezTo>
                  <a:pt x="1013309" y="168106"/>
                  <a:pt x="1033841" y="188318"/>
                  <a:pt x="1039357" y="212300"/>
                </a:cubicBezTo>
                <a:lnTo>
                  <a:pt x="1039657" y="212432"/>
                </a:lnTo>
                <a:lnTo>
                  <a:pt x="1082831" y="231496"/>
                </a:lnTo>
                <a:cubicBezTo>
                  <a:pt x="1094897" y="240480"/>
                  <a:pt x="1104165" y="251778"/>
                  <a:pt x="1109529" y="264562"/>
                </a:cubicBezTo>
                <a:cubicBezTo>
                  <a:pt x="1117323" y="283122"/>
                  <a:pt x="1116213" y="303280"/>
                  <a:pt x="1106387" y="321232"/>
                </a:cubicBezTo>
                <a:cubicBezTo>
                  <a:pt x="1130537" y="345854"/>
                  <a:pt x="1138983" y="377770"/>
                  <a:pt x="1129331" y="407880"/>
                </a:cubicBezTo>
                <a:cubicBezTo>
                  <a:pt x="1116499" y="447910"/>
                  <a:pt x="1074021" y="477886"/>
                  <a:pt x="1021851" y="483728"/>
                </a:cubicBezTo>
                <a:cubicBezTo>
                  <a:pt x="1021603" y="508712"/>
                  <a:pt x="1007565" y="532408"/>
                  <a:pt x="983375" y="548720"/>
                </a:cubicBezTo>
                <a:cubicBezTo>
                  <a:pt x="946623" y="573506"/>
                  <a:pt x="893535" y="576690"/>
                  <a:pt x="852377" y="556588"/>
                </a:cubicBezTo>
                <a:cubicBezTo>
                  <a:pt x="839067" y="591118"/>
                  <a:pt x="803425" y="617512"/>
                  <a:pt x="758765" y="625922"/>
                </a:cubicBezTo>
                <a:cubicBezTo>
                  <a:pt x="706135" y="635830"/>
                  <a:pt x="651209" y="618946"/>
                  <a:pt x="621121" y="583600"/>
                </a:cubicBezTo>
                <a:cubicBezTo>
                  <a:pt x="567859" y="608762"/>
                  <a:pt x="502661" y="604446"/>
                  <a:pt x="456005" y="576876"/>
                </a:cubicBezTo>
                <a:lnTo>
                  <a:pt x="443893" y="566076"/>
                </a:lnTo>
                <a:lnTo>
                  <a:pt x="414485" y="567966"/>
                </a:lnTo>
                <a:cubicBezTo>
                  <a:pt x="375425" y="565740"/>
                  <a:pt x="338887" y="549614"/>
                  <a:pt x="316321" y="523106"/>
                </a:cubicBezTo>
                <a:cubicBezTo>
                  <a:pt x="245305" y="556654"/>
                  <a:pt x="153071" y="537798"/>
                  <a:pt x="111857" y="481292"/>
                </a:cubicBezTo>
                <a:cubicBezTo>
                  <a:pt x="71369" y="485006"/>
                  <a:pt x="33353" y="465334"/>
                  <a:pt x="21959" y="434760"/>
                </a:cubicBezTo>
                <a:cubicBezTo>
                  <a:pt x="13705" y="412642"/>
                  <a:pt x="21001" y="388770"/>
                  <a:pt x="41167" y="371952"/>
                </a:cubicBezTo>
                <a:cubicBezTo>
                  <a:pt x="12555" y="358760"/>
                  <a:pt x="-3379" y="333444"/>
                  <a:pt x="605" y="307510"/>
                </a:cubicBezTo>
                <a:cubicBezTo>
                  <a:pt x="5277" y="277148"/>
                  <a:pt x="36035" y="253364"/>
                  <a:pt x="74683" y="250234"/>
                </a:cubicBezTo>
                <a:cubicBezTo>
                  <a:pt x="74913" y="249728"/>
                  <a:pt x="75161" y="249232"/>
                  <a:pt x="75391" y="248724"/>
                </a:cubicBezTo>
                <a:cubicBezTo>
                  <a:pt x="70201" y="218824"/>
                  <a:pt x="82305" y="188670"/>
                  <a:pt x="108391" y="166474"/>
                </a:cubicBezTo>
                <a:cubicBezTo>
                  <a:pt x="139301" y="140180"/>
                  <a:pt x="184615" y="129212"/>
                  <a:pt x="227487" y="135530"/>
                </a:cubicBezTo>
                <a:lnTo>
                  <a:pt x="230019" y="136272"/>
                </a:lnTo>
                <a:lnTo>
                  <a:pt x="232563" y="112806"/>
                </a:lnTo>
                <a:cubicBezTo>
                  <a:pt x="238201" y="98756"/>
                  <a:pt x="247749" y="85668"/>
                  <a:pt x="260791" y="74568"/>
                </a:cubicBezTo>
                <a:cubicBezTo>
                  <a:pt x="302005" y="39510"/>
                  <a:pt x="368825" y="31696"/>
                  <a:pt x="421321" y="55778"/>
                </a:cubicBezTo>
                <a:lnTo>
                  <a:pt x="421355" y="55746"/>
                </a:lnTo>
                <a:lnTo>
                  <a:pt x="453281" y="27484"/>
                </a:lnTo>
                <a:cubicBezTo>
                  <a:pt x="491897" y="6536"/>
                  <a:pt x="546659" y="8084"/>
                  <a:pt x="583171" y="36270"/>
                </a:cubicBezTo>
                <a:lnTo>
                  <a:pt x="583749" y="35738"/>
                </a:lnTo>
                <a:lnTo>
                  <a:pt x="609103" y="12364"/>
                </a:lnTo>
                <a:cubicBezTo>
                  <a:pt x="619933" y="6246"/>
                  <a:pt x="632631" y="2160"/>
                  <a:pt x="646239" y="650"/>
                </a:cubicBezTo>
                <a:cubicBezTo>
                  <a:pt x="661215" y="-1014"/>
                  <a:pt x="676181" y="556"/>
                  <a:pt x="689699" y="4900"/>
                </a:cubicBezTo>
                <a:lnTo>
                  <a:pt x="723447" y="25184"/>
                </a:lnTo>
                <a:lnTo>
                  <a:pt x="724453" y="25790"/>
                </a:lnTo>
                <a:cubicBezTo>
                  <a:pt x="744305" y="7488"/>
                  <a:pt x="773893" y="-1594"/>
                  <a:pt x="803301" y="356"/>
                </a:cubicBezTo>
                <a:close/>
              </a:path>
            </a:pathLst>
          </a:cu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852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2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76BA16-0CB0-4806-A606-350E60712C0B}"/>
              </a:ext>
            </a:extLst>
          </p:cNvPr>
          <p:cNvSpPr/>
          <p:nvPr/>
        </p:nvSpPr>
        <p:spPr>
          <a:xfrm>
            <a:off x="736600" y="2286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07FBBE-6073-4DD0-9078-A6D1C6E47AE8}"/>
              </a:ext>
            </a:extLst>
          </p:cNvPr>
          <p:cNvSpPr/>
          <p:nvPr/>
        </p:nvSpPr>
        <p:spPr>
          <a:xfrm>
            <a:off x="889000" y="3937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491962-80C1-42E9-808C-E6AAB0FA24A7}"/>
              </a:ext>
            </a:extLst>
          </p:cNvPr>
          <p:cNvSpPr/>
          <p:nvPr/>
        </p:nvSpPr>
        <p:spPr>
          <a:xfrm>
            <a:off x="304800" y="3810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6C89E8-1080-4944-9845-D6810340043C}"/>
              </a:ext>
            </a:extLst>
          </p:cNvPr>
          <p:cNvSpPr/>
          <p:nvPr/>
        </p:nvSpPr>
        <p:spPr>
          <a:xfrm>
            <a:off x="584200" y="4064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6858AE-B74F-4B98-9B12-4272B2EA03B5}"/>
              </a:ext>
            </a:extLst>
          </p:cNvPr>
          <p:cNvSpPr/>
          <p:nvPr/>
        </p:nvSpPr>
        <p:spPr>
          <a:xfrm>
            <a:off x="1092200" y="4318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654AA6-7E0A-4C50-A3C3-C045D6700C70}"/>
              </a:ext>
            </a:extLst>
          </p:cNvPr>
          <p:cNvSpPr/>
          <p:nvPr/>
        </p:nvSpPr>
        <p:spPr>
          <a:xfrm>
            <a:off x="965200" y="2540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161A94-401A-41A0-B18F-50084CAAE33D}"/>
              </a:ext>
            </a:extLst>
          </p:cNvPr>
          <p:cNvSpPr/>
          <p:nvPr/>
        </p:nvSpPr>
        <p:spPr>
          <a:xfrm>
            <a:off x="825500" y="5842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243203-D071-41FE-9E4A-5B366E78F616}"/>
              </a:ext>
            </a:extLst>
          </p:cNvPr>
          <p:cNvSpPr/>
          <p:nvPr/>
        </p:nvSpPr>
        <p:spPr>
          <a:xfrm>
            <a:off x="368300" y="4953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55977F-00D2-40B7-904C-7649E03A3CF4}"/>
              </a:ext>
            </a:extLst>
          </p:cNvPr>
          <p:cNvSpPr/>
          <p:nvPr/>
        </p:nvSpPr>
        <p:spPr>
          <a:xfrm>
            <a:off x="469900" y="2921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B51BA0-58F6-4776-9ECB-626586DC0871}"/>
              </a:ext>
            </a:extLst>
          </p:cNvPr>
          <p:cNvSpPr/>
          <p:nvPr/>
        </p:nvSpPr>
        <p:spPr>
          <a:xfrm>
            <a:off x="635000" y="546100"/>
            <a:ext cx="63500" cy="6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54088BD8-CF8F-46B2-A6F4-AA6BE13066BA}"/>
              </a:ext>
            </a:extLst>
          </p:cNvPr>
          <p:cNvSpPr/>
          <p:nvPr/>
        </p:nvSpPr>
        <p:spPr>
          <a:xfrm>
            <a:off x="43032" y="43032"/>
            <a:ext cx="1034310" cy="1185837"/>
          </a:xfrm>
          <a:prstGeom prst="cloud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852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2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36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54088BD8-CF8F-46B2-A6F4-AA6BE13066BA}"/>
              </a:ext>
            </a:extLst>
          </p:cNvPr>
          <p:cNvSpPr/>
          <p:nvPr/>
        </p:nvSpPr>
        <p:spPr>
          <a:xfrm>
            <a:off x="43032" y="43032"/>
            <a:ext cx="741258" cy="849853"/>
          </a:xfrm>
          <a:prstGeom prst="cloud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852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2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54088BD8-CF8F-46B2-A6F4-AA6BE13066BA}"/>
              </a:ext>
            </a:extLst>
          </p:cNvPr>
          <p:cNvSpPr/>
          <p:nvPr/>
        </p:nvSpPr>
        <p:spPr>
          <a:xfrm>
            <a:off x="43032" y="43032"/>
            <a:ext cx="412852" cy="473335"/>
          </a:xfrm>
          <a:prstGeom prst="cloud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852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2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73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C9B2-593F-4A8E-8EBA-F3D7FC65B22F}"/>
              </a:ext>
            </a:extLst>
          </p:cNvPr>
          <p:cNvGrpSpPr/>
          <p:nvPr/>
        </p:nvGrpSpPr>
        <p:grpSpPr>
          <a:xfrm>
            <a:off x="38100" y="38100"/>
            <a:ext cx="3614460" cy="3937001"/>
            <a:chOff x="5643840" y="1117599"/>
            <a:chExt cx="3614460" cy="39370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EDC197-5472-49A5-8111-074DD9348F68}"/>
                </a:ext>
              </a:extLst>
            </p:cNvPr>
            <p:cNvSpPr/>
            <p:nvPr/>
          </p:nvSpPr>
          <p:spPr>
            <a:xfrm>
              <a:off x="6992702" y="2546350"/>
              <a:ext cx="1206500" cy="1206500"/>
            </a:xfrm>
            <a:prstGeom prst="ellipse">
              <a:avLst/>
            </a:prstGeom>
            <a:solidFill>
              <a:srgbClr val="674E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B85DA86-DAFF-40C3-85CD-381B5E446409}"/>
                </a:ext>
              </a:extLst>
            </p:cNvPr>
            <p:cNvSpPr/>
            <p:nvPr/>
          </p:nvSpPr>
          <p:spPr>
            <a:xfrm rot="21090640">
              <a:off x="6521298" y="3455959"/>
              <a:ext cx="1182611" cy="1477973"/>
            </a:xfrm>
            <a:custGeom>
              <a:avLst/>
              <a:gdLst>
                <a:gd name="connsiteX0" fmla="*/ 974050 w 987405"/>
                <a:gd name="connsiteY0" fmla="*/ 37228 h 1170790"/>
                <a:gd name="connsiteX1" fmla="*/ 985561 w 987405"/>
                <a:gd name="connsiteY1" fmla="*/ 66431 h 1170790"/>
                <a:gd name="connsiteX2" fmla="*/ 798107 w 987405"/>
                <a:gd name="connsiteY2" fmla="*/ 497797 h 1170790"/>
                <a:gd name="connsiteX3" fmla="*/ 847121 w 987405"/>
                <a:gd name="connsiteY3" fmla="*/ 1149572 h 1170790"/>
                <a:gd name="connsiteX4" fmla="*/ 832890 w 987405"/>
                <a:gd name="connsiteY4" fmla="*/ 1166118 h 1170790"/>
                <a:gd name="connsiteX5" fmla="*/ 771340 w 987405"/>
                <a:gd name="connsiteY5" fmla="*/ 1170746 h 1170790"/>
                <a:gd name="connsiteX6" fmla="*/ 754794 w 987405"/>
                <a:gd name="connsiteY6" fmla="*/ 1156515 h 1170790"/>
                <a:gd name="connsiteX7" fmla="*/ 718955 w 987405"/>
                <a:gd name="connsiteY7" fmla="*/ 679940 h 1170790"/>
                <a:gd name="connsiteX8" fmla="*/ 532521 w 987405"/>
                <a:gd name="connsiteY8" fmla="*/ 1108957 h 1170790"/>
                <a:gd name="connsiteX9" fmla="*/ 503317 w 987405"/>
                <a:gd name="connsiteY9" fmla="*/ 1120467 h 1170790"/>
                <a:gd name="connsiteX10" fmla="*/ 421892 w 987405"/>
                <a:gd name="connsiteY10" fmla="*/ 1085083 h 1170790"/>
                <a:gd name="connsiteX11" fmla="*/ 410380 w 987405"/>
                <a:gd name="connsiteY11" fmla="*/ 1055880 h 1170790"/>
                <a:gd name="connsiteX12" fmla="*/ 698388 w 987405"/>
                <a:gd name="connsiteY12" fmla="*/ 393124 h 1170790"/>
                <a:gd name="connsiteX13" fmla="*/ 189168 w 987405"/>
                <a:gd name="connsiteY13" fmla="*/ 707303 h 1170790"/>
                <a:gd name="connsiteX14" fmla="*/ 126522 w 987405"/>
                <a:gd name="connsiteY14" fmla="*/ 605767 h 1170790"/>
                <a:gd name="connsiteX15" fmla="*/ 270067 w 987405"/>
                <a:gd name="connsiteY15" fmla="*/ 517202 h 1170790"/>
                <a:gd name="connsiteX16" fmla="*/ 0 w 987405"/>
                <a:gd name="connsiteY16" fmla="*/ 517202 h 1170790"/>
                <a:gd name="connsiteX17" fmla="*/ 0 w 987405"/>
                <a:gd name="connsiteY17" fmla="*/ 436540 h 1170790"/>
                <a:gd name="connsiteX18" fmla="*/ 380685 w 987405"/>
                <a:gd name="connsiteY18" fmla="*/ 436540 h 1170790"/>
                <a:gd name="connsiteX19" fmla="*/ 380685 w 987405"/>
                <a:gd name="connsiteY19" fmla="*/ 448953 h 1170790"/>
                <a:gd name="connsiteX20" fmla="*/ 781626 w 987405"/>
                <a:gd name="connsiteY20" fmla="*/ 201580 h 1170790"/>
                <a:gd name="connsiteX21" fmla="*/ 863422 w 987405"/>
                <a:gd name="connsiteY21" fmla="*/ 13354 h 1170790"/>
                <a:gd name="connsiteX22" fmla="*/ 892625 w 987405"/>
                <a:gd name="connsiteY22" fmla="*/ 1844 h 117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7405" h="1170790">
                  <a:moveTo>
                    <a:pt x="974050" y="37228"/>
                  </a:moveTo>
                  <a:cubicBezTo>
                    <a:pt x="985293" y="42114"/>
                    <a:pt x="990446" y="55188"/>
                    <a:pt x="985561" y="66431"/>
                  </a:cubicBezTo>
                  <a:lnTo>
                    <a:pt x="798107" y="497797"/>
                  </a:lnTo>
                  <a:lnTo>
                    <a:pt x="847121" y="1149572"/>
                  </a:lnTo>
                  <a:cubicBezTo>
                    <a:pt x="847760" y="1158071"/>
                    <a:pt x="841389" y="1165478"/>
                    <a:pt x="832890" y="1166118"/>
                  </a:cubicBezTo>
                  <a:lnTo>
                    <a:pt x="771340" y="1170746"/>
                  </a:lnTo>
                  <a:cubicBezTo>
                    <a:pt x="762840" y="1171385"/>
                    <a:pt x="755433" y="1165014"/>
                    <a:pt x="754794" y="1156515"/>
                  </a:cubicBezTo>
                  <a:lnTo>
                    <a:pt x="718955" y="679940"/>
                  </a:lnTo>
                  <a:lnTo>
                    <a:pt x="532521" y="1108957"/>
                  </a:lnTo>
                  <a:cubicBezTo>
                    <a:pt x="527635" y="1120200"/>
                    <a:pt x="514560" y="1125354"/>
                    <a:pt x="503317" y="1120467"/>
                  </a:cubicBezTo>
                  <a:lnTo>
                    <a:pt x="421892" y="1085083"/>
                  </a:lnTo>
                  <a:cubicBezTo>
                    <a:pt x="410648" y="1080197"/>
                    <a:pt x="405495" y="1067123"/>
                    <a:pt x="410380" y="1055880"/>
                  </a:cubicBezTo>
                  <a:lnTo>
                    <a:pt x="698388" y="393124"/>
                  </a:lnTo>
                  <a:lnTo>
                    <a:pt x="189168" y="707303"/>
                  </a:lnTo>
                  <a:lnTo>
                    <a:pt x="126522" y="605767"/>
                  </a:lnTo>
                  <a:lnTo>
                    <a:pt x="270067" y="517202"/>
                  </a:lnTo>
                  <a:lnTo>
                    <a:pt x="0" y="517202"/>
                  </a:lnTo>
                  <a:lnTo>
                    <a:pt x="0" y="436540"/>
                  </a:lnTo>
                  <a:lnTo>
                    <a:pt x="380685" y="436540"/>
                  </a:lnTo>
                  <a:lnTo>
                    <a:pt x="380685" y="448953"/>
                  </a:lnTo>
                  <a:lnTo>
                    <a:pt x="781626" y="201580"/>
                  </a:lnTo>
                  <a:lnTo>
                    <a:pt x="863422" y="13354"/>
                  </a:lnTo>
                  <a:cubicBezTo>
                    <a:pt x="868307" y="2111"/>
                    <a:pt x="881382" y="-3042"/>
                    <a:pt x="892625" y="1844"/>
                  </a:cubicBezTo>
                  <a:close/>
                </a:path>
              </a:pathLst>
            </a:custGeom>
            <a:solidFill>
              <a:srgbClr val="A67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05070C-304E-4F40-BBEC-6630E8F350D3}"/>
                </a:ext>
              </a:extLst>
            </p:cNvPr>
            <p:cNvSpPr/>
            <p:nvPr/>
          </p:nvSpPr>
          <p:spPr>
            <a:xfrm rot="16586344">
              <a:off x="7828014" y="3110305"/>
              <a:ext cx="987405" cy="1170790"/>
            </a:xfrm>
            <a:custGeom>
              <a:avLst/>
              <a:gdLst>
                <a:gd name="connsiteX0" fmla="*/ 974050 w 987405"/>
                <a:gd name="connsiteY0" fmla="*/ 37228 h 1170790"/>
                <a:gd name="connsiteX1" fmla="*/ 985561 w 987405"/>
                <a:gd name="connsiteY1" fmla="*/ 66431 h 1170790"/>
                <a:gd name="connsiteX2" fmla="*/ 798107 w 987405"/>
                <a:gd name="connsiteY2" fmla="*/ 497797 h 1170790"/>
                <a:gd name="connsiteX3" fmla="*/ 847121 w 987405"/>
                <a:gd name="connsiteY3" fmla="*/ 1149572 h 1170790"/>
                <a:gd name="connsiteX4" fmla="*/ 832890 w 987405"/>
                <a:gd name="connsiteY4" fmla="*/ 1166118 h 1170790"/>
                <a:gd name="connsiteX5" fmla="*/ 771340 w 987405"/>
                <a:gd name="connsiteY5" fmla="*/ 1170746 h 1170790"/>
                <a:gd name="connsiteX6" fmla="*/ 754794 w 987405"/>
                <a:gd name="connsiteY6" fmla="*/ 1156515 h 1170790"/>
                <a:gd name="connsiteX7" fmla="*/ 718955 w 987405"/>
                <a:gd name="connsiteY7" fmla="*/ 679940 h 1170790"/>
                <a:gd name="connsiteX8" fmla="*/ 532521 w 987405"/>
                <a:gd name="connsiteY8" fmla="*/ 1108957 h 1170790"/>
                <a:gd name="connsiteX9" fmla="*/ 503317 w 987405"/>
                <a:gd name="connsiteY9" fmla="*/ 1120467 h 1170790"/>
                <a:gd name="connsiteX10" fmla="*/ 421892 w 987405"/>
                <a:gd name="connsiteY10" fmla="*/ 1085083 h 1170790"/>
                <a:gd name="connsiteX11" fmla="*/ 410380 w 987405"/>
                <a:gd name="connsiteY11" fmla="*/ 1055880 h 1170790"/>
                <a:gd name="connsiteX12" fmla="*/ 698388 w 987405"/>
                <a:gd name="connsiteY12" fmla="*/ 393124 h 1170790"/>
                <a:gd name="connsiteX13" fmla="*/ 189168 w 987405"/>
                <a:gd name="connsiteY13" fmla="*/ 707303 h 1170790"/>
                <a:gd name="connsiteX14" fmla="*/ 126522 w 987405"/>
                <a:gd name="connsiteY14" fmla="*/ 605767 h 1170790"/>
                <a:gd name="connsiteX15" fmla="*/ 270067 w 987405"/>
                <a:gd name="connsiteY15" fmla="*/ 517202 h 1170790"/>
                <a:gd name="connsiteX16" fmla="*/ 0 w 987405"/>
                <a:gd name="connsiteY16" fmla="*/ 517202 h 1170790"/>
                <a:gd name="connsiteX17" fmla="*/ 0 w 987405"/>
                <a:gd name="connsiteY17" fmla="*/ 436540 h 1170790"/>
                <a:gd name="connsiteX18" fmla="*/ 380685 w 987405"/>
                <a:gd name="connsiteY18" fmla="*/ 436540 h 1170790"/>
                <a:gd name="connsiteX19" fmla="*/ 380685 w 987405"/>
                <a:gd name="connsiteY19" fmla="*/ 448953 h 1170790"/>
                <a:gd name="connsiteX20" fmla="*/ 781626 w 987405"/>
                <a:gd name="connsiteY20" fmla="*/ 201580 h 1170790"/>
                <a:gd name="connsiteX21" fmla="*/ 863422 w 987405"/>
                <a:gd name="connsiteY21" fmla="*/ 13354 h 1170790"/>
                <a:gd name="connsiteX22" fmla="*/ 892625 w 987405"/>
                <a:gd name="connsiteY22" fmla="*/ 1844 h 117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7405" h="1170790">
                  <a:moveTo>
                    <a:pt x="974050" y="37228"/>
                  </a:moveTo>
                  <a:cubicBezTo>
                    <a:pt x="985293" y="42114"/>
                    <a:pt x="990446" y="55188"/>
                    <a:pt x="985561" y="66431"/>
                  </a:cubicBezTo>
                  <a:lnTo>
                    <a:pt x="798107" y="497797"/>
                  </a:lnTo>
                  <a:lnTo>
                    <a:pt x="847121" y="1149572"/>
                  </a:lnTo>
                  <a:cubicBezTo>
                    <a:pt x="847760" y="1158071"/>
                    <a:pt x="841389" y="1165478"/>
                    <a:pt x="832890" y="1166118"/>
                  </a:cubicBezTo>
                  <a:lnTo>
                    <a:pt x="771340" y="1170746"/>
                  </a:lnTo>
                  <a:cubicBezTo>
                    <a:pt x="762840" y="1171385"/>
                    <a:pt x="755433" y="1165014"/>
                    <a:pt x="754794" y="1156515"/>
                  </a:cubicBezTo>
                  <a:lnTo>
                    <a:pt x="718955" y="679940"/>
                  </a:lnTo>
                  <a:lnTo>
                    <a:pt x="532521" y="1108957"/>
                  </a:lnTo>
                  <a:cubicBezTo>
                    <a:pt x="527635" y="1120200"/>
                    <a:pt x="514560" y="1125354"/>
                    <a:pt x="503317" y="1120467"/>
                  </a:cubicBezTo>
                  <a:lnTo>
                    <a:pt x="421892" y="1085083"/>
                  </a:lnTo>
                  <a:cubicBezTo>
                    <a:pt x="410648" y="1080197"/>
                    <a:pt x="405495" y="1067123"/>
                    <a:pt x="410380" y="1055880"/>
                  </a:cubicBezTo>
                  <a:lnTo>
                    <a:pt x="698388" y="393124"/>
                  </a:lnTo>
                  <a:lnTo>
                    <a:pt x="189168" y="707303"/>
                  </a:lnTo>
                  <a:lnTo>
                    <a:pt x="126522" y="605767"/>
                  </a:lnTo>
                  <a:lnTo>
                    <a:pt x="270067" y="517202"/>
                  </a:lnTo>
                  <a:lnTo>
                    <a:pt x="0" y="517202"/>
                  </a:lnTo>
                  <a:lnTo>
                    <a:pt x="0" y="436540"/>
                  </a:lnTo>
                  <a:lnTo>
                    <a:pt x="380685" y="436540"/>
                  </a:lnTo>
                  <a:lnTo>
                    <a:pt x="380685" y="448953"/>
                  </a:lnTo>
                  <a:lnTo>
                    <a:pt x="781626" y="201580"/>
                  </a:lnTo>
                  <a:lnTo>
                    <a:pt x="863422" y="13354"/>
                  </a:lnTo>
                  <a:cubicBezTo>
                    <a:pt x="868307" y="2111"/>
                    <a:pt x="881382" y="-3042"/>
                    <a:pt x="892625" y="1844"/>
                  </a:cubicBezTo>
                  <a:close/>
                </a:path>
              </a:pathLst>
            </a:custGeom>
            <a:solidFill>
              <a:srgbClr val="A67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3E92A2-EF3F-4CFF-B083-0A0A4EA21277}"/>
                </a:ext>
              </a:extLst>
            </p:cNvPr>
            <p:cNvSpPr/>
            <p:nvPr/>
          </p:nvSpPr>
          <p:spPr>
            <a:xfrm rot="13148424">
              <a:off x="8108476" y="1960954"/>
              <a:ext cx="987405" cy="1170790"/>
            </a:xfrm>
            <a:custGeom>
              <a:avLst/>
              <a:gdLst>
                <a:gd name="connsiteX0" fmla="*/ 974050 w 987405"/>
                <a:gd name="connsiteY0" fmla="*/ 37228 h 1170790"/>
                <a:gd name="connsiteX1" fmla="*/ 985561 w 987405"/>
                <a:gd name="connsiteY1" fmla="*/ 66431 h 1170790"/>
                <a:gd name="connsiteX2" fmla="*/ 798107 w 987405"/>
                <a:gd name="connsiteY2" fmla="*/ 497797 h 1170790"/>
                <a:gd name="connsiteX3" fmla="*/ 847121 w 987405"/>
                <a:gd name="connsiteY3" fmla="*/ 1149572 h 1170790"/>
                <a:gd name="connsiteX4" fmla="*/ 832890 w 987405"/>
                <a:gd name="connsiteY4" fmla="*/ 1166118 h 1170790"/>
                <a:gd name="connsiteX5" fmla="*/ 771340 w 987405"/>
                <a:gd name="connsiteY5" fmla="*/ 1170746 h 1170790"/>
                <a:gd name="connsiteX6" fmla="*/ 754794 w 987405"/>
                <a:gd name="connsiteY6" fmla="*/ 1156515 h 1170790"/>
                <a:gd name="connsiteX7" fmla="*/ 718955 w 987405"/>
                <a:gd name="connsiteY7" fmla="*/ 679940 h 1170790"/>
                <a:gd name="connsiteX8" fmla="*/ 532521 w 987405"/>
                <a:gd name="connsiteY8" fmla="*/ 1108957 h 1170790"/>
                <a:gd name="connsiteX9" fmla="*/ 503317 w 987405"/>
                <a:gd name="connsiteY9" fmla="*/ 1120467 h 1170790"/>
                <a:gd name="connsiteX10" fmla="*/ 421892 w 987405"/>
                <a:gd name="connsiteY10" fmla="*/ 1085083 h 1170790"/>
                <a:gd name="connsiteX11" fmla="*/ 410380 w 987405"/>
                <a:gd name="connsiteY11" fmla="*/ 1055880 h 1170790"/>
                <a:gd name="connsiteX12" fmla="*/ 698388 w 987405"/>
                <a:gd name="connsiteY12" fmla="*/ 393124 h 1170790"/>
                <a:gd name="connsiteX13" fmla="*/ 189168 w 987405"/>
                <a:gd name="connsiteY13" fmla="*/ 707303 h 1170790"/>
                <a:gd name="connsiteX14" fmla="*/ 126522 w 987405"/>
                <a:gd name="connsiteY14" fmla="*/ 605767 h 1170790"/>
                <a:gd name="connsiteX15" fmla="*/ 270067 w 987405"/>
                <a:gd name="connsiteY15" fmla="*/ 517202 h 1170790"/>
                <a:gd name="connsiteX16" fmla="*/ 0 w 987405"/>
                <a:gd name="connsiteY16" fmla="*/ 517202 h 1170790"/>
                <a:gd name="connsiteX17" fmla="*/ 0 w 987405"/>
                <a:gd name="connsiteY17" fmla="*/ 436540 h 1170790"/>
                <a:gd name="connsiteX18" fmla="*/ 380685 w 987405"/>
                <a:gd name="connsiteY18" fmla="*/ 436540 h 1170790"/>
                <a:gd name="connsiteX19" fmla="*/ 380685 w 987405"/>
                <a:gd name="connsiteY19" fmla="*/ 448953 h 1170790"/>
                <a:gd name="connsiteX20" fmla="*/ 781626 w 987405"/>
                <a:gd name="connsiteY20" fmla="*/ 201580 h 1170790"/>
                <a:gd name="connsiteX21" fmla="*/ 863422 w 987405"/>
                <a:gd name="connsiteY21" fmla="*/ 13354 h 1170790"/>
                <a:gd name="connsiteX22" fmla="*/ 892625 w 987405"/>
                <a:gd name="connsiteY22" fmla="*/ 1844 h 117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7405" h="1170790">
                  <a:moveTo>
                    <a:pt x="974050" y="37228"/>
                  </a:moveTo>
                  <a:cubicBezTo>
                    <a:pt x="985293" y="42114"/>
                    <a:pt x="990446" y="55188"/>
                    <a:pt x="985561" y="66431"/>
                  </a:cubicBezTo>
                  <a:lnTo>
                    <a:pt x="798107" y="497797"/>
                  </a:lnTo>
                  <a:lnTo>
                    <a:pt x="847121" y="1149572"/>
                  </a:lnTo>
                  <a:cubicBezTo>
                    <a:pt x="847760" y="1158071"/>
                    <a:pt x="841389" y="1165478"/>
                    <a:pt x="832890" y="1166118"/>
                  </a:cubicBezTo>
                  <a:lnTo>
                    <a:pt x="771340" y="1170746"/>
                  </a:lnTo>
                  <a:cubicBezTo>
                    <a:pt x="762840" y="1171385"/>
                    <a:pt x="755433" y="1165014"/>
                    <a:pt x="754794" y="1156515"/>
                  </a:cubicBezTo>
                  <a:lnTo>
                    <a:pt x="718955" y="679940"/>
                  </a:lnTo>
                  <a:lnTo>
                    <a:pt x="532521" y="1108957"/>
                  </a:lnTo>
                  <a:cubicBezTo>
                    <a:pt x="527635" y="1120200"/>
                    <a:pt x="514560" y="1125354"/>
                    <a:pt x="503317" y="1120467"/>
                  </a:cubicBezTo>
                  <a:lnTo>
                    <a:pt x="421892" y="1085083"/>
                  </a:lnTo>
                  <a:cubicBezTo>
                    <a:pt x="410648" y="1080197"/>
                    <a:pt x="405495" y="1067123"/>
                    <a:pt x="410380" y="1055880"/>
                  </a:cubicBezTo>
                  <a:lnTo>
                    <a:pt x="698388" y="393124"/>
                  </a:lnTo>
                  <a:lnTo>
                    <a:pt x="189168" y="707303"/>
                  </a:lnTo>
                  <a:lnTo>
                    <a:pt x="126522" y="605767"/>
                  </a:lnTo>
                  <a:lnTo>
                    <a:pt x="270067" y="517202"/>
                  </a:lnTo>
                  <a:lnTo>
                    <a:pt x="0" y="517202"/>
                  </a:lnTo>
                  <a:lnTo>
                    <a:pt x="0" y="436540"/>
                  </a:lnTo>
                  <a:lnTo>
                    <a:pt x="380685" y="436540"/>
                  </a:lnTo>
                  <a:lnTo>
                    <a:pt x="380685" y="448953"/>
                  </a:lnTo>
                  <a:lnTo>
                    <a:pt x="781626" y="201580"/>
                  </a:lnTo>
                  <a:lnTo>
                    <a:pt x="863422" y="13354"/>
                  </a:lnTo>
                  <a:cubicBezTo>
                    <a:pt x="868307" y="2111"/>
                    <a:pt x="881382" y="-3042"/>
                    <a:pt x="892625" y="1844"/>
                  </a:cubicBezTo>
                  <a:close/>
                </a:path>
              </a:pathLst>
            </a:custGeom>
            <a:solidFill>
              <a:srgbClr val="A67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756CD1-20CE-4963-B767-6425A2A297F1}"/>
                </a:ext>
              </a:extLst>
            </p:cNvPr>
            <p:cNvSpPr/>
            <p:nvPr/>
          </p:nvSpPr>
          <p:spPr>
            <a:xfrm rot="10397877">
              <a:off x="7498727" y="1234758"/>
              <a:ext cx="1156556" cy="1348994"/>
            </a:xfrm>
            <a:custGeom>
              <a:avLst/>
              <a:gdLst>
                <a:gd name="connsiteX0" fmla="*/ 974050 w 987405"/>
                <a:gd name="connsiteY0" fmla="*/ 37228 h 1170790"/>
                <a:gd name="connsiteX1" fmla="*/ 985561 w 987405"/>
                <a:gd name="connsiteY1" fmla="*/ 66431 h 1170790"/>
                <a:gd name="connsiteX2" fmla="*/ 798107 w 987405"/>
                <a:gd name="connsiteY2" fmla="*/ 497797 h 1170790"/>
                <a:gd name="connsiteX3" fmla="*/ 847121 w 987405"/>
                <a:gd name="connsiteY3" fmla="*/ 1149572 h 1170790"/>
                <a:gd name="connsiteX4" fmla="*/ 832890 w 987405"/>
                <a:gd name="connsiteY4" fmla="*/ 1166118 h 1170790"/>
                <a:gd name="connsiteX5" fmla="*/ 771340 w 987405"/>
                <a:gd name="connsiteY5" fmla="*/ 1170746 h 1170790"/>
                <a:gd name="connsiteX6" fmla="*/ 754794 w 987405"/>
                <a:gd name="connsiteY6" fmla="*/ 1156515 h 1170790"/>
                <a:gd name="connsiteX7" fmla="*/ 718955 w 987405"/>
                <a:gd name="connsiteY7" fmla="*/ 679940 h 1170790"/>
                <a:gd name="connsiteX8" fmla="*/ 532521 w 987405"/>
                <a:gd name="connsiteY8" fmla="*/ 1108957 h 1170790"/>
                <a:gd name="connsiteX9" fmla="*/ 503317 w 987405"/>
                <a:gd name="connsiteY9" fmla="*/ 1120467 h 1170790"/>
                <a:gd name="connsiteX10" fmla="*/ 421892 w 987405"/>
                <a:gd name="connsiteY10" fmla="*/ 1085083 h 1170790"/>
                <a:gd name="connsiteX11" fmla="*/ 410380 w 987405"/>
                <a:gd name="connsiteY11" fmla="*/ 1055880 h 1170790"/>
                <a:gd name="connsiteX12" fmla="*/ 698388 w 987405"/>
                <a:gd name="connsiteY12" fmla="*/ 393124 h 1170790"/>
                <a:gd name="connsiteX13" fmla="*/ 189168 w 987405"/>
                <a:gd name="connsiteY13" fmla="*/ 707303 h 1170790"/>
                <a:gd name="connsiteX14" fmla="*/ 126522 w 987405"/>
                <a:gd name="connsiteY14" fmla="*/ 605767 h 1170790"/>
                <a:gd name="connsiteX15" fmla="*/ 270067 w 987405"/>
                <a:gd name="connsiteY15" fmla="*/ 517202 h 1170790"/>
                <a:gd name="connsiteX16" fmla="*/ 0 w 987405"/>
                <a:gd name="connsiteY16" fmla="*/ 517202 h 1170790"/>
                <a:gd name="connsiteX17" fmla="*/ 0 w 987405"/>
                <a:gd name="connsiteY17" fmla="*/ 436540 h 1170790"/>
                <a:gd name="connsiteX18" fmla="*/ 380685 w 987405"/>
                <a:gd name="connsiteY18" fmla="*/ 436540 h 1170790"/>
                <a:gd name="connsiteX19" fmla="*/ 380685 w 987405"/>
                <a:gd name="connsiteY19" fmla="*/ 448953 h 1170790"/>
                <a:gd name="connsiteX20" fmla="*/ 781626 w 987405"/>
                <a:gd name="connsiteY20" fmla="*/ 201580 h 1170790"/>
                <a:gd name="connsiteX21" fmla="*/ 863422 w 987405"/>
                <a:gd name="connsiteY21" fmla="*/ 13354 h 1170790"/>
                <a:gd name="connsiteX22" fmla="*/ 892625 w 987405"/>
                <a:gd name="connsiteY22" fmla="*/ 1844 h 117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7405" h="1170790">
                  <a:moveTo>
                    <a:pt x="974050" y="37228"/>
                  </a:moveTo>
                  <a:cubicBezTo>
                    <a:pt x="985293" y="42114"/>
                    <a:pt x="990446" y="55188"/>
                    <a:pt x="985561" y="66431"/>
                  </a:cubicBezTo>
                  <a:lnTo>
                    <a:pt x="798107" y="497797"/>
                  </a:lnTo>
                  <a:lnTo>
                    <a:pt x="847121" y="1149572"/>
                  </a:lnTo>
                  <a:cubicBezTo>
                    <a:pt x="847760" y="1158071"/>
                    <a:pt x="841389" y="1165478"/>
                    <a:pt x="832890" y="1166118"/>
                  </a:cubicBezTo>
                  <a:lnTo>
                    <a:pt x="771340" y="1170746"/>
                  </a:lnTo>
                  <a:cubicBezTo>
                    <a:pt x="762840" y="1171385"/>
                    <a:pt x="755433" y="1165014"/>
                    <a:pt x="754794" y="1156515"/>
                  </a:cubicBezTo>
                  <a:lnTo>
                    <a:pt x="718955" y="679940"/>
                  </a:lnTo>
                  <a:lnTo>
                    <a:pt x="532521" y="1108957"/>
                  </a:lnTo>
                  <a:cubicBezTo>
                    <a:pt x="527635" y="1120200"/>
                    <a:pt x="514560" y="1125354"/>
                    <a:pt x="503317" y="1120467"/>
                  </a:cubicBezTo>
                  <a:lnTo>
                    <a:pt x="421892" y="1085083"/>
                  </a:lnTo>
                  <a:cubicBezTo>
                    <a:pt x="410648" y="1080197"/>
                    <a:pt x="405495" y="1067123"/>
                    <a:pt x="410380" y="1055880"/>
                  </a:cubicBezTo>
                  <a:lnTo>
                    <a:pt x="698388" y="393124"/>
                  </a:lnTo>
                  <a:lnTo>
                    <a:pt x="189168" y="707303"/>
                  </a:lnTo>
                  <a:lnTo>
                    <a:pt x="126522" y="605767"/>
                  </a:lnTo>
                  <a:lnTo>
                    <a:pt x="270067" y="517202"/>
                  </a:lnTo>
                  <a:lnTo>
                    <a:pt x="0" y="517202"/>
                  </a:lnTo>
                  <a:lnTo>
                    <a:pt x="0" y="436540"/>
                  </a:lnTo>
                  <a:lnTo>
                    <a:pt x="380685" y="436540"/>
                  </a:lnTo>
                  <a:lnTo>
                    <a:pt x="380685" y="448953"/>
                  </a:lnTo>
                  <a:lnTo>
                    <a:pt x="781626" y="201580"/>
                  </a:lnTo>
                  <a:lnTo>
                    <a:pt x="863422" y="13354"/>
                  </a:lnTo>
                  <a:cubicBezTo>
                    <a:pt x="868307" y="2111"/>
                    <a:pt x="881382" y="-3042"/>
                    <a:pt x="892625" y="1844"/>
                  </a:cubicBezTo>
                  <a:close/>
                </a:path>
              </a:pathLst>
            </a:custGeom>
            <a:solidFill>
              <a:srgbClr val="A67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46AABD-E6C5-4543-A330-788CE2CF10EA}"/>
                </a:ext>
              </a:extLst>
            </p:cNvPr>
            <p:cNvSpPr/>
            <p:nvPr/>
          </p:nvSpPr>
          <p:spPr>
            <a:xfrm rot="6870376">
              <a:off x="6304219" y="1372165"/>
              <a:ext cx="1149803" cy="1397602"/>
            </a:xfrm>
            <a:custGeom>
              <a:avLst/>
              <a:gdLst>
                <a:gd name="connsiteX0" fmla="*/ 974050 w 987405"/>
                <a:gd name="connsiteY0" fmla="*/ 37228 h 1170790"/>
                <a:gd name="connsiteX1" fmla="*/ 985561 w 987405"/>
                <a:gd name="connsiteY1" fmla="*/ 66431 h 1170790"/>
                <a:gd name="connsiteX2" fmla="*/ 798107 w 987405"/>
                <a:gd name="connsiteY2" fmla="*/ 497797 h 1170790"/>
                <a:gd name="connsiteX3" fmla="*/ 847121 w 987405"/>
                <a:gd name="connsiteY3" fmla="*/ 1149572 h 1170790"/>
                <a:gd name="connsiteX4" fmla="*/ 832890 w 987405"/>
                <a:gd name="connsiteY4" fmla="*/ 1166118 h 1170790"/>
                <a:gd name="connsiteX5" fmla="*/ 771340 w 987405"/>
                <a:gd name="connsiteY5" fmla="*/ 1170746 h 1170790"/>
                <a:gd name="connsiteX6" fmla="*/ 754794 w 987405"/>
                <a:gd name="connsiteY6" fmla="*/ 1156515 h 1170790"/>
                <a:gd name="connsiteX7" fmla="*/ 718955 w 987405"/>
                <a:gd name="connsiteY7" fmla="*/ 679940 h 1170790"/>
                <a:gd name="connsiteX8" fmla="*/ 532521 w 987405"/>
                <a:gd name="connsiteY8" fmla="*/ 1108957 h 1170790"/>
                <a:gd name="connsiteX9" fmla="*/ 503317 w 987405"/>
                <a:gd name="connsiteY9" fmla="*/ 1120467 h 1170790"/>
                <a:gd name="connsiteX10" fmla="*/ 421892 w 987405"/>
                <a:gd name="connsiteY10" fmla="*/ 1085083 h 1170790"/>
                <a:gd name="connsiteX11" fmla="*/ 410380 w 987405"/>
                <a:gd name="connsiteY11" fmla="*/ 1055880 h 1170790"/>
                <a:gd name="connsiteX12" fmla="*/ 698388 w 987405"/>
                <a:gd name="connsiteY12" fmla="*/ 393124 h 1170790"/>
                <a:gd name="connsiteX13" fmla="*/ 189168 w 987405"/>
                <a:gd name="connsiteY13" fmla="*/ 707303 h 1170790"/>
                <a:gd name="connsiteX14" fmla="*/ 126522 w 987405"/>
                <a:gd name="connsiteY14" fmla="*/ 605767 h 1170790"/>
                <a:gd name="connsiteX15" fmla="*/ 270067 w 987405"/>
                <a:gd name="connsiteY15" fmla="*/ 517202 h 1170790"/>
                <a:gd name="connsiteX16" fmla="*/ 0 w 987405"/>
                <a:gd name="connsiteY16" fmla="*/ 517202 h 1170790"/>
                <a:gd name="connsiteX17" fmla="*/ 0 w 987405"/>
                <a:gd name="connsiteY17" fmla="*/ 436540 h 1170790"/>
                <a:gd name="connsiteX18" fmla="*/ 380685 w 987405"/>
                <a:gd name="connsiteY18" fmla="*/ 436540 h 1170790"/>
                <a:gd name="connsiteX19" fmla="*/ 380685 w 987405"/>
                <a:gd name="connsiteY19" fmla="*/ 448953 h 1170790"/>
                <a:gd name="connsiteX20" fmla="*/ 781626 w 987405"/>
                <a:gd name="connsiteY20" fmla="*/ 201580 h 1170790"/>
                <a:gd name="connsiteX21" fmla="*/ 863422 w 987405"/>
                <a:gd name="connsiteY21" fmla="*/ 13354 h 1170790"/>
                <a:gd name="connsiteX22" fmla="*/ 892625 w 987405"/>
                <a:gd name="connsiteY22" fmla="*/ 1844 h 117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7405" h="1170790">
                  <a:moveTo>
                    <a:pt x="974050" y="37228"/>
                  </a:moveTo>
                  <a:cubicBezTo>
                    <a:pt x="985293" y="42114"/>
                    <a:pt x="990446" y="55188"/>
                    <a:pt x="985561" y="66431"/>
                  </a:cubicBezTo>
                  <a:lnTo>
                    <a:pt x="798107" y="497797"/>
                  </a:lnTo>
                  <a:lnTo>
                    <a:pt x="847121" y="1149572"/>
                  </a:lnTo>
                  <a:cubicBezTo>
                    <a:pt x="847760" y="1158071"/>
                    <a:pt x="841389" y="1165478"/>
                    <a:pt x="832890" y="1166118"/>
                  </a:cubicBezTo>
                  <a:lnTo>
                    <a:pt x="771340" y="1170746"/>
                  </a:lnTo>
                  <a:cubicBezTo>
                    <a:pt x="762840" y="1171385"/>
                    <a:pt x="755433" y="1165014"/>
                    <a:pt x="754794" y="1156515"/>
                  </a:cubicBezTo>
                  <a:lnTo>
                    <a:pt x="718955" y="679940"/>
                  </a:lnTo>
                  <a:lnTo>
                    <a:pt x="532521" y="1108957"/>
                  </a:lnTo>
                  <a:cubicBezTo>
                    <a:pt x="527635" y="1120200"/>
                    <a:pt x="514560" y="1125354"/>
                    <a:pt x="503317" y="1120467"/>
                  </a:cubicBezTo>
                  <a:lnTo>
                    <a:pt x="421892" y="1085083"/>
                  </a:lnTo>
                  <a:cubicBezTo>
                    <a:pt x="410648" y="1080197"/>
                    <a:pt x="405495" y="1067123"/>
                    <a:pt x="410380" y="1055880"/>
                  </a:cubicBezTo>
                  <a:lnTo>
                    <a:pt x="698388" y="393124"/>
                  </a:lnTo>
                  <a:lnTo>
                    <a:pt x="189168" y="707303"/>
                  </a:lnTo>
                  <a:lnTo>
                    <a:pt x="126522" y="605767"/>
                  </a:lnTo>
                  <a:lnTo>
                    <a:pt x="270067" y="517202"/>
                  </a:lnTo>
                  <a:lnTo>
                    <a:pt x="0" y="517202"/>
                  </a:lnTo>
                  <a:lnTo>
                    <a:pt x="0" y="436540"/>
                  </a:lnTo>
                  <a:lnTo>
                    <a:pt x="380685" y="436540"/>
                  </a:lnTo>
                  <a:lnTo>
                    <a:pt x="380685" y="448953"/>
                  </a:lnTo>
                  <a:lnTo>
                    <a:pt x="781626" y="201580"/>
                  </a:lnTo>
                  <a:lnTo>
                    <a:pt x="863422" y="13354"/>
                  </a:lnTo>
                  <a:cubicBezTo>
                    <a:pt x="868307" y="2111"/>
                    <a:pt x="881382" y="-3042"/>
                    <a:pt x="892625" y="1844"/>
                  </a:cubicBezTo>
                  <a:close/>
                </a:path>
              </a:pathLst>
            </a:custGeom>
            <a:solidFill>
              <a:srgbClr val="A67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A86563-68DF-422A-80D2-037C8741D90D}"/>
                </a:ext>
              </a:extLst>
            </p:cNvPr>
            <p:cNvSpPr/>
            <p:nvPr/>
          </p:nvSpPr>
          <p:spPr>
            <a:xfrm rot="3347930">
              <a:off x="5911810" y="2581925"/>
              <a:ext cx="987405" cy="1170790"/>
            </a:xfrm>
            <a:custGeom>
              <a:avLst/>
              <a:gdLst>
                <a:gd name="connsiteX0" fmla="*/ 974050 w 987405"/>
                <a:gd name="connsiteY0" fmla="*/ 37228 h 1170790"/>
                <a:gd name="connsiteX1" fmla="*/ 985561 w 987405"/>
                <a:gd name="connsiteY1" fmla="*/ 66431 h 1170790"/>
                <a:gd name="connsiteX2" fmla="*/ 798107 w 987405"/>
                <a:gd name="connsiteY2" fmla="*/ 497797 h 1170790"/>
                <a:gd name="connsiteX3" fmla="*/ 847121 w 987405"/>
                <a:gd name="connsiteY3" fmla="*/ 1149572 h 1170790"/>
                <a:gd name="connsiteX4" fmla="*/ 832890 w 987405"/>
                <a:gd name="connsiteY4" fmla="*/ 1166118 h 1170790"/>
                <a:gd name="connsiteX5" fmla="*/ 771340 w 987405"/>
                <a:gd name="connsiteY5" fmla="*/ 1170746 h 1170790"/>
                <a:gd name="connsiteX6" fmla="*/ 754794 w 987405"/>
                <a:gd name="connsiteY6" fmla="*/ 1156515 h 1170790"/>
                <a:gd name="connsiteX7" fmla="*/ 718955 w 987405"/>
                <a:gd name="connsiteY7" fmla="*/ 679940 h 1170790"/>
                <a:gd name="connsiteX8" fmla="*/ 532521 w 987405"/>
                <a:gd name="connsiteY8" fmla="*/ 1108957 h 1170790"/>
                <a:gd name="connsiteX9" fmla="*/ 503317 w 987405"/>
                <a:gd name="connsiteY9" fmla="*/ 1120467 h 1170790"/>
                <a:gd name="connsiteX10" fmla="*/ 421892 w 987405"/>
                <a:gd name="connsiteY10" fmla="*/ 1085083 h 1170790"/>
                <a:gd name="connsiteX11" fmla="*/ 410380 w 987405"/>
                <a:gd name="connsiteY11" fmla="*/ 1055880 h 1170790"/>
                <a:gd name="connsiteX12" fmla="*/ 698388 w 987405"/>
                <a:gd name="connsiteY12" fmla="*/ 393124 h 1170790"/>
                <a:gd name="connsiteX13" fmla="*/ 189168 w 987405"/>
                <a:gd name="connsiteY13" fmla="*/ 707303 h 1170790"/>
                <a:gd name="connsiteX14" fmla="*/ 126522 w 987405"/>
                <a:gd name="connsiteY14" fmla="*/ 605767 h 1170790"/>
                <a:gd name="connsiteX15" fmla="*/ 270067 w 987405"/>
                <a:gd name="connsiteY15" fmla="*/ 517202 h 1170790"/>
                <a:gd name="connsiteX16" fmla="*/ 0 w 987405"/>
                <a:gd name="connsiteY16" fmla="*/ 517202 h 1170790"/>
                <a:gd name="connsiteX17" fmla="*/ 0 w 987405"/>
                <a:gd name="connsiteY17" fmla="*/ 436540 h 1170790"/>
                <a:gd name="connsiteX18" fmla="*/ 380685 w 987405"/>
                <a:gd name="connsiteY18" fmla="*/ 436540 h 1170790"/>
                <a:gd name="connsiteX19" fmla="*/ 380685 w 987405"/>
                <a:gd name="connsiteY19" fmla="*/ 448953 h 1170790"/>
                <a:gd name="connsiteX20" fmla="*/ 781626 w 987405"/>
                <a:gd name="connsiteY20" fmla="*/ 201580 h 1170790"/>
                <a:gd name="connsiteX21" fmla="*/ 863422 w 987405"/>
                <a:gd name="connsiteY21" fmla="*/ 13354 h 1170790"/>
                <a:gd name="connsiteX22" fmla="*/ 892625 w 987405"/>
                <a:gd name="connsiteY22" fmla="*/ 1844 h 117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7405" h="1170790">
                  <a:moveTo>
                    <a:pt x="974050" y="37228"/>
                  </a:moveTo>
                  <a:cubicBezTo>
                    <a:pt x="985293" y="42114"/>
                    <a:pt x="990446" y="55188"/>
                    <a:pt x="985561" y="66431"/>
                  </a:cubicBezTo>
                  <a:lnTo>
                    <a:pt x="798107" y="497797"/>
                  </a:lnTo>
                  <a:lnTo>
                    <a:pt x="847121" y="1149572"/>
                  </a:lnTo>
                  <a:cubicBezTo>
                    <a:pt x="847760" y="1158071"/>
                    <a:pt x="841389" y="1165478"/>
                    <a:pt x="832890" y="1166118"/>
                  </a:cubicBezTo>
                  <a:lnTo>
                    <a:pt x="771340" y="1170746"/>
                  </a:lnTo>
                  <a:cubicBezTo>
                    <a:pt x="762840" y="1171385"/>
                    <a:pt x="755433" y="1165014"/>
                    <a:pt x="754794" y="1156515"/>
                  </a:cubicBezTo>
                  <a:lnTo>
                    <a:pt x="718955" y="679940"/>
                  </a:lnTo>
                  <a:lnTo>
                    <a:pt x="532521" y="1108957"/>
                  </a:lnTo>
                  <a:cubicBezTo>
                    <a:pt x="527635" y="1120200"/>
                    <a:pt x="514560" y="1125354"/>
                    <a:pt x="503317" y="1120467"/>
                  </a:cubicBezTo>
                  <a:lnTo>
                    <a:pt x="421892" y="1085083"/>
                  </a:lnTo>
                  <a:cubicBezTo>
                    <a:pt x="410648" y="1080197"/>
                    <a:pt x="405495" y="1067123"/>
                    <a:pt x="410380" y="1055880"/>
                  </a:cubicBezTo>
                  <a:lnTo>
                    <a:pt x="698388" y="393124"/>
                  </a:lnTo>
                  <a:lnTo>
                    <a:pt x="189168" y="707303"/>
                  </a:lnTo>
                  <a:lnTo>
                    <a:pt x="126522" y="605767"/>
                  </a:lnTo>
                  <a:lnTo>
                    <a:pt x="270067" y="517202"/>
                  </a:lnTo>
                  <a:lnTo>
                    <a:pt x="0" y="517202"/>
                  </a:lnTo>
                  <a:lnTo>
                    <a:pt x="0" y="436540"/>
                  </a:lnTo>
                  <a:lnTo>
                    <a:pt x="380685" y="436540"/>
                  </a:lnTo>
                  <a:lnTo>
                    <a:pt x="380685" y="448953"/>
                  </a:lnTo>
                  <a:lnTo>
                    <a:pt x="781626" y="201580"/>
                  </a:lnTo>
                  <a:lnTo>
                    <a:pt x="863422" y="13354"/>
                  </a:lnTo>
                  <a:cubicBezTo>
                    <a:pt x="868307" y="2111"/>
                    <a:pt x="881382" y="-3042"/>
                    <a:pt x="892625" y="1844"/>
                  </a:cubicBezTo>
                  <a:close/>
                </a:path>
              </a:pathLst>
            </a:custGeom>
            <a:solidFill>
              <a:srgbClr val="A67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58599111-2B8F-4572-B152-86C607862BE0}"/>
                </a:ext>
              </a:extLst>
            </p:cNvPr>
            <p:cNvSpPr/>
            <p:nvPr/>
          </p:nvSpPr>
          <p:spPr>
            <a:xfrm>
              <a:off x="5643840" y="1117599"/>
              <a:ext cx="3614460" cy="3937001"/>
            </a:xfrm>
            <a:prstGeom prst="cloud">
              <a:avLst/>
            </a:prstGeom>
            <a:solidFill>
              <a:srgbClr val="9BBB59">
                <a:alpha val="96000"/>
              </a:srgbClr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5852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52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9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Kugele</dc:creator>
  <cp:lastModifiedBy>Sean Kugele</cp:lastModifiedBy>
  <cp:revision>37</cp:revision>
  <dcterms:created xsi:type="dcterms:W3CDTF">2020-08-23T08:25:04Z</dcterms:created>
  <dcterms:modified xsi:type="dcterms:W3CDTF">2020-08-23T13:05:23Z</dcterms:modified>
</cp:coreProperties>
</file>