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57" r:id="rId3"/>
    <p:sldId id="261" r:id="rId4"/>
    <p:sldId id="265" r:id="rId5"/>
    <p:sldId id="271" r:id="rId6"/>
    <p:sldId id="276" r:id="rId7"/>
    <p:sldId id="277" r:id="rId8"/>
    <p:sldId id="262" r:id="rId9"/>
    <p:sldId id="25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706" autoAdjust="0"/>
  </p:normalViewPr>
  <p:slideViewPr>
    <p:cSldViewPr>
      <p:cViewPr varScale="1">
        <p:scale>
          <a:sx n="149" d="100"/>
          <a:sy n="149" d="100"/>
        </p:scale>
        <p:origin x="96" y="4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180 – Fall 2023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11" y="1371600"/>
            <a:ext cx="6858001" cy="2677099"/>
          </a:xfrm>
        </p:spPr>
        <p:txBody>
          <a:bodyPr/>
          <a:lstStyle/>
          <a:p>
            <a:r>
              <a:rPr lang="en-US" dirty="0"/>
              <a:t>The purpose of my site?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800600"/>
            <a:ext cx="9829800" cy="1524000"/>
          </a:xfrm>
        </p:spPr>
        <p:txBody>
          <a:bodyPr>
            <a:normAutofit fontScale="92500"/>
          </a:bodyPr>
          <a:lstStyle/>
          <a:p>
            <a:r>
              <a:rPr lang="en-US" dirty="0"/>
              <a:t>When I’m not working my way through homework assignments, I spend some of my free time with my friends Bob, Jamie, Mark, and Rob.  The five of us have a classic rock band that plays around town during warmer months.  We have been playing in public for over five years, but not too many people know about us.  We need a website!  This site is a rough draft, demonstrating a few ideas I have had for a new site for the band.</a:t>
            </a: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1E7D853-9809-356A-B852-97434A11B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0"/>
            <a:ext cx="3733800" cy="40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intended audience…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Partially, it’s for our existing fans, to stay in touch with us and find out where we’re playing next.</a:t>
            </a:r>
          </a:p>
        </p:txBody>
      </p:sp>
      <p:pic>
        <p:nvPicPr>
          <p:cNvPr id="4" name="Content Placeholder 3" descr="Spotlight on a dark foggy stage">
            <a:extLst>
              <a:ext uri="{FF2B5EF4-FFF2-40B4-BE49-F238E27FC236}">
                <a16:creationId xmlns:a16="http://schemas.microsoft.com/office/drawing/2014/main" id="{C01A565A-9938-A7D5-D514-C3AD4A0156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54" y="2971800"/>
            <a:ext cx="4416425" cy="2943564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it’s also for people who haven’t heard of us yet.  The Photo Album and Blog would provide a way to learn more about us.</a:t>
            </a:r>
          </a:p>
        </p:txBody>
      </p:sp>
      <p:pic>
        <p:nvPicPr>
          <p:cNvPr id="6" name="Content Placeholder 5" descr="Close-up of microphone head">
            <a:extLst>
              <a:ext uri="{FF2B5EF4-FFF2-40B4-BE49-F238E27FC236}">
                <a16:creationId xmlns:a16="http://schemas.microsoft.com/office/drawing/2014/main" id="{2C247709-7867-09FF-1B71-9C3BE25890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6" y="3006108"/>
            <a:ext cx="4416425" cy="2943564"/>
          </a:xfrm>
        </p:spPr>
      </p:pic>
    </p:spTree>
    <p:extLst>
      <p:ext uri="{BB962C8B-B14F-4D97-AF65-F5344CB8AC3E}">
        <p14:creationId xmlns:p14="http://schemas.microsoft.com/office/powerpoint/2010/main" val="2920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23211" y="457200"/>
            <a:ext cx="3781439" cy="1905000"/>
          </a:xfrm>
        </p:spPr>
        <p:txBody>
          <a:bodyPr/>
          <a:lstStyle/>
          <a:p>
            <a:r>
              <a:rPr lang="en-US" dirty="0"/>
              <a:t>My chosen color scheme?</a:t>
            </a:r>
          </a:p>
        </p:txBody>
      </p:sp>
      <p:pic>
        <p:nvPicPr>
          <p:cNvPr id="3" name="Picture Placeholder 2" descr="an outdoor theatre shell for live performances, with musical equipment and instruments.">
            <a:extLst>
              <a:ext uri="{FF2B5EF4-FFF2-40B4-BE49-F238E27FC236}">
                <a16:creationId xmlns:a16="http://schemas.microsoft.com/office/drawing/2014/main" id="{A8E64C35-734D-223C-7D99-A5BCAA7E7F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r="17000"/>
          <a:stretch>
            <a:fillRect/>
          </a:stretch>
        </p:blipFill>
        <p:spPr>
          <a:xfrm>
            <a:off x="836612" y="838200"/>
            <a:ext cx="5591717" cy="4766294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7923211" y="2971800"/>
            <a:ext cx="3781439" cy="2819400"/>
          </a:xfrm>
        </p:spPr>
        <p:txBody>
          <a:bodyPr/>
          <a:lstStyle/>
          <a:p>
            <a:r>
              <a:rPr lang="en-US" dirty="0"/>
              <a:t>This was hard to decide, and it’s still subject to change.  A black background seems appropriate for a site that will have many photos of late-night gigs on dark stages. Beyond that, I simply thought that reds, yellows, and oranges might go well with that, or at least would be a good start. But then again, not every gig we play is in the dark!</a:t>
            </a:r>
          </a:p>
        </p:txBody>
      </p:sp>
    </p:spTree>
    <p:extLst>
      <p:ext uri="{BB962C8B-B14F-4D97-AF65-F5344CB8AC3E}">
        <p14:creationId xmlns:p14="http://schemas.microsoft.com/office/powerpoint/2010/main" val="4140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design…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 – really easy to rearrange things &amp; see how they look</a:t>
            </a:r>
          </a:p>
          <a:p>
            <a:r>
              <a:rPr lang="en-US" dirty="0"/>
              <a:t>Vertical nav – more visually appealing with the sliding transition from the left, on any device with any size viewport</a:t>
            </a:r>
          </a:p>
          <a:p>
            <a:r>
              <a:rPr lang="en-US" dirty="0"/>
              <a:t>An ‘aside’ with photos – the right photos here can grab and keep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23211" y="457200"/>
            <a:ext cx="3781439" cy="838200"/>
          </a:xfrm>
        </p:spPr>
        <p:txBody>
          <a:bodyPr/>
          <a:lstStyle/>
          <a:p>
            <a:r>
              <a:rPr lang="en-US" dirty="0"/>
              <a:t>My challenges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7923211" y="1698017"/>
            <a:ext cx="3781439" cy="4093183"/>
          </a:xfrm>
        </p:spPr>
        <p:txBody>
          <a:bodyPr/>
          <a:lstStyle/>
          <a:p>
            <a:r>
              <a:rPr lang="en-US" dirty="0"/>
              <a:t>The photos in my ‘aside’ kept appearing larger than the 1/6</a:t>
            </a:r>
            <a:r>
              <a:rPr lang="en-US" baseline="30000" dirty="0"/>
              <a:t>th</a:t>
            </a:r>
            <a:r>
              <a:rPr lang="en-US" dirty="0"/>
              <a:t> of the viewport they were given to appear in.  This was because I had removed all the text from the center ‘section’.  Filling that section with text again forced the photos back to the right size.</a:t>
            </a:r>
          </a:p>
          <a:p>
            <a:r>
              <a:rPr lang="en-US" dirty="0"/>
              <a:t>And switching from ‘</a:t>
            </a:r>
            <a:r>
              <a:rPr lang="en-US" dirty="0" err="1"/>
              <a:t>vw</a:t>
            </a:r>
            <a:r>
              <a:rPr lang="en-US" dirty="0"/>
              <a:t>’ to ‘</a:t>
            </a:r>
            <a:r>
              <a:rPr lang="en-US" dirty="0" err="1"/>
              <a:t>em</a:t>
            </a:r>
            <a:r>
              <a:rPr lang="en-US" dirty="0"/>
              <a:t>’ font sizes controlled the size of the menu buttons much better when resizing the browser window.</a:t>
            </a:r>
          </a:p>
        </p:txBody>
      </p:sp>
      <p:pic>
        <p:nvPicPr>
          <p:cNvPr id="7" name="Picture Placeholder 6" descr="A person sitting on a chair on a dirt road">
            <a:extLst>
              <a:ext uri="{FF2B5EF4-FFF2-40B4-BE49-F238E27FC236}">
                <a16:creationId xmlns:a16="http://schemas.microsoft.com/office/drawing/2014/main" id="{31186AAE-E758-F751-F570-16083DE42E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r="2035"/>
          <a:stretch>
            <a:fillRect/>
          </a:stretch>
        </p:blipFill>
        <p:spPr>
          <a:xfrm>
            <a:off x="1217612" y="1219200"/>
            <a:ext cx="4802038" cy="4093183"/>
          </a:xfrm>
        </p:spPr>
      </p:pic>
    </p:spTree>
    <p:extLst>
      <p:ext uri="{BB962C8B-B14F-4D97-AF65-F5344CB8AC3E}">
        <p14:creationId xmlns:p14="http://schemas.microsoft.com/office/powerpoint/2010/main" val="24061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11" y="1371600"/>
            <a:ext cx="6858001" cy="2677099"/>
          </a:xfrm>
        </p:spPr>
        <p:txBody>
          <a:bodyPr/>
          <a:lstStyle/>
          <a:p>
            <a:r>
              <a:rPr lang="en-US" dirty="0"/>
              <a:t>What I did well?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800600"/>
            <a:ext cx="9829800" cy="1524000"/>
          </a:xfrm>
        </p:spPr>
        <p:txBody>
          <a:bodyPr>
            <a:normAutofit/>
          </a:bodyPr>
          <a:lstStyle/>
          <a:p>
            <a:r>
              <a:rPr lang="en-US" dirty="0"/>
              <a:t>I’m happy with the slide effects and transitions, especially the fade effect on the ‘Knee Deep’ logo background.  The background of the center text block goes from 100% transparent to about 15% transparent, making it look like the background image itself is transitioning from full brightness to a nice muted background.</a:t>
            </a: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1E7D853-9809-356A-B852-97434A11B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0"/>
            <a:ext cx="3733800" cy="40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I do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FA8FD-51DE-E69C-DDE2-DFC60D4C25D1}"/>
              </a:ext>
            </a:extLst>
          </p:cNvPr>
          <p:cNvSpPr txBox="1"/>
          <p:nvPr/>
        </p:nvSpPr>
        <p:spPr>
          <a:xfrm>
            <a:off x="1370012" y="19050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Plenty!  I spent too much time playing with different transitions, I needed to spend more time picking out a good color scheme.  </a:t>
            </a:r>
          </a:p>
          <a:p>
            <a:endParaRPr lang="en-US" dirty="0"/>
          </a:p>
          <a:p>
            <a:r>
              <a:rPr lang="en-US" dirty="0"/>
              <a:t>And I think it would look better if the banner, menu, and aside all had borders, maybe?  </a:t>
            </a:r>
          </a:p>
          <a:p>
            <a:endParaRPr lang="en-US" dirty="0"/>
          </a:p>
          <a:p>
            <a:r>
              <a:rPr lang="en-US" dirty="0"/>
              <a:t>I think I would also re-think my font choice to something less cartoon-</a:t>
            </a:r>
            <a:r>
              <a:rPr lang="en-US" dirty="0" err="1"/>
              <a:t>ish</a:t>
            </a:r>
            <a:r>
              <a:rPr lang="en-US" dirty="0"/>
              <a:t>.  And change the font sizes, they’re too big.</a:t>
            </a:r>
          </a:p>
        </p:txBody>
      </p:sp>
    </p:spTree>
    <p:extLst>
      <p:ext uri="{BB962C8B-B14F-4D97-AF65-F5344CB8AC3E}">
        <p14:creationId xmlns:p14="http://schemas.microsoft.com/office/powerpoint/2010/main" val="36770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Merry Christmas, and have a SAFE and fun New Year!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let’s all get together again for some </a:t>
            </a:r>
            <a:r>
              <a:rPr lang="en-US" dirty="0" err="1"/>
              <a:t>Javascript</a:t>
            </a:r>
            <a:r>
              <a:rPr lang="en-US" dirty="0"/>
              <a:t> in 2024!</a:t>
            </a: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62</TotalTime>
  <Words>540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Euphemia</vt:lpstr>
      <vt:lpstr>Curves 16x9</vt:lpstr>
      <vt:lpstr>Final Project</vt:lpstr>
      <vt:lpstr>The purpose of my site?</vt:lpstr>
      <vt:lpstr>My intended audience…</vt:lpstr>
      <vt:lpstr>My chosen color scheme?</vt:lpstr>
      <vt:lpstr>Layout and design…</vt:lpstr>
      <vt:lpstr>My challenges</vt:lpstr>
      <vt:lpstr>What I did well?</vt:lpstr>
      <vt:lpstr>What could I do better?</vt:lpstr>
      <vt:lpstr>Merry Christmas, and have a SAFE and fun New Year!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Chris Knopf</dc:creator>
  <cp:lastModifiedBy>Chris Knopf</cp:lastModifiedBy>
  <cp:revision>1</cp:revision>
  <dcterms:created xsi:type="dcterms:W3CDTF">2023-12-12T00:04:28Z</dcterms:created>
  <dcterms:modified xsi:type="dcterms:W3CDTF">2023-12-12T01:07:10Z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