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71800" y="1275606"/>
            <a:ext cx="3672408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419622"/>
            <a:ext cx="3384376" cy="2232248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826" y="1923678"/>
            <a:ext cx="32043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병원정보서비스</a:t>
            </a:r>
            <a:r>
              <a:rPr lang="en-US" altLang="ko-KR" sz="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dist"/>
            <a:r>
              <a:rPr lang="ko-KR" altLang="en-US" sz="12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스크립트언어 기획발표</a:t>
            </a:r>
            <a:r>
              <a:rPr lang="en-US" altLang="ko-KR" sz="4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         2014180041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조정운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주제 소개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 </a:t>
            </a:r>
          </a:p>
          <a:p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사용할</a:t>
            </a:r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API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</a:t>
            </a:r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상세기능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일정</a:t>
            </a: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 소개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DDC549-B864-469A-84E3-125E2D7562AA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병원정보서비스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지역별 병원의 위치 검색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병원의 세부정보를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8788" y="-105941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OPEN API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47564" y="4299942"/>
            <a:ext cx="7848872" cy="455712"/>
            <a:chOff x="719572" y="3706538"/>
            <a:chExt cx="7848872" cy="455712"/>
          </a:xfrm>
        </p:grpSpPr>
        <p:sp>
          <p:nvSpPr>
            <p:cNvPr id="24" name="직사각형 23"/>
            <p:cNvSpPr/>
            <p:nvPr/>
          </p:nvSpPr>
          <p:spPr>
            <a:xfrm>
              <a:off x="3491880" y="3808307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83868" y="3729621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9572" y="3706538"/>
              <a:ext cx="784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병원 정보 서비스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8F9B943-7117-44A7-9965-83AAC136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4" y="1058334"/>
            <a:ext cx="5433392" cy="31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OPEN API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960DCE-3F90-42CD-93D9-E255C4C3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5" y="1107034"/>
            <a:ext cx="4432525" cy="363455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3FF262-CF6F-4038-BEDD-7E3BF6EBA9D2}"/>
              </a:ext>
            </a:extLst>
          </p:cNvPr>
          <p:cNvGrpSpPr/>
          <p:nvPr/>
        </p:nvGrpSpPr>
        <p:grpSpPr>
          <a:xfrm>
            <a:off x="2843808" y="1615907"/>
            <a:ext cx="7848872" cy="455712"/>
            <a:chOff x="719572" y="3706538"/>
            <a:chExt cx="7848872" cy="45571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4A3317-B0C8-43FD-A036-2B9DD00FD23F}"/>
                </a:ext>
              </a:extLst>
            </p:cNvPr>
            <p:cNvSpPr/>
            <p:nvPr/>
          </p:nvSpPr>
          <p:spPr>
            <a:xfrm>
              <a:off x="3491880" y="3808307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521A6F-89A5-4D09-A9CD-C29C51B4B774}"/>
                </a:ext>
              </a:extLst>
            </p:cNvPr>
            <p:cNvSpPr/>
            <p:nvPr/>
          </p:nvSpPr>
          <p:spPr>
            <a:xfrm>
              <a:off x="3383868" y="3729621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B75E99-F0F9-405F-8285-9720052506F0}"/>
                </a:ext>
              </a:extLst>
            </p:cNvPr>
            <p:cNvSpPr txBox="1"/>
            <p:nvPr/>
          </p:nvSpPr>
          <p:spPr>
            <a:xfrm>
              <a:off x="719572" y="3706538"/>
              <a:ext cx="784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요청 변수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D983BF-933A-41A6-98BE-04662FEA8986}"/>
              </a:ext>
            </a:extLst>
          </p:cNvPr>
          <p:cNvSpPr txBox="1"/>
          <p:nvPr/>
        </p:nvSpPr>
        <p:spPr>
          <a:xfrm>
            <a:off x="4860032" y="2416479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병원 정보 서비스의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요청 정보를 활용하여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항목에 접근한다</a:t>
            </a:r>
          </a:p>
        </p:txBody>
      </p:sp>
    </p:spTree>
    <p:extLst>
      <p:ext uri="{BB962C8B-B14F-4D97-AF65-F5344CB8AC3E}">
        <p14:creationId xmlns:p14="http://schemas.microsoft.com/office/powerpoint/2010/main" val="25724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상세기능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DDC549-B864-469A-84E3-125E2D7562AA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원하는 위치를 검색 후 근처의 병원을 찾음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아픈 부위에 맞는 진료과목을 찾아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 병원이 나에게 맞는 진료과목을 가지고있는지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미리 알고 갈 수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 병원의 정보를 이메일로 전송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48D26E-AD29-4E00-AB3E-6758B08C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36382"/>
              </p:ext>
            </p:extLst>
          </p:nvPr>
        </p:nvGraphicFramePr>
        <p:xfrm>
          <a:off x="1067298" y="1115115"/>
          <a:ext cx="7033095" cy="3658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039">
                  <a:extLst>
                    <a:ext uri="{9D8B030D-6E8A-4147-A177-3AD203B41FA5}">
                      <a16:colId xmlns:a16="http://schemas.microsoft.com/office/drawing/2014/main" val="1046113567"/>
                    </a:ext>
                  </a:extLst>
                </a:gridCol>
                <a:gridCol w="2364310">
                  <a:extLst>
                    <a:ext uri="{9D8B030D-6E8A-4147-A177-3AD203B41FA5}">
                      <a16:colId xmlns:a16="http://schemas.microsoft.com/office/drawing/2014/main" val="1416378190"/>
                    </a:ext>
                  </a:extLst>
                </a:gridCol>
                <a:gridCol w="3456746">
                  <a:extLst>
                    <a:ext uri="{9D8B030D-6E8A-4147-A177-3AD203B41FA5}">
                      <a16:colId xmlns:a16="http://schemas.microsoft.com/office/drawing/2014/main" val="1212356441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6485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OpenAPI</a:t>
                      </a:r>
                      <a:r>
                        <a:rPr lang="ko-KR" altLang="en-US" sz="1400" dirty="0"/>
                        <a:t>조사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주제결정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주제를 선정하고 그에 맞는 데이터를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공공데이터 포털에서 찾음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88897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기획발표 준비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기획발표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정해진 주제를 가지고 기획발표준비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93461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XML </a:t>
                      </a:r>
                      <a:r>
                        <a:rPr lang="ko-KR" altLang="en-US" sz="1400" dirty="0"/>
                        <a:t>파일 파싱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활용신청후 받은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파싱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52824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병원 정보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리스트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파싱된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가지고 병원의 이름 위치 등 정보를 리스트로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5897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중간발표준비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72903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Tkinker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상세기능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Thinker GUI</a:t>
                      </a:r>
                      <a:r>
                        <a:rPr lang="ko-KR" altLang="en-US" sz="1400" dirty="0"/>
                        <a:t>를 활용하고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병원의 종목이나 의사 수 와 같은 세부정보도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33628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만들어진 내용을 가지고 이메일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3900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정리 및 최종발표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1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7114" y="2139702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감사합니다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8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196</Words>
  <Application>Microsoft Office PowerPoint</Application>
  <PresentationFormat>화면 슬라이드 쇼(16:9)</PresentationFormat>
  <Paragraphs>85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한컴 윤고딕 250</vt:lpstr>
      <vt:lpstr>Arial</vt:lpstr>
      <vt:lpstr>KoPub돋움체 Bold</vt:lpstr>
      <vt:lpstr>한컴 윤고딕 230</vt:lpstr>
      <vt:lpstr>맑은 고딕</vt:lpstr>
      <vt:lpstr>210 맨발의청춘 B</vt:lpstr>
      <vt:lpstr>210 맨발의청춘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JU J</cp:lastModifiedBy>
  <cp:revision>37</cp:revision>
  <dcterms:created xsi:type="dcterms:W3CDTF">2017-05-15T10:31:55Z</dcterms:created>
  <dcterms:modified xsi:type="dcterms:W3CDTF">2019-05-07T13:21:51Z</dcterms:modified>
</cp:coreProperties>
</file>