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63" r:id="rId4"/>
    <p:sldId id="266" r:id="rId5"/>
    <p:sldId id="264" r:id="rId6"/>
    <p:sldId id="267" r:id="rId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189"/>
    <a:srgbClr val="FEC9C9"/>
    <a:srgbClr val="C6A49A"/>
    <a:srgbClr val="B78C7F"/>
    <a:srgbClr val="274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771800" y="1275606"/>
            <a:ext cx="3672408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6" y="1419622"/>
            <a:ext cx="3384376" cy="2232248"/>
          </a:xfrm>
          <a:prstGeom prst="rect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05826" y="1923678"/>
            <a:ext cx="320435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병원정보서비스</a:t>
            </a:r>
            <a:r>
              <a:rPr lang="en-US" altLang="ko-KR" sz="5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sz="600" b="1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dist"/>
            <a:r>
              <a:rPr lang="ko-KR" altLang="en-US" sz="1200" dirty="0">
                <a:solidFill>
                  <a:srgbClr val="C6A4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스크립트언어 최종발표</a:t>
            </a:r>
            <a:r>
              <a:rPr lang="en-US" altLang="ko-KR" sz="400" dirty="0">
                <a:solidFill>
                  <a:srgbClr val="FEC9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</a:t>
            </a:r>
          </a:p>
          <a:p>
            <a:pPr algn="dist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                       2014180041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조정운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51520" y="123478"/>
            <a:ext cx="827584" cy="555526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90115" y="4417017"/>
            <a:ext cx="837861" cy="582467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0"/>
            <a:ext cx="755576" cy="627535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80920" y="6120680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789616" y="627535"/>
            <a:ext cx="5904656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변경 사항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 </a:t>
            </a:r>
          </a:p>
          <a:p>
            <a:endParaRPr lang="en-US" altLang="ko-KR" sz="8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진행상황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일정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시연</a:t>
            </a:r>
          </a:p>
          <a:p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2771800" y="0"/>
            <a:ext cx="6408712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40" y="4005520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주제소개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E49D6-C73F-4FC3-B1E1-9753193E9C36}"/>
              </a:ext>
            </a:extLst>
          </p:cNvPr>
          <p:cNvSpPr txBox="1"/>
          <p:nvPr/>
        </p:nvSpPr>
        <p:spPr>
          <a:xfrm>
            <a:off x="647564" y="1851670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사용하던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정보 부족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Open API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변경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기존에 사용하던 병원정보서비스 데이터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각종 질병등급관리정보 데이터로 변경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총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가지의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API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데이터를 파싱 하여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3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진행상황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74A9E3-A3FE-429A-ABB2-CA626EAE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68696"/>
            <a:ext cx="5357616" cy="4214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F3046E-A203-44F6-97FC-6FF818158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283718"/>
            <a:ext cx="4078830" cy="20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348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일정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48D26E-AD29-4E00-AB3E-6758B08C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1571"/>
              </p:ext>
            </p:extLst>
          </p:nvPr>
        </p:nvGraphicFramePr>
        <p:xfrm>
          <a:off x="899592" y="1115115"/>
          <a:ext cx="7344816" cy="3684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046113567"/>
                    </a:ext>
                  </a:extLst>
                </a:gridCol>
                <a:gridCol w="1834847">
                  <a:extLst>
                    <a:ext uri="{9D8B030D-6E8A-4147-A177-3AD203B41FA5}">
                      <a16:colId xmlns:a16="http://schemas.microsoft.com/office/drawing/2014/main" val="1416378190"/>
                    </a:ext>
                  </a:extLst>
                </a:gridCol>
                <a:gridCol w="4200364">
                  <a:extLst>
                    <a:ext uri="{9D8B030D-6E8A-4147-A177-3AD203B41FA5}">
                      <a16:colId xmlns:a16="http://schemas.microsoft.com/office/drawing/2014/main" val="1212356441"/>
                    </a:ext>
                  </a:extLst>
                </a:gridCol>
                <a:gridCol w="589525">
                  <a:extLst>
                    <a:ext uri="{9D8B030D-6E8A-4147-A177-3AD203B41FA5}">
                      <a16:colId xmlns:a16="http://schemas.microsoft.com/office/drawing/2014/main" val="945161152"/>
                    </a:ext>
                  </a:extLst>
                </a:gridCol>
              </a:tblGrid>
              <a:tr h="30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6485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OpenAPI</a:t>
                      </a:r>
                      <a:r>
                        <a:rPr lang="ko-KR" altLang="en-US" sz="1400" dirty="0"/>
                        <a:t>조사 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주제결정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주제를 선정하고 그에 맞는 데이터를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공공데이터 포털에서 찾음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88897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기획발표 준비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기획발표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정해진 주제를 가지고 기획발표준비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93461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XML </a:t>
                      </a:r>
                      <a:r>
                        <a:rPr lang="ko-KR" altLang="en-US" sz="1400" dirty="0"/>
                        <a:t>파일 파싱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활용신청후 받은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파싱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52824"/>
                  </a:ext>
                </a:extLst>
              </a:tr>
              <a:tr h="533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병원 정보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리스트 구현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파싱된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XML</a:t>
                      </a:r>
                      <a:r>
                        <a:rPr lang="ko-KR" altLang="en-US" sz="1400" dirty="0"/>
                        <a:t>파일을 가지고 병원의 이름 위치 등 정보를 리스트로 구현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975897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 시연 발표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중간발표준비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2903"/>
                  </a:ext>
                </a:extLst>
              </a:tr>
              <a:tr h="519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 변경에 따른  새로운 데이터 연동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</a:t>
                      </a:r>
                      <a:r>
                        <a:rPr lang="ko-KR" altLang="en-US" sz="1400" dirty="0" err="1"/>
                        <a:t>변경으로인한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open API </a:t>
                      </a:r>
                      <a:r>
                        <a:rPr lang="ko-KR" altLang="en-US" sz="1400" dirty="0"/>
                        <a:t>데이터 변경 및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파싱과 기본 </a:t>
                      </a:r>
                      <a:r>
                        <a:rPr lang="en-US" altLang="ko-KR" sz="1400" dirty="0" err="1"/>
                        <a:t>tkinter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생성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33628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연동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만들어진 내용을 가지고 이메일 연동 및 마무리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993900"/>
                  </a:ext>
                </a:extLst>
              </a:tr>
              <a:tr h="308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최종발표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정리 및 최종발표 준비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88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시연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65F5DB-699A-4CD6-A621-1C12DA13F78B}"/>
              </a:ext>
            </a:extLst>
          </p:cNvPr>
          <p:cNvSpPr/>
          <p:nvPr/>
        </p:nvSpPr>
        <p:spPr>
          <a:xfrm>
            <a:off x="3299858" y="2139702"/>
            <a:ext cx="25442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210 맨발의청춘 B" panose="02020603020101020101" pitchFamily="18" charset="-127"/>
              </a:rPr>
              <a:t>최종 시연</a:t>
            </a:r>
            <a:endParaRPr lang="en-US" altLang="ko-KR" spc="-150" dirty="0">
              <a:solidFill>
                <a:srgbClr val="6D603B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51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169</Words>
  <Application>Microsoft Office PowerPoint</Application>
  <PresentationFormat>화면 슬라이드 쇼(16:9)</PresentationFormat>
  <Paragraphs>79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210 맨발의청춘 B</vt:lpstr>
      <vt:lpstr>KoPub돋움체 Bold</vt:lpstr>
      <vt:lpstr>한컴 윤고딕 230</vt:lpstr>
      <vt:lpstr>맑은 고딕</vt:lpstr>
      <vt:lpstr>한컴 윤고딕 250</vt:lpstr>
      <vt:lpstr>210 맨발의청춘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JU J</cp:lastModifiedBy>
  <cp:revision>43</cp:revision>
  <dcterms:created xsi:type="dcterms:W3CDTF">2017-05-15T10:31:55Z</dcterms:created>
  <dcterms:modified xsi:type="dcterms:W3CDTF">2019-06-11T06:30:55Z</dcterms:modified>
</cp:coreProperties>
</file>