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3" r:id="rId4"/>
    <p:sldId id="264" r:id="rId5"/>
    <p:sldId id="265" r:id="rId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189"/>
    <a:srgbClr val="FEC9C9"/>
    <a:srgbClr val="C6A49A"/>
    <a:srgbClr val="B78C7F"/>
    <a:srgbClr val="274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79" d="100"/>
          <a:sy n="79" d="100"/>
        </p:scale>
        <p:origin x="144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71800" y="1275606"/>
            <a:ext cx="3672408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1419622"/>
            <a:ext cx="3384376" cy="2232248"/>
          </a:xfrm>
          <a:prstGeom prst="rect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05826" y="1923678"/>
            <a:ext cx="32043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병원정보서비스</a:t>
            </a:r>
            <a:r>
              <a:rPr lang="en-US" altLang="ko-KR" sz="5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dist"/>
            <a:r>
              <a:rPr lang="ko-KR" altLang="en-US" sz="1200" dirty="0">
                <a:solidFill>
                  <a:srgbClr val="C6A4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스크립트언어 최종보고서</a:t>
            </a:r>
            <a:r>
              <a:rPr lang="en-US" altLang="ko-KR" sz="4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         2014180041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조정운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51520" y="123478"/>
            <a:ext cx="827584" cy="555526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90115" y="4417017"/>
            <a:ext cx="837861" cy="582467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00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 모듈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49D6-C73F-4FC3-B1E1-9753193E9C36}"/>
              </a:ext>
            </a:extLst>
          </p:cNvPr>
          <p:cNvSpPr txBox="1"/>
          <p:nvPr/>
        </p:nvSpPr>
        <p:spPr>
          <a:xfrm>
            <a:off x="647564" y="1851670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Urllib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Request</a:t>
            </a: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ElementTree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TK</a:t>
            </a: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smtplib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MIMEText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148BB-362B-4553-B7B2-D7C2E1105F53}"/>
              </a:ext>
            </a:extLst>
          </p:cNvPr>
          <p:cNvSpPr txBox="1"/>
          <p:nvPr/>
        </p:nvSpPr>
        <p:spPr>
          <a:xfrm>
            <a:off x="531414" y="115027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어떤 모듈들이 기본 제공이고 어떤 모듈들은 따로 설치해야 되는지 몰라서 일단 사용한 모듈을 전부 적었습니다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0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개발 사항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49D6-C73F-4FC3-B1E1-9753193E9C36}"/>
              </a:ext>
            </a:extLst>
          </p:cNvPr>
          <p:cNvSpPr txBox="1"/>
          <p:nvPr/>
        </p:nvSpPr>
        <p:spPr>
          <a:xfrm>
            <a:off x="647564" y="185167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공공데이터 포탈의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가지를 파싱 후 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Tkinter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사용한 간단한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메일시스템을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Gmail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연결해 병원 데이터 정보 전달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게임프레임 워크를 사용해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씬매니저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구축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부족했던 점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49D6-C73F-4FC3-B1E1-9753193E9C36}"/>
              </a:ext>
            </a:extLst>
          </p:cNvPr>
          <p:cNvSpPr txBox="1"/>
          <p:nvPr/>
        </p:nvSpPr>
        <p:spPr>
          <a:xfrm>
            <a:off x="647564" y="1851670"/>
            <a:ext cx="8028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처음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데이터를 잘못 설정하고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세밀한 기획의 부족으로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컨텐츠가 턱없이 부족 했었다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문제점이 생기고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빠른 데이터 변경 후 기획 수정을 해야 했는데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최종발표를 얼마 남기지 않고 대대적인 변경작업을 진행 한 것에 따른 전체적인 퀄리티 저하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졸업작품과 병행하여 하느라 시간투자를 많이 하지 못한 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9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마무리</a:t>
            </a:r>
            <a:r>
              <a:rPr lang="en-US" altLang="ko-KR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49D6-C73F-4FC3-B1E1-9753193E9C36}"/>
              </a:ext>
            </a:extLst>
          </p:cNvPr>
          <p:cNvSpPr txBox="1"/>
          <p:nvPr/>
        </p:nvSpPr>
        <p:spPr>
          <a:xfrm>
            <a:off x="647564" y="1851670"/>
            <a:ext cx="8028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Ps..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졸업을 한학기 앞둔 학생으로써 교수님과 수업하는 마지막 수업일 것 같습니다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눈에 띄는 학생은 아니었을 텐데 매번 이름 불러 주시고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신경 써 주셔서 감사합니다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한학기 동안 고생 많으셨습니다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2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162</Words>
  <Application>Microsoft Office PowerPoint</Application>
  <PresentationFormat>화면 슬라이드 쇼(16:9)</PresentationFormat>
  <Paragraphs>43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210 맨발의청춘 R</vt:lpstr>
      <vt:lpstr>KoPub돋움체 Bold</vt:lpstr>
      <vt:lpstr>맑은 고딕</vt:lpstr>
      <vt:lpstr>한컴 윤고딕 230</vt:lpstr>
      <vt:lpstr>210 맨발의청춘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JU J</cp:lastModifiedBy>
  <cp:revision>48</cp:revision>
  <dcterms:created xsi:type="dcterms:W3CDTF">2017-05-15T10:31:55Z</dcterms:created>
  <dcterms:modified xsi:type="dcterms:W3CDTF">2019-06-11T07:37:32Z</dcterms:modified>
</cp:coreProperties>
</file>