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60" r:id="rId2"/>
    <p:sldId id="258" r:id="rId3"/>
    <p:sldId id="263" r:id="rId4"/>
    <p:sldId id="266" r:id="rId5"/>
    <p:sldId id="264" r:id="rId6"/>
    <p:sldId id="267" r:id="rId7"/>
    <p:sldId id="265" r:id="rId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189"/>
    <a:srgbClr val="FEC9C9"/>
    <a:srgbClr val="C6A49A"/>
    <a:srgbClr val="B78C7F"/>
    <a:srgbClr val="274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0D3BF-C41F-4BF0-8A27-06E941D8624A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9805-4B24-4A99-917E-A97D2445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6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8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3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8A62-3781-438D-9D13-4B61D27C6E3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771800" y="1275606"/>
            <a:ext cx="3672408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5816" y="1419622"/>
            <a:ext cx="3384376" cy="2232248"/>
          </a:xfrm>
          <a:prstGeom prst="rect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05826" y="1923678"/>
            <a:ext cx="320435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병원정보서비스</a:t>
            </a:r>
            <a:r>
              <a:rPr lang="en-US" altLang="ko-KR" sz="5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endParaRPr lang="en-US" altLang="ko-KR" sz="6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dist"/>
            <a:r>
              <a:rPr lang="ko-KR" altLang="en-US" sz="1200" dirty="0">
                <a:solidFill>
                  <a:srgbClr val="C6A4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스크립트언어 중간발표</a:t>
            </a:r>
            <a:r>
              <a:rPr lang="en-US" altLang="ko-KR" sz="400" dirty="0">
                <a:solidFill>
                  <a:srgbClr val="FEC9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    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              2014180041 </a:t>
            </a:r>
            <a:r>
              <a:rPr lang="ko-KR" altLang="en-US" sz="1100" dirty="0" err="1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조정운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51520" y="123478"/>
            <a:ext cx="827584" cy="555526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090115" y="4417017"/>
            <a:ext cx="837861" cy="582467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8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0"/>
            <a:ext cx="755576" cy="627535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280920" y="6120680"/>
            <a:ext cx="899592" cy="764704"/>
          </a:xfrm>
          <a:prstGeom prst="line">
            <a:avLst/>
          </a:prstGeom>
          <a:ln w="9525">
            <a:solidFill>
              <a:srgbClr val="6D6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789616" y="627535"/>
            <a:ext cx="5904656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b="1" spc="-150" dirty="0">
              <a:solidFill>
                <a:srgbClr val="B78C7F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주제 소개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    </a:t>
            </a:r>
          </a:p>
          <a:p>
            <a:endParaRPr lang="en-US" altLang="ko-KR" sz="8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진행상황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sz="9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sz="9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일정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시연</a:t>
            </a:r>
          </a:p>
          <a:p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>
            <a:off x="2771800" y="0"/>
            <a:ext cx="6408712" cy="5143500"/>
          </a:xfrm>
          <a:prstGeom prst="rtTriangle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32040" y="4005520"/>
            <a:ext cx="4104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INDEX</a:t>
            </a:r>
            <a:endParaRPr lang="ko-KR" altLang="en-US" sz="8800" dirty="0">
              <a:solidFill>
                <a:schemeClr val="bg1">
                  <a:lumMod val="9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7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주제소개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E49D6-C73F-4FC3-B1E1-9753193E9C36}"/>
              </a:ext>
            </a:extLst>
          </p:cNvPr>
          <p:cNvSpPr txBox="1"/>
          <p:nvPr/>
        </p:nvSpPr>
        <p:spPr>
          <a:xfrm>
            <a:off x="647564" y="1851670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병원정보서비스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API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활용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지역별 병원의 위치 검색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 병원의 세부정보를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9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진행상황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0A577F-2872-4150-8CDF-7F1040F9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025730"/>
            <a:ext cx="5204671" cy="40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348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일정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48D26E-AD29-4E00-AB3E-6758B08C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18457"/>
              </p:ext>
            </p:extLst>
          </p:nvPr>
        </p:nvGraphicFramePr>
        <p:xfrm>
          <a:off x="899592" y="1115115"/>
          <a:ext cx="7344816" cy="36849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046113567"/>
                    </a:ext>
                  </a:extLst>
                </a:gridCol>
                <a:gridCol w="1834847">
                  <a:extLst>
                    <a:ext uri="{9D8B030D-6E8A-4147-A177-3AD203B41FA5}">
                      <a16:colId xmlns:a16="http://schemas.microsoft.com/office/drawing/2014/main" val="1416378190"/>
                    </a:ext>
                  </a:extLst>
                </a:gridCol>
                <a:gridCol w="4200364">
                  <a:extLst>
                    <a:ext uri="{9D8B030D-6E8A-4147-A177-3AD203B41FA5}">
                      <a16:colId xmlns:a16="http://schemas.microsoft.com/office/drawing/2014/main" val="1212356441"/>
                    </a:ext>
                  </a:extLst>
                </a:gridCol>
                <a:gridCol w="589525">
                  <a:extLst>
                    <a:ext uri="{9D8B030D-6E8A-4147-A177-3AD203B41FA5}">
                      <a16:colId xmlns:a16="http://schemas.microsoft.com/office/drawing/2014/main" val="945161152"/>
                    </a:ext>
                  </a:extLst>
                </a:gridCol>
              </a:tblGrid>
              <a:tr h="304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56485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OpenAPI</a:t>
                      </a:r>
                      <a:r>
                        <a:rPr lang="ko-KR" altLang="en-US" sz="1400" dirty="0"/>
                        <a:t>조사 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주제결정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주제를 선정하고 그에 맞는 데이터를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공공데이터 포털에서 찾음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88897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기획발표 준비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및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기획발표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정해진 주제를 가지고 기획발표준비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293461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XML </a:t>
                      </a:r>
                      <a:r>
                        <a:rPr lang="ko-KR" altLang="en-US" sz="1400" dirty="0"/>
                        <a:t>파일 파싱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활용신청후 받은 </a:t>
                      </a:r>
                      <a:r>
                        <a:rPr lang="en-US" altLang="ko-KR" sz="1400" dirty="0"/>
                        <a:t>XML</a:t>
                      </a:r>
                      <a:r>
                        <a:rPr lang="ko-KR" altLang="en-US" sz="1400" dirty="0"/>
                        <a:t>파일을 파싱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52824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병원 정보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리스트 구현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파싱된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XML</a:t>
                      </a:r>
                      <a:r>
                        <a:rPr lang="ko-KR" altLang="en-US" sz="1400" dirty="0"/>
                        <a:t>파일을 가지고 병원의 이름 위치 등 정보를 리스트로 구현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75897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 시연 발표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중간발표준비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2903"/>
                  </a:ext>
                </a:extLst>
              </a:tr>
              <a:tr h="51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Tkinker</a:t>
                      </a:r>
                      <a:r>
                        <a:rPr lang="en-US" altLang="ko-KR" sz="1400" dirty="0"/>
                        <a:t> GUI </a:t>
                      </a:r>
                      <a:r>
                        <a:rPr lang="ko-KR" altLang="en-US" sz="1400" dirty="0"/>
                        <a:t>구현과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상세기능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Thinker GUI</a:t>
                      </a:r>
                      <a:r>
                        <a:rPr lang="ko-KR" altLang="en-US" sz="1400" dirty="0"/>
                        <a:t>를 활용하고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병원의 종목이나 의사 수 와 같은 세부정보도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33628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만들어진 내용을 가지고 이메일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93900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 정리 및 최종발표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8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21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시연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65F5DB-699A-4CD6-A621-1C12DA13F78B}"/>
              </a:ext>
            </a:extLst>
          </p:cNvPr>
          <p:cNvSpPr/>
          <p:nvPr/>
        </p:nvSpPr>
        <p:spPr>
          <a:xfrm>
            <a:off x="2754837" y="2139702"/>
            <a:ext cx="3634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210 맨발의청춘 B" panose="02020603020101020101" pitchFamily="18" charset="-127"/>
              </a:rPr>
              <a:t>진행상황 시연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51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7114" y="2139702"/>
            <a:ext cx="29097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210 맨발의청춘 B" panose="02020603020101020101" pitchFamily="18" charset="-127"/>
              </a:rPr>
              <a:t>감사합니다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88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148</Words>
  <Application>Microsoft Office PowerPoint</Application>
  <PresentationFormat>화면 슬라이드 쇼(16:9)</PresentationFormat>
  <Paragraphs>77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210 맨발의청춘 B</vt:lpstr>
      <vt:lpstr>KoPub돋움체 Bold</vt:lpstr>
      <vt:lpstr>한컴 윤고딕 230</vt:lpstr>
      <vt:lpstr>한컴 윤고딕 250</vt:lpstr>
      <vt:lpstr>210 맨발의청춘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JU J</cp:lastModifiedBy>
  <cp:revision>40</cp:revision>
  <dcterms:created xsi:type="dcterms:W3CDTF">2017-05-15T10:31:55Z</dcterms:created>
  <dcterms:modified xsi:type="dcterms:W3CDTF">2019-05-29T07:46:35Z</dcterms:modified>
</cp:coreProperties>
</file>