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00" autoAdjust="0"/>
  </p:normalViewPr>
  <p:slideViewPr>
    <p:cSldViewPr snapToGrid="0" showGuides="1">
      <p:cViewPr varScale="1">
        <p:scale>
          <a:sx n="149" d="100"/>
          <a:sy n="149" d="100"/>
        </p:scale>
        <p:origin x="66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38008-0E2A-4851-A275-7B78B60AA6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CE8B-FD58-4045-BBF9-88E2CEA2A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14</a:t>
            </a:r>
            <a:r>
              <a:rPr lang="ko-KR" altLang="en-US" dirty="0"/>
              <a:t>학번 </a:t>
            </a:r>
            <a:r>
              <a:rPr lang="ko-KR" altLang="en-US" dirty="0" err="1"/>
              <a:t>조정운</a:t>
            </a:r>
            <a:r>
              <a:rPr lang="ko-KR" altLang="en-US" dirty="0"/>
              <a:t> 입니다</a:t>
            </a:r>
            <a:endParaRPr lang="en-US" altLang="ko-KR" dirty="0"/>
          </a:p>
          <a:p>
            <a:r>
              <a:rPr lang="ko-KR" altLang="en-US" dirty="0"/>
              <a:t>제가 만들 어플은 어린이집 </a:t>
            </a:r>
            <a:r>
              <a:rPr lang="en-US" altLang="ko-KR" dirty="0"/>
              <a:t>open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활용해 어린이집 정보 조회서비스 애플리케이션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7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endParaRPr lang="en-US" altLang="ko-KR" dirty="0"/>
          </a:p>
          <a:p>
            <a:r>
              <a:rPr lang="ko-KR" altLang="en-US" dirty="0"/>
              <a:t>개발목적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정보 앱</a:t>
            </a:r>
            <a:r>
              <a:rPr lang="en-US" altLang="ko-KR" dirty="0" err="1"/>
              <a:t>ui</a:t>
            </a:r>
            <a:r>
              <a:rPr lang="ko-KR" altLang="en-US" dirty="0"/>
              <a:t>구조 개발일정 추가구현 순서로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5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목적은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 </a:t>
            </a:r>
            <a:r>
              <a:rPr lang="en-US" altLang="ko-KR" dirty="0"/>
              <a:t>– </a:t>
            </a:r>
            <a:r>
              <a:rPr lang="ko-KR" altLang="en-US" dirty="0"/>
              <a:t>어린이집 통학버스 여부</a:t>
            </a:r>
            <a:r>
              <a:rPr lang="en-US" altLang="ko-KR" dirty="0"/>
              <a:t>, </a:t>
            </a:r>
            <a:r>
              <a:rPr lang="ko-KR" altLang="en-US" dirty="0"/>
              <a:t>어린이집 유형</a:t>
            </a:r>
            <a:r>
              <a:rPr lang="en-US" altLang="ko-KR" dirty="0"/>
              <a:t>(</a:t>
            </a:r>
            <a:r>
              <a:rPr lang="ko-KR" altLang="en-US" dirty="0"/>
              <a:t>가정 사회복지 법인</a:t>
            </a:r>
            <a:r>
              <a:rPr lang="en-US" altLang="ko-KR" dirty="0"/>
              <a:t>, </a:t>
            </a:r>
            <a:r>
              <a:rPr lang="ko-KR" altLang="en-US" dirty="0"/>
              <a:t>국공립</a:t>
            </a:r>
            <a:r>
              <a:rPr lang="en-US" altLang="ko-KR" dirty="0"/>
              <a:t>, </a:t>
            </a:r>
            <a:r>
              <a:rPr lang="ko-KR" altLang="en-US" dirty="0"/>
              <a:t>단체</a:t>
            </a:r>
            <a:r>
              <a:rPr lang="en-US" altLang="ko-KR" dirty="0"/>
              <a:t>), </a:t>
            </a:r>
            <a:r>
              <a:rPr lang="ko-KR" altLang="en-US" dirty="0"/>
              <a:t>어린이집 주소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인가일</a:t>
            </a:r>
            <a:r>
              <a:rPr lang="en-US" altLang="ko-KR" dirty="0"/>
              <a:t>, </a:t>
            </a:r>
            <a:r>
              <a:rPr lang="ko-KR" altLang="en-US" dirty="0"/>
              <a:t>평가인증여부</a:t>
            </a:r>
            <a:r>
              <a:rPr lang="en-US" altLang="ko-KR" dirty="0"/>
              <a:t>, </a:t>
            </a:r>
            <a:r>
              <a:rPr lang="ko-KR" altLang="en-US" dirty="0"/>
              <a:t>평가인증일</a:t>
            </a:r>
            <a:r>
              <a:rPr lang="en-US" altLang="ko-KR" dirty="0"/>
              <a:t>, </a:t>
            </a:r>
            <a:r>
              <a:rPr lang="ko-KR" altLang="en-US" dirty="0"/>
              <a:t>어린이집 특성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5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1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CE8B-FD58-4045-BBF9-88E2CEA2A0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9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251796"/>
            <a:ext cx="617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어린이집 정보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조회 서비스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중간발표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스마트폰게임프로그래밍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2014180041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조정운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996498" y="3166382"/>
            <a:ext cx="5977018" cy="525234"/>
            <a:chOff x="638175" y="3165375"/>
            <a:chExt cx="5977018" cy="52523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진행 상황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209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4243" y="3165375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데모 시연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진행 상황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7A5A1C-A434-46CC-B246-E9D62268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422459"/>
            <a:ext cx="8559049" cy="5144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DDDAD9-30CB-4954-9BF5-E3E29E078B4D}"/>
              </a:ext>
            </a:extLst>
          </p:cNvPr>
          <p:cNvSpPr txBox="1"/>
          <p:nvPr/>
        </p:nvSpPr>
        <p:spPr>
          <a:xfrm>
            <a:off x="8785913" y="1625778"/>
            <a:ext cx="32367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메인화면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공공데이터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XML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파싱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Picker View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사용해 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지역선택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지역에 있는 </a:t>
            </a:r>
            <a:r>
              <a:rPr lang="ko-KR" altLang="en-US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어린이집리스트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출력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어린이집 세부사항 출력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en-US" altLang="ko-KR" sz="20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MapKit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1FC31CF8-53B4-4596-8B96-7FE2F8640663}"/>
              </a:ext>
            </a:extLst>
          </p:cNvPr>
          <p:cNvSpPr/>
          <p:nvPr/>
        </p:nvSpPr>
        <p:spPr>
          <a:xfrm>
            <a:off x="5379065" y="3603427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5B8E8F-8286-4729-A233-74C7F0717D42}"/>
              </a:ext>
            </a:extLst>
          </p:cNvPr>
          <p:cNvSpPr/>
          <p:nvPr/>
        </p:nvSpPr>
        <p:spPr>
          <a:xfrm>
            <a:off x="2512137" y="4809960"/>
            <a:ext cx="1043876" cy="59645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69041" y="1304113"/>
            <a:ext cx="9724071" cy="4009926"/>
            <a:chOff x="1386364" y="1325692"/>
            <a:chExt cx="9724071" cy="4009926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기획발표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중간발표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최종발표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67585" y="4869051"/>
              <a:ext cx="1367630" cy="466567"/>
              <a:chOff x="1823436" y="424968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23436" y="424968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018414" y="4267142"/>
                <a:ext cx="1257337" cy="523086"/>
                <a:chOff x="2018414" y="4215261"/>
                <a:chExt cx="1257337" cy="523086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226942" y="4215261"/>
                  <a:ext cx="840284" cy="296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주제선정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18414" y="4441775"/>
                  <a:ext cx="1257337" cy="296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API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조사</a:t>
                  </a: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211707" cy="487170"/>
                <a:chOff x="2113640" y="4314782"/>
                <a:chExt cx="1211707" cy="487168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OpenAPI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-윤고딕310" panose="02030504000101010101" pitchFamily="18" charset="-127"/>
                    </a:rPr>
                    <a:t>연동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22074" y="4505381"/>
                  <a:ext cx="1203273" cy="296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지역 검색기능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416890"/>
              <a:ext cx="1367630" cy="515279"/>
              <a:chOff x="1832770" y="4366661"/>
              <a:chExt cx="1647295" cy="620649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425335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203273" cy="496923"/>
                <a:chOff x="2113640" y="4314780"/>
                <a:chExt cx="1203273" cy="496923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음성 인식기능</a:t>
                  </a: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203273" cy="296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지도 검색기능</a:t>
                  </a:r>
                </a:p>
              </p:txBody>
            </p:sp>
          </p:grp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63ECF6-D51B-449A-BAE5-6B5C70893E49}"/>
              </a:ext>
            </a:extLst>
          </p:cNvPr>
          <p:cNvSpPr/>
          <p:nvPr/>
        </p:nvSpPr>
        <p:spPr>
          <a:xfrm>
            <a:off x="8344120" y="2734664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옵션 검색기능</a:t>
            </a:r>
          </a:p>
        </p:txBody>
      </p: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추가구현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76200" y="2311400"/>
            <a:ext cx="12307404" cy="3296709"/>
            <a:chOff x="0" y="2311400"/>
            <a:chExt cx="12307404" cy="3296709"/>
          </a:xfrm>
        </p:grpSpPr>
        <p:grpSp>
          <p:nvGrpSpPr>
            <p:cNvPr id="9" name="그룹 8"/>
            <p:cNvGrpSpPr/>
            <p:nvPr/>
          </p:nvGrpSpPr>
          <p:grpSpPr>
            <a:xfrm>
              <a:off x="10509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0" y="2413337"/>
              <a:ext cx="4345620" cy="3194772"/>
              <a:chOff x="0" y="2413337"/>
              <a:chExt cx="4345620" cy="31947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08759" y="3429000"/>
              <a:ext cx="239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GPS</a:t>
              </a:r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연동한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20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길찾기</a:t>
              </a:r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서비스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6215" y="3429000"/>
              <a:ext cx="239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버스노선 정보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추가 후 연동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67773" y="3429000"/>
              <a:ext cx="239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즐겨찾기 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기능추가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29694" y="3429000"/>
              <a:ext cx="239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서버와 연동한</a:t>
              </a:r>
              <a:endPara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평점 서비스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165</Words>
  <Application>Microsoft Office PowerPoint</Application>
  <PresentationFormat>와이드스크린</PresentationFormat>
  <Paragraphs>68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JU J</cp:lastModifiedBy>
  <cp:revision>20</cp:revision>
  <dcterms:created xsi:type="dcterms:W3CDTF">2016-03-30T05:53:39Z</dcterms:created>
  <dcterms:modified xsi:type="dcterms:W3CDTF">2019-06-02T20:06:10Z</dcterms:modified>
</cp:coreProperties>
</file>