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2003" autoAdjust="0"/>
  </p:normalViewPr>
  <p:slideViewPr>
    <p:cSldViewPr snapToGrid="0" showGuides="1">
      <p:cViewPr varScale="1">
        <p:scale>
          <a:sx n="98" d="100"/>
          <a:sy n="98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38008-0E2A-4851-A275-7B78B60AA60F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CE8B-FD58-4045-BBF9-88E2CEA2A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2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7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5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57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1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2019. 6. 16.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299415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251796"/>
            <a:ext cx="6172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어린이집 정보 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조회 서비스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최종발표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658" y="377309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스마트폰게임프로그래밍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2014180041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조정운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6498" y="3166382"/>
            <a:ext cx="5977018" cy="525234"/>
            <a:chOff x="638175" y="3165375"/>
            <a:chExt cx="5977018" cy="525234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1 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변경 사항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209" y="3165375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2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일정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4243" y="3165375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3 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데모 시연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30" panose="02030504000101010101" pitchFamily="18" charset="-127"/>
              </a:rPr>
              <a:t>변경 사항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DDDAD9-30CB-4954-9BF5-E3E29E078B4D}"/>
              </a:ext>
            </a:extLst>
          </p:cNvPr>
          <p:cNvSpPr txBox="1"/>
          <p:nvPr/>
        </p:nvSpPr>
        <p:spPr>
          <a:xfrm>
            <a:off x="528527" y="2199688"/>
            <a:ext cx="11134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기존에 사용하던 </a:t>
            </a:r>
            <a:r>
              <a:rPr lang="ko-KR" altLang="en-US" sz="20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어린이집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데이터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정보는 위도와 경도를 지원해주지 않았음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다른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</a:t>
            </a:r>
            <a:r>
              <a:rPr lang="ko-KR" altLang="en-US" sz="20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사용하여 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MapView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수정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TabBarController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추가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음성인식 시스템 추가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검색 옵션 추가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App Icon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및 이름 변경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전체적인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UI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수정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타원 57">
            <a:extLst>
              <a:ext uri="{FF2B5EF4-FFF2-40B4-BE49-F238E27FC236}">
                <a16:creationId xmlns:a16="http://schemas.microsoft.com/office/drawing/2014/main" id="{9BDA9770-58AE-944A-9769-F77556E1ED8C}"/>
              </a:ext>
            </a:extLst>
          </p:cNvPr>
          <p:cNvSpPr/>
          <p:nvPr/>
        </p:nvSpPr>
        <p:spPr>
          <a:xfrm>
            <a:off x="8281269" y="2320172"/>
            <a:ext cx="1112996" cy="72397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FC31CF8-53B4-4596-8B96-7FE2F8640663}"/>
              </a:ext>
            </a:extLst>
          </p:cNvPr>
          <p:cNvSpPr/>
          <p:nvPr/>
        </p:nvSpPr>
        <p:spPr>
          <a:xfrm>
            <a:off x="5379065" y="3603427"/>
            <a:ext cx="1043876" cy="59645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5B8E8F-8286-4729-A233-74C7F0717D42}"/>
              </a:ext>
            </a:extLst>
          </p:cNvPr>
          <p:cNvSpPr/>
          <p:nvPr/>
        </p:nvSpPr>
        <p:spPr>
          <a:xfrm>
            <a:off x="2512137" y="4809960"/>
            <a:ext cx="1043876" cy="59645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개발일정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69041" y="1304113"/>
            <a:ext cx="9724071" cy="4009926"/>
            <a:chOff x="1386364" y="1325692"/>
            <a:chExt cx="9724071" cy="4009926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기획발표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중간발표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최종발표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2667585" y="4869051"/>
              <a:ext cx="1367630" cy="466567"/>
              <a:chOff x="1823436" y="4249680"/>
              <a:chExt cx="1647295" cy="561975"/>
            </a:xfrm>
          </p:grpSpPr>
          <p:sp>
            <p:nvSpPr>
              <p:cNvPr id="43" name="양쪽 대괄호 42"/>
              <p:cNvSpPr/>
              <p:nvPr/>
            </p:nvSpPr>
            <p:spPr>
              <a:xfrm>
                <a:off x="1823436" y="424968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2018414" y="4267142"/>
                <a:ext cx="1257337" cy="523086"/>
                <a:chOff x="2018414" y="4215261"/>
                <a:chExt cx="1257337" cy="523086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2226942" y="4215261"/>
                  <a:ext cx="840284" cy="296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주제선정</a:t>
                  </a: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18414" y="4441775"/>
                  <a:ext cx="1257337" cy="2965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Open API 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조사</a:t>
                  </a: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5501085" y="3672355"/>
              <a:ext cx="1367630" cy="466567"/>
              <a:chOff x="1832770" y="4324346"/>
              <a:chExt cx="1647295" cy="561974"/>
            </a:xfrm>
          </p:grpSpPr>
          <p:sp>
            <p:nvSpPr>
              <p:cNvPr id="48" name="양쪽 대괄호 47"/>
              <p:cNvSpPr/>
              <p:nvPr/>
            </p:nvSpPr>
            <p:spPr>
              <a:xfrm>
                <a:off x="1832770" y="4324346"/>
                <a:ext cx="1647295" cy="561974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113640" y="4366661"/>
                <a:ext cx="1211707" cy="487170"/>
                <a:chOff x="2113640" y="4314782"/>
                <a:chExt cx="1211707" cy="487168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2113640" y="4314782"/>
                  <a:ext cx="1203273" cy="296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-윤고딕310" panose="02030504000101010101" pitchFamily="18" charset="-127"/>
                    </a:rPr>
                    <a:t>OpenAPI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-윤고딕310" panose="02030504000101010101" pitchFamily="18" charset="-127"/>
                    </a:rPr>
                    <a:t>연동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2122074" y="4505381"/>
                  <a:ext cx="1203273" cy="296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지역 검색기능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2" name="그룹 51"/>
            <p:cNvGrpSpPr/>
            <p:nvPr/>
          </p:nvGrpSpPr>
          <p:grpSpPr>
            <a:xfrm>
              <a:off x="8453834" y="2416890"/>
              <a:ext cx="1367630" cy="515279"/>
              <a:chOff x="1832770" y="4366661"/>
              <a:chExt cx="1647295" cy="620649"/>
            </a:xfrm>
          </p:grpSpPr>
          <p:sp>
            <p:nvSpPr>
              <p:cNvPr id="53" name="양쪽 대괄호 52"/>
              <p:cNvSpPr/>
              <p:nvPr/>
            </p:nvSpPr>
            <p:spPr>
              <a:xfrm>
                <a:off x="1832770" y="4425335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2113640" y="4366661"/>
                <a:ext cx="1203273" cy="496923"/>
                <a:chOff x="2113640" y="4314780"/>
                <a:chExt cx="1203273" cy="496923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2113640" y="4314780"/>
                  <a:ext cx="1203273" cy="296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음성 인식기능</a:t>
                  </a: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113640" y="4515132"/>
                  <a:ext cx="1203273" cy="296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지도 검색기능</a:t>
                  </a:r>
                </a:p>
              </p:txBody>
            </p:sp>
          </p:grp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63ECF6-D51B-449A-BAE5-6B5C70893E49}"/>
              </a:ext>
            </a:extLst>
          </p:cNvPr>
          <p:cNvSpPr/>
          <p:nvPr/>
        </p:nvSpPr>
        <p:spPr>
          <a:xfrm>
            <a:off x="8344120" y="2734664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옵션 검색기능</a:t>
            </a:r>
          </a:p>
        </p:txBody>
      </p: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87</Words>
  <Application>Microsoft Macintosh PowerPoint</Application>
  <PresentationFormat>와이드스크린</PresentationFormat>
  <Paragraphs>43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-윤고딕310</vt:lpstr>
      <vt:lpstr>-윤고딕330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조정운</cp:lastModifiedBy>
  <cp:revision>26</cp:revision>
  <dcterms:created xsi:type="dcterms:W3CDTF">2016-03-30T05:53:39Z</dcterms:created>
  <dcterms:modified xsi:type="dcterms:W3CDTF">2019-06-15T23:44:10Z</dcterms:modified>
</cp:coreProperties>
</file>