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AE9FB2-E566-473E-A68C-59199509889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997-A24C-4C5E-B1A5-CC5096E7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QT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DF00-8E36-404D-9228-3783705F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QTcpServer &amp; QTcpSocket</a:t>
            </a:r>
          </a:p>
        </p:txBody>
      </p:sp>
    </p:spTree>
    <p:extLst>
      <p:ext uri="{BB962C8B-B14F-4D97-AF65-F5344CB8AC3E}">
        <p14:creationId xmlns:p14="http://schemas.microsoft.com/office/powerpoint/2010/main" val="25727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E10C818-4BC2-4FD9-80C0-2551336A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C06658F-1E67-4D2D-8655-C485B774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The QTcpSocket and QTcpServer classes can be used to implement TCP clients and servers.</a:t>
            </a:r>
            <a:r>
              <a:rPr lang="en-US" altLang="en-US" dirty="0"/>
              <a:t> TCP is a transport and stream oriented protocol.</a:t>
            </a:r>
          </a:p>
          <a:p>
            <a:r>
              <a:rPr lang="en-US" dirty="0"/>
              <a:t>The high-level protocols built on top of TCP are typically either line-oriented or block-oriented: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Line-oriented protocols transfer data as lines of text, each terminated by a newline.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Block-oriented protocols transfer data as binary data blocks. Each block consists of a size field followed by that much data.</a:t>
            </a:r>
          </a:p>
          <a:p>
            <a:r>
              <a:rPr lang="en-US" dirty="0"/>
              <a:t>QTcpSocket is indirectly derived from QIODevice (through QAbstractSocket), so it can be read from and written to using a QDataStream or a QTextStream.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D4CFD-2E93-467B-8404-61AEAFF89FF2}"/>
              </a:ext>
            </a:extLst>
          </p:cNvPr>
          <p:cNvSpPr/>
          <p:nvPr/>
        </p:nvSpPr>
        <p:spPr>
          <a:xfrm>
            <a:off x="3404380" y="365758"/>
            <a:ext cx="2039815" cy="1420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(QTcpServer)</a:t>
            </a:r>
          </a:p>
          <a:p>
            <a:pPr algn="ctr"/>
            <a:r>
              <a:rPr lang="en-US" dirty="0"/>
              <a:t>(QTcpSocket)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C541E-9DFC-409D-8C70-E3C7B0574C00}"/>
              </a:ext>
            </a:extLst>
          </p:cNvPr>
          <p:cNvSpPr/>
          <p:nvPr/>
        </p:nvSpPr>
        <p:spPr>
          <a:xfrm>
            <a:off x="6707932" y="365758"/>
            <a:ext cx="2039815" cy="1420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(QTcpSocket)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BF3326-45FF-4643-BBA8-574E00433AE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398630" y="1786595"/>
            <a:ext cx="25658" cy="455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4D160B-5A39-44FE-BAA2-36663628267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727840" y="1786595"/>
            <a:ext cx="0" cy="45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F4951D1-79CC-4430-BF68-387A7AB1B919}"/>
              </a:ext>
            </a:extLst>
          </p:cNvPr>
          <p:cNvSpPr/>
          <p:nvPr/>
        </p:nvSpPr>
        <p:spPr>
          <a:xfrm>
            <a:off x="7784111" y="2030100"/>
            <a:ext cx="237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connectToHost(ip, port)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654B54-DE83-4408-8E6C-33E10AC73E93}"/>
              </a:ext>
            </a:extLst>
          </p:cNvPr>
          <p:cNvCxnSpPr>
            <a:cxnSpLocks/>
          </p:cNvCxnSpPr>
          <p:nvPr/>
        </p:nvCxnSpPr>
        <p:spPr>
          <a:xfrm>
            <a:off x="8032517" y="2440743"/>
            <a:ext cx="0" cy="9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F4E44A-AE1D-4315-B54F-56783D605E23}"/>
              </a:ext>
            </a:extLst>
          </p:cNvPr>
          <p:cNvCxnSpPr>
            <a:cxnSpLocks/>
          </p:cNvCxnSpPr>
          <p:nvPr/>
        </p:nvCxnSpPr>
        <p:spPr>
          <a:xfrm>
            <a:off x="8032517" y="2799470"/>
            <a:ext cx="181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51D7C4-1648-4844-A73D-D0C9658C42A8}"/>
              </a:ext>
            </a:extLst>
          </p:cNvPr>
          <p:cNvCxnSpPr>
            <a:cxnSpLocks/>
          </p:cNvCxnSpPr>
          <p:nvPr/>
        </p:nvCxnSpPr>
        <p:spPr>
          <a:xfrm>
            <a:off x="8032517" y="3376246"/>
            <a:ext cx="181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ABEB-CB69-48CD-B0BE-7CE3FF1EB4B2}"/>
              </a:ext>
            </a:extLst>
          </p:cNvPr>
          <p:cNvSpPr/>
          <p:nvPr/>
        </p:nvSpPr>
        <p:spPr>
          <a:xfrm>
            <a:off x="9847112" y="2614804"/>
            <a:ext cx="133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connected()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78075-F71A-4B68-A4C6-917C7D03A95F}"/>
              </a:ext>
            </a:extLst>
          </p:cNvPr>
          <p:cNvSpPr/>
          <p:nvPr/>
        </p:nvSpPr>
        <p:spPr>
          <a:xfrm>
            <a:off x="8510057" y="3020982"/>
            <a:ext cx="355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error(QAbstractSocket::SocketError)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0E77-3919-4B6F-8440-16C54BCC6C15}"/>
              </a:ext>
            </a:extLst>
          </p:cNvPr>
          <p:cNvSpPr/>
          <p:nvPr/>
        </p:nvSpPr>
        <p:spPr>
          <a:xfrm>
            <a:off x="9954667" y="363976"/>
            <a:ext cx="361357" cy="3693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1F38A8-3D41-4E23-AE9F-0F22D18A0890}"/>
              </a:ext>
            </a:extLst>
          </p:cNvPr>
          <p:cNvSpPr/>
          <p:nvPr/>
        </p:nvSpPr>
        <p:spPr>
          <a:xfrm>
            <a:off x="9958925" y="853672"/>
            <a:ext cx="361357" cy="369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25D9-A4B0-4BA9-BA52-BE10AFBF8FD5}"/>
              </a:ext>
            </a:extLst>
          </p:cNvPr>
          <p:cNvSpPr/>
          <p:nvPr/>
        </p:nvSpPr>
        <p:spPr>
          <a:xfrm>
            <a:off x="9954666" y="1385173"/>
            <a:ext cx="361357" cy="3693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7F0FE8-D8ED-4B5D-BBFB-9B0F9907EC39}"/>
              </a:ext>
            </a:extLst>
          </p:cNvPr>
          <p:cNvSpPr/>
          <p:nvPr/>
        </p:nvSpPr>
        <p:spPr>
          <a:xfrm>
            <a:off x="10619002" y="853672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991599-2037-4B9B-8516-02F67E46C6EF}"/>
              </a:ext>
            </a:extLst>
          </p:cNvPr>
          <p:cNvSpPr/>
          <p:nvPr/>
        </p:nvSpPr>
        <p:spPr>
          <a:xfrm>
            <a:off x="10578635" y="36397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E38737-90C3-444B-9E99-76153C7FC2F7}"/>
              </a:ext>
            </a:extLst>
          </p:cNvPr>
          <p:cNvSpPr/>
          <p:nvPr/>
        </p:nvSpPr>
        <p:spPr>
          <a:xfrm>
            <a:off x="10663043" y="138706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0F41ED-AAC8-442E-BF2F-27C950CCCC83}"/>
              </a:ext>
            </a:extLst>
          </p:cNvPr>
          <p:cNvSpPr/>
          <p:nvPr/>
        </p:nvSpPr>
        <p:spPr>
          <a:xfrm>
            <a:off x="9575412" y="217170"/>
            <a:ext cx="2258069" cy="178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FBEA9E-2E71-4766-A60B-E3A215556B38}"/>
              </a:ext>
            </a:extLst>
          </p:cNvPr>
          <p:cNvCxnSpPr/>
          <p:nvPr/>
        </p:nvCxnSpPr>
        <p:spPr>
          <a:xfrm>
            <a:off x="326047" y="3910818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465471-DB95-4C49-B6A3-586723558F44}"/>
              </a:ext>
            </a:extLst>
          </p:cNvPr>
          <p:cNvCxnSpPr/>
          <p:nvPr/>
        </p:nvCxnSpPr>
        <p:spPr>
          <a:xfrm>
            <a:off x="283843" y="4935415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9CD3C37-CAC4-4185-BE53-511C820B4D27}"/>
              </a:ext>
            </a:extLst>
          </p:cNvPr>
          <p:cNvSpPr/>
          <p:nvPr/>
        </p:nvSpPr>
        <p:spPr>
          <a:xfrm>
            <a:off x="7786854" y="3541486"/>
            <a:ext cx="3445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waitForConnected()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{blocking call}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1EB0B7-5B2C-4B85-9253-EB2945D30676}"/>
              </a:ext>
            </a:extLst>
          </p:cNvPr>
          <p:cNvCxnSpPr/>
          <p:nvPr/>
        </p:nvCxnSpPr>
        <p:spPr>
          <a:xfrm>
            <a:off x="309767" y="5819335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3B06077-ABE7-4C4C-8B66-60D71C4EA018}"/>
              </a:ext>
            </a:extLst>
          </p:cNvPr>
          <p:cNvSpPr/>
          <p:nvPr/>
        </p:nvSpPr>
        <p:spPr>
          <a:xfrm>
            <a:off x="7792360" y="5960012"/>
            <a:ext cx="157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disconnected()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C428C-25A0-4266-BECB-E583CAEA62C5}"/>
              </a:ext>
            </a:extLst>
          </p:cNvPr>
          <p:cNvSpPr/>
          <p:nvPr/>
        </p:nvSpPr>
        <p:spPr>
          <a:xfrm>
            <a:off x="7823880" y="4208028"/>
            <a:ext cx="132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readyRead()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978CD8-E24F-4998-AC4E-C4EDAC824239}"/>
              </a:ext>
            </a:extLst>
          </p:cNvPr>
          <p:cNvSpPr/>
          <p:nvPr/>
        </p:nvSpPr>
        <p:spPr>
          <a:xfrm>
            <a:off x="7837372" y="5164069"/>
            <a:ext cx="8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5BA0F-EC73-4D72-8267-96D29E9B1659}"/>
              </a:ext>
            </a:extLst>
          </p:cNvPr>
          <p:cNvCxnSpPr>
            <a:stCxn id="54" idx="3"/>
          </p:cNvCxnSpPr>
          <p:nvPr/>
        </p:nvCxnSpPr>
        <p:spPr>
          <a:xfrm>
            <a:off x="9368817" y="6144678"/>
            <a:ext cx="919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FFC5B7-3428-46A8-B05E-952E0E7599B4}"/>
              </a:ext>
            </a:extLst>
          </p:cNvPr>
          <p:cNvSpPr/>
          <p:nvPr/>
        </p:nvSpPr>
        <p:spPr>
          <a:xfrm>
            <a:off x="10316023" y="597408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close()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B0E70-C534-4CE3-8B5D-DA2A29FFFE32}"/>
              </a:ext>
            </a:extLst>
          </p:cNvPr>
          <p:cNvSpPr/>
          <p:nvPr/>
        </p:nvSpPr>
        <p:spPr>
          <a:xfrm>
            <a:off x="314526" y="2043888"/>
            <a:ext cx="1516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listen(ip, port)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70A1AD-87B7-465C-B8AF-CDF2EA1A60DB}"/>
              </a:ext>
            </a:extLst>
          </p:cNvPr>
          <p:cNvCxnSpPr>
            <a:cxnSpLocks/>
          </p:cNvCxnSpPr>
          <p:nvPr/>
        </p:nvCxnSpPr>
        <p:spPr>
          <a:xfrm>
            <a:off x="419551" y="2410262"/>
            <a:ext cx="0" cy="35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476A20-B3A9-407D-A636-EC75F8C45CF5}"/>
              </a:ext>
            </a:extLst>
          </p:cNvPr>
          <p:cNvCxnSpPr>
            <a:cxnSpLocks/>
          </p:cNvCxnSpPr>
          <p:nvPr/>
        </p:nvCxnSpPr>
        <p:spPr>
          <a:xfrm>
            <a:off x="419551" y="2768989"/>
            <a:ext cx="1198234" cy="1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536430A-3A89-433E-A431-AE676B03C076}"/>
              </a:ext>
            </a:extLst>
          </p:cNvPr>
          <p:cNvSpPr/>
          <p:nvPr/>
        </p:nvSpPr>
        <p:spPr>
          <a:xfrm>
            <a:off x="1694342" y="2582369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newConnection()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B5577-E7B9-4AE8-B0B3-69C68A25D504}"/>
              </a:ext>
            </a:extLst>
          </p:cNvPr>
          <p:cNvCxnSpPr>
            <a:cxnSpLocks/>
          </p:cNvCxnSpPr>
          <p:nvPr/>
        </p:nvCxnSpPr>
        <p:spPr>
          <a:xfrm>
            <a:off x="1535607" y="2908494"/>
            <a:ext cx="16988" cy="49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199E7B-2A81-4486-A427-EB3CEB38D85F}"/>
              </a:ext>
            </a:extLst>
          </p:cNvPr>
          <p:cNvCxnSpPr>
            <a:cxnSpLocks/>
          </p:cNvCxnSpPr>
          <p:nvPr/>
        </p:nvCxnSpPr>
        <p:spPr>
          <a:xfrm>
            <a:off x="1552596" y="3400864"/>
            <a:ext cx="39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61A711E-E7B6-48F8-83F6-D967F10DA5E1}"/>
              </a:ext>
            </a:extLst>
          </p:cNvPr>
          <p:cNvSpPr/>
          <p:nvPr/>
        </p:nvSpPr>
        <p:spPr>
          <a:xfrm>
            <a:off x="1945957" y="3172154"/>
            <a:ext cx="252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nextPendingConnection()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24ED38-4001-4E54-9663-E8C3B03B3150}"/>
              </a:ext>
            </a:extLst>
          </p:cNvPr>
          <p:cNvSpPr/>
          <p:nvPr/>
        </p:nvSpPr>
        <p:spPr>
          <a:xfrm>
            <a:off x="1434801" y="4191612"/>
            <a:ext cx="132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readyRead()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C7315B-3409-41C4-BA91-4365D85F0DD1}"/>
              </a:ext>
            </a:extLst>
          </p:cNvPr>
          <p:cNvSpPr/>
          <p:nvPr/>
        </p:nvSpPr>
        <p:spPr>
          <a:xfrm>
            <a:off x="1687442" y="5105449"/>
            <a:ext cx="8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5C8887-9770-473D-AA9A-E83E8FB81A34}"/>
              </a:ext>
            </a:extLst>
          </p:cNvPr>
          <p:cNvSpPr txBox="1"/>
          <p:nvPr/>
        </p:nvSpPr>
        <p:spPr>
          <a:xfrm>
            <a:off x="257819" y="3619524"/>
            <a:ext cx="313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Will generate QTcpSocket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1AC8C4-E989-4EF3-AE34-6FD795244BE5}"/>
              </a:ext>
            </a:extLst>
          </p:cNvPr>
          <p:cNvCxnSpPr/>
          <p:nvPr/>
        </p:nvCxnSpPr>
        <p:spPr>
          <a:xfrm>
            <a:off x="3210566" y="354148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606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Retrospect</vt:lpstr>
      <vt:lpstr>QT Concepts</vt:lpstr>
      <vt:lpstr>Basic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Concepts</dc:title>
  <dc:creator>Upadhyay, Saurabh (GE Healthcare)</dc:creator>
  <cp:lastModifiedBy>Upadhyay, Saurabh (GE Healthcare)</cp:lastModifiedBy>
  <cp:revision>84</cp:revision>
  <dcterms:created xsi:type="dcterms:W3CDTF">2018-10-13T03:49:40Z</dcterms:created>
  <dcterms:modified xsi:type="dcterms:W3CDTF">2018-10-13T13:55:52Z</dcterms:modified>
</cp:coreProperties>
</file>