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1"/>
  </p:sldMasterIdLst>
  <p:sldIdLst>
    <p:sldId id="261" r:id="rId2"/>
    <p:sldId id="260" r:id="rId3"/>
    <p:sldId id="259" r:id="rId4"/>
    <p:sldId id="263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9FB2-E566-473E-A68C-591995098890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B29F-8751-408E-9EAC-549645503DC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244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9FB2-E566-473E-A68C-591995098890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B29F-8751-408E-9EAC-549645503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9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9FB2-E566-473E-A68C-591995098890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B29F-8751-408E-9EAC-549645503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2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9FB2-E566-473E-A68C-591995098890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B29F-8751-408E-9EAC-549645503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4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9FB2-E566-473E-A68C-591995098890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B29F-8751-408E-9EAC-549645503DC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16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9FB2-E566-473E-A68C-591995098890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B29F-8751-408E-9EAC-549645503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2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9FB2-E566-473E-A68C-591995098890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B29F-8751-408E-9EAC-549645503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7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9FB2-E566-473E-A68C-591995098890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B29F-8751-408E-9EAC-549645503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27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9FB2-E566-473E-A68C-591995098890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B29F-8751-408E-9EAC-549645503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9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BAE9FB2-E566-473E-A68C-591995098890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C5B29F-8751-408E-9EAC-549645503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7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9FB2-E566-473E-A68C-591995098890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B29F-8751-408E-9EAC-549645503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07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BAE9FB2-E566-473E-A68C-591995098890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EC5B29F-8751-408E-9EAC-549645503DC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1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E6C737-FF55-4064-94B7-0B21D2EB6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C5997-A24C-4C5E-B1A5-CC5096E79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686015"/>
          </a:xfrm>
        </p:spPr>
        <p:txBody>
          <a:bodyPr>
            <a:normAutofit/>
          </a:bodyPr>
          <a:lstStyle/>
          <a:p>
            <a:r>
              <a:rPr lang="en-US" dirty="0"/>
              <a:t>QT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6DF00-8E36-404D-9228-3783705F3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>
                    <a:alpha val="80000"/>
                  </a:schemeClr>
                </a:solidFill>
              </a:rPr>
              <a:t>QTcpServer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 &amp; </a:t>
            </a:r>
            <a:r>
              <a:rPr lang="en-US" dirty="0" err="1">
                <a:solidFill>
                  <a:schemeClr val="tx1">
                    <a:alpha val="80000"/>
                  </a:schemeClr>
                </a:solidFill>
              </a:rPr>
              <a:t>QTcpSocket</a:t>
            </a:r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7" name="Graphic 6" descr="Thought bubble">
            <a:extLst>
              <a:ext uri="{FF2B5EF4-FFF2-40B4-BE49-F238E27FC236}">
                <a16:creationId xmlns:a16="http://schemas.microsoft.com/office/drawing/2014/main" id="{7071B4CD-89A6-4328-870D-21ECD1032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21" y="640081"/>
            <a:ext cx="5054156" cy="505415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5B1DD8-6224-4137-8621-32982B00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8218D9F-38B6-4AE0-9051-5434D19A5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3DCA99-84AF-487A-BF72-91C5FA6B0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1281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3E10C818-4BC2-4FD9-80C0-2551336A5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8C06658F-1E67-4D2D-8655-C485B7744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00"/>
                </a:solidFill>
              </a:rPr>
              <a:t>The QTcpSocket and QTcpServer classes can be used to implement TCP clients and servers.</a:t>
            </a:r>
            <a:r>
              <a:rPr lang="en-US" altLang="en-US" dirty="0"/>
              <a:t> TCP is a transport and stream oriented protocol.</a:t>
            </a:r>
          </a:p>
          <a:p>
            <a:r>
              <a:rPr lang="en-US" dirty="0"/>
              <a:t>The high-level protocols built on top of TCP are typically either line-oriented or block-oriented: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Line-oriented protocols transfer data as lines of text, each terminated by a newline.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Block-oriented protocols transfer data as binary data blocks. Each block consists of a size field followed by that much data.</a:t>
            </a:r>
          </a:p>
          <a:p>
            <a:r>
              <a:rPr lang="en-US" dirty="0"/>
              <a:t>QTcpSocket is indirectly derived from QIODevice (through QAbstractSocket), so it can be read from and written to using a QDataStream or a QTextStream.</a:t>
            </a:r>
          </a:p>
          <a:p>
            <a:endParaRPr 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41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0D4CFD-2E93-467B-8404-61AEAFF89FF2}"/>
              </a:ext>
            </a:extLst>
          </p:cNvPr>
          <p:cNvSpPr/>
          <p:nvPr/>
        </p:nvSpPr>
        <p:spPr>
          <a:xfrm>
            <a:off x="3404380" y="365758"/>
            <a:ext cx="2039815" cy="14208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dirty="0"/>
              <a:t>(QTcpServer)</a:t>
            </a:r>
          </a:p>
          <a:p>
            <a:pPr algn="ctr"/>
            <a:r>
              <a:rPr lang="en-US" dirty="0"/>
              <a:t>(QTcpSocket)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8C541E-9DFC-409D-8C70-E3C7B0574C00}"/>
              </a:ext>
            </a:extLst>
          </p:cNvPr>
          <p:cNvSpPr/>
          <p:nvPr/>
        </p:nvSpPr>
        <p:spPr>
          <a:xfrm>
            <a:off x="6707932" y="365758"/>
            <a:ext cx="2039815" cy="14208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  <a:p>
            <a:pPr algn="ctr"/>
            <a:r>
              <a:rPr lang="en-US" dirty="0"/>
              <a:t>(QTcpSocket)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BF3326-45FF-4643-BBA8-574E00433AEA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398630" y="1786595"/>
            <a:ext cx="25658" cy="45568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4D160B-5A39-44FE-BAA2-366636282670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7727840" y="1786595"/>
            <a:ext cx="0" cy="4542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F4951D1-79CC-4430-BF68-387A7AB1B919}"/>
              </a:ext>
            </a:extLst>
          </p:cNvPr>
          <p:cNvSpPr/>
          <p:nvPr/>
        </p:nvSpPr>
        <p:spPr>
          <a:xfrm>
            <a:off x="7784111" y="2030100"/>
            <a:ext cx="2372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connectToHost(ip, port)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1654B54-DE83-4408-8E6C-33E10AC73E93}"/>
              </a:ext>
            </a:extLst>
          </p:cNvPr>
          <p:cNvCxnSpPr>
            <a:cxnSpLocks/>
          </p:cNvCxnSpPr>
          <p:nvPr/>
        </p:nvCxnSpPr>
        <p:spPr>
          <a:xfrm>
            <a:off x="8032517" y="2440743"/>
            <a:ext cx="0" cy="935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F4E44A-AE1D-4315-B54F-56783D605E23}"/>
              </a:ext>
            </a:extLst>
          </p:cNvPr>
          <p:cNvCxnSpPr>
            <a:cxnSpLocks/>
          </p:cNvCxnSpPr>
          <p:nvPr/>
        </p:nvCxnSpPr>
        <p:spPr>
          <a:xfrm>
            <a:off x="8032517" y="2799470"/>
            <a:ext cx="1814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51D7C4-1648-4844-A73D-D0C9658C42A8}"/>
              </a:ext>
            </a:extLst>
          </p:cNvPr>
          <p:cNvCxnSpPr>
            <a:cxnSpLocks/>
          </p:cNvCxnSpPr>
          <p:nvPr/>
        </p:nvCxnSpPr>
        <p:spPr>
          <a:xfrm>
            <a:off x="8032517" y="3376246"/>
            <a:ext cx="1814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926ABEB-CB69-48CD-B0BE-7CE3FF1EB4B2}"/>
              </a:ext>
            </a:extLst>
          </p:cNvPr>
          <p:cNvSpPr/>
          <p:nvPr/>
        </p:nvSpPr>
        <p:spPr>
          <a:xfrm>
            <a:off x="9847112" y="2614804"/>
            <a:ext cx="1339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connected()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5078075-F71A-4B68-A4C6-917C7D03A95F}"/>
              </a:ext>
            </a:extLst>
          </p:cNvPr>
          <p:cNvSpPr/>
          <p:nvPr/>
        </p:nvSpPr>
        <p:spPr>
          <a:xfrm>
            <a:off x="8510057" y="3020982"/>
            <a:ext cx="3556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error(QAbstractSocket::SocketError)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8A00E77-3919-4B6F-8440-16C54BCC6C15}"/>
              </a:ext>
            </a:extLst>
          </p:cNvPr>
          <p:cNvSpPr/>
          <p:nvPr/>
        </p:nvSpPr>
        <p:spPr>
          <a:xfrm>
            <a:off x="9954667" y="363976"/>
            <a:ext cx="361357" cy="3693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1F38A8-3D41-4E23-AE9F-0F22D18A0890}"/>
              </a:ext>
            </a:extLst>
          </p:cNvPr>
          <p:cNvSpPr/>
          <p:nvPr/>
        </p:nvSpPr>
        <p:spPr>
          <a:xfrm>
            <a:off x="9958925" y="853672"/>
            <a:ext cx="361357" cy="36932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DA25D9-A4B0-4BA9-BA52-BE10AFBF8FD5}"/>
              </a:ext>
            </a:extLst>
          </p:cNvPr>
          <p:cNvSpPr/>
          <p:nvPr/>
        </p:nvSpPr>
        <p:spPr>
          <a:xfrm>
            <a:off x="9954666" y="1385173"/>
            <a:ext cx="361357" cy="3693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C7F0FE8-D8ED-4B5D-BBFB-9B0F9907EC39}"/>
              </a:ext>
            </a:extLst>
          </p:cNvPr>
          <p:cNvSpPr/>
          <p:nvPr/>
        </p:nvSpPr>
        <p:spPr>
          <a:xfrm>
            <a:off x="10619002" y="853672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signal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D991599-2037-4B9B-8516-02F67E46C6EF}"/>
              </a:ext>
            </a:extLst>
          </p:cNvPr>
          <p:cNvSpPr/>
          <p:nvPr/>
        </p:nvSpPr>
        <p:spPr>
          <a:xfrm>
            <a:off x="10578635" y="363970"/>
            <a:ext cx="970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function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4E38737-90C3-444B-9E99-76153C7FC2F7}"/>
              </a:ext>
            </a:extLst>
          </p:cNvPr>
          <p:cNvSpPr/>
          <p:nvPr/>
        </p:nvSpPr>
        <p:spPr>
          <a:xfrm>
            <a:off x="10663043" y="1387064"/>
            <a:ext cx="526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slot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A0F41ED-AAC8-442E-BF2F-27C950CCCC83}"/>
              </a:ext>
            </a:extLst>
          </p:cNvPr>
          <p:cNvSpPr/>
          <p:nvPr/>
        </p:nvSpPr>
        <p:spPr>
          <a:xfrm>
            <a:off x="9575412" y="217170"/>
            <a:ext cx="2258069" cy="1786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DFBEA9E-2E71-4766-A60B-E3A215556B38}"/>
              </a:ext>
            </a:extLst>
          </p:cNvPr>
          <p:cNvCxnSpPr/>
          <p:nvPr/>
        </p:nvCxnSpPr>
        <p:spPr>
          <a:xfrm>
            <a:off x="326047" y="3910818"/>
            <a:ext cx="113192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7465471-DB95-4C49-B6A3-586723558F44}"/>
              </a:ext>
            </a:extLst>
          </p:cNvPr>
          <p:cNvCxnSpPr/>
          <p:nvPr/>
        </p:nvCxnSpPr>
        <p:spPr>
          <a:xfrm>
            <a:off x="283843" y="4935415"/>
            <a:ext cx="113192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29CD3C37-CAC4-4185-BE53-511C820B4D27}"/>
              </a:ext>
            </a:extLst>
          </p:cNvPr>
          <p:cNvSpPr/>
          <p:nvPr/>
        </p:nvSpPr>
        <p:spPr>
          <a:xfrm>
            <a:off x="7786854" y="3541486"/>
            <a:ext cx="3445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waitForConnected()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{blocking call}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01EB0B7-5B2C-4B85-9253-EB2945D30676}"/>
              </a:ext>
            </a:extLst>
          </p:cNvPr>
          <p:cNvCxnSpPr/>
          <p:nvPr/>
        </p:nvCxnSpPr>
        <p:spPr>
          <a:xfrm>
            <a:off x="309767" y="5819335"/>
            <a:ext cx="113192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F3B06077-ABE7-4C4C-8B66-60D71C4EA018}"/>
              </a:ext>
            </a:extLst>
          </p:cNvPr>
          <p:cNvSpPr/>
          <p:nvPr/>
        </p:nvSpPr>
        <p:spPr>
          <a:xfrm>
            <a:off x="7792360" y="5960012"/>
            <a:ext cx="1576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disconnected()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ADC428C-25A0-4266-BECB-E583CAEA62C5}"/>
              </a:ext>
            </a:extLst>
          </p:cNvPr>
          <p:cNvSpPr/>
          <p:nvPr/>
        </p:nvSpPr>
        <p:spPr>
          <a:xfrm>
            <a:off x="7823880" y="4208028"/>
            <a:ext cx="1323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readyRead()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8978CD8-E24F-4998-AC4E-C4EDAC824239}"/>
              </a:ext>
            </a:extLst>
          </p:cNvPr>
          <p:cNvSpPr/>
          <p:nvPr/>
        </p:nvSpPr>
        <p:spPr>
          <a:xfrm>
            <a:off x="7837372" y="5164069"/>
            <a:ext cx="813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write()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A65BA0F-EC73-4D72-8267-96D29E9B1659}"/>
              </a:ext>
            </a:extLst>
          </p:cNvPr>
          <p:cNvCxnSpPr>
            <a:stCxn id="54" idx="3"/>
          </p:cNvCxnSpPr>
          <p:nvPr/>
        </p:nvCxnSpPr>
        <p:spPr>
          <a:xfrm>
            <a:off x="9368817" y="6144678"/>
            <a:ext cx="919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BBFFC5B7-3428-46A8-B05E-952E0E7599B4}"/>
              </a:ext>
            </a:extLst>
          </p:cNvPr>
          <p:cNvSpPr/>
          <p:nvPr/>
        </p:nvSpPr>
        <p:spPr>
          <a:xfrm>
            <a:off x="10316023" y="5974080"/>
            <a:ext cx="829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close()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39B0E70-C534-4CE3-8B5D-DA2A29FFFE32}"/>
              </a:ext>
            </a:extLst>
          </p:cNvPr>
          <p:cNvSpPr/>
          <p:nvPr/>
        </p:nvSpPr>
        <p:spPr>
          <a:xfrm>
            <a:off x="314526" y="2043888"/>
            <a:ext cx="1516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listen(ip, port)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670A1AD-87B7-465C-B8AF-CDF2EA1A60DB}"/>
              </a:ext>
            </a:extLst>
          </p:cNvPr>
          <p:cNvCxnSpPr>
            <a:cxnSpLocks/>
          </p:cNvCxnSpPr>
          <p:nvPr/>
        </p:nvCxnSpPr>
        <p:spPr>
          <a:xfrm>
            <a:off x="419551" y="2410262"/>
            <a:ext cx="0" cy="356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B476A20-B3A9-407D-A636-EC75F8C45CF5}"/>
              </a:ext>
            </a:extLst>
          </p:cNvPr>
          <p:cNvCxnSpPr>
            <a:cxnSpLocks/>
          </p:cNvCxnSpPr>
          <p:nvPr/>
        </p:nvCxnSpPr>
        <p:spPr>
          <a:xfrm>
            <a:off x="419551" y="2768989"/>
            <a:ext cx="1198234" cy="10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1536430A-3A89-433E-A431-AE676B03C076}"/>
              </a:ext>
            </a:extLst>
          </p:cNvPr>
          <p:cNvSpPr/>
          <p:nvPr/>
        </p:nvSpPr>
        <p:spPr>
          <a:xfrm>
            <a:off x="1694342" y="2582369"/>
            <a:ext cx="1802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newConnection()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26B5577-E7B9-4AE8-B0B3-69C68A25D504}"/>
              </a:ext>
            </a:extLst>
          </p:cNvPr>
          <p:cNvCxnSpPr>
            <a:cxnSpLocks/>
          </p:cNvCxnSpPr>
          <p:nvPr/>
        </p:nvCxnSpPr>
        <p:spPr>
          <a:xfrm>
            <a:off x="1535607" y="2908494"/>
            <a:ext cx="16988" cy="492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9199E7B-2A81-4486-A427-EB3CEB38D85F}"/>
              </a:ext>
            </a:extLst>
          </p:cNvPr>
          <p:cNvCxnSpPr>
            <a:cxnSpLocks/>
          </p:cNvCxnSpPr>
          <p:nvPr/>
        </p:nvCxnSpPr>
        <p:spPr>
          <a:xfrm>
            <a:off x="1552596" y="3400864"/>
            <a:ext cx="393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C61A711E-E7B6-48F8-83F6-D967F10DA5E1}"/>
              </a:ext>
            </a:extLst>
          </p:cNvPr>
          <p:cNvSpPr/>
          <p:nvPr/>
        </p:nvSpPr>
        <p:spPr>
          <a:xfrm>
            <a:off x="1945957" y="3172154"/>
            <a:ext cx="2529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nextPendingConnection()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324ED38-4001-4E54-9663-E8C3B03B3150}"/>
              </a:ext>
            </a:extLst>
          </p:cNvPr>
          <p:cNvSpPr/>
          <p:nvPr/>
        </p:nvSpPr>
        <p:spPr>
          <a:xfrm>
            <a:off x="1434801" y="4191612"/>
            <a:ext cx="1323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readyRead()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4C7315B-3409-41C4-BA91-4365D85F0DD1}"/>
              </a:ext>
            </a:extLst>
          </p:cNvPr>
          <p:cNvSpPr/>
          <p:nvPr/>
        </p:nvSpPr>
        <p:spPr>
          <a:xfrm>
            <a:off x="1687442" y="5105449"/>
            <a:ext cx="813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write()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65C8887-9770-473D-AA9A-E83E8FB81A34}"/>
              </a:ext>
            </a:extLst>
          </p:cNvPr>
          <p:cNvSpPr txBox="1"/>
          <p:nvPr/>
        </p:nvSpPr>
        <p:spPr>
          <a:xfrm>
            <a:off x="257819" y="3619524"/>
            <a:ext cx="3139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Note: Will generate QTcpSocket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F1AC8C4-E989-4EF3-AE34-6FD795244BE5}"/>
              </a:ext>
            </a:extLst>
          </p:cNvPr>
          <p:cNvCxnSpPr/>
          <p:nvPr/>
        </p:nvCxnSpPr>
        <p:spPr>
          <a:xfrm>
            <a:off x="3210566" y="3541486"/>
            <a:ext cx="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426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E6C737-FF55-4064-94B7-0B21D2EB6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C5997-A24C-4C5E-B1A5-CC5096E79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686015"/>
          </a:xfrm>
        </p:spPr>
        <p:txBody>
          <a:bodyPr>
            <a:normAutofit/>
          </a:bodyPr>
          <a:lstStyle/>
          <a:p>
            <a:r>
              <a:rPr lang="en-US" dirty="0"/>
              <a:t>QT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6DF00-8E36-404D-9228-3783705F3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Qmake - INCLUDEPATH vs DEPENDPATH</a:t>
            </a:r>
          </a:p>
        </p:txBody>
      </p:sp>
      <p:pic>
        <p:nvPicPr>
          <p:cNvPr id="7" name="Graphic 6" descr="Thought bubble">
            <a:extLst>
              <a:ext uri="{FF2B5EF4-FFF2-40B4-BE49-F238E27FC236}">
                <a16:creationId xmlns:a16="http://schemas.microsoft.com/office/drawing/2014/main" id="{7071B4CD-89A6-4328-870D-21ECD1032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21" y="640081"/>
            <a:ext cx="5054156" cy="505415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5B1DD8-6224-4137-8621-32982B00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8218D9F-38B6-4AE0-9051-5434D19A5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3DCA99-84AF-487A-BF72-91C5FA6B0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3391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3E10C818-4BC2-4FD9-80C0-2551336A5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8C06658F-1E67-4D2D-8655-C485B7744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INCLUDEPATH is used during compilation to find included header files. </a:t>
            </a:r>
          </a:p>
          <a:p>
            <a:pPr algn="just"/>
            <a:r>
              <a:rPr lang="en-US" dirty="0"/>
              <a:t>DEPENDPATH is used to resolve dependencies between header and source files, </a:t>
            </a:r>
            <a:r>
              <a:rPr lang="en-US" dirty="0" err="1"/>
              <a:t>eg.</a:t>
            </a:r>
            <a:r>
              <a:rPr lang="en-US" dirty="0"/>
              <a:t> which source files need to be recompiled when certain header file changes. If you modify a header file in folder foo/ and foo/ is not listed in DEPENDPATH, nothing gets recompiled. If foo/ is listed in DEPENDPATH, source files depending on that header will get recompiled. Paths can be relative to the .pro file or absolute paths.</a:t>
            </a:r>
          </a:p>
          <a:p>
            <a:pPr algn="just" fontAlgn="base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Note: DEPENDPATH variable behavior was changed in Qt 5 so even with the option turned off you won't get exact Qt 4 emulation.</a:t>
            </a:r>
          </a:p>
          <a:p>
            <a:pPr algn="just" fontAlgn="base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Bottom line: forget about DEPENDPATH and don't use it if you are using QT5.</a:t>
            </a:r>
          </a:p>
          <a:p>
            <a:pPr algn="just" fontAlgn="base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Further Reading</a:t>
            </a:r>
          </a:p>
          <a:p>
            <a:pPr algn="just" fontAlgn="base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http://blog.mgsxx.com/?p=2070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722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615</TotalTime>
  <Words>174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Wingdings</vt:lpstr>
      <vt:lpstr>Retrospect</vt:lpstr>
      <vt:lpstr>QT Concepts</vt:lpstr>
      <vt:lpstr>Basic Concepts</vt:lpstr>
      <vt:lpstr>PowerPoint Presentation</vt:lpstr>
      <vt:lpstr>QT Concepts</vt:lpstr>
      <vt:lpstr>Basic Concepts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 Concepts</dc:title>
  <dc:creator>Upadhyay, Saurabh (GE Healthcare)</dc:creator>
  <cp:lastModifiedBy>Upadhyay, Saurabh (GE Healthcare)</cp:lastModifiedBy>
  <cp:revision>95</cp:revision>
  <dcterms:created xsi:type="dcterms:W3CDTF">2018-10-13T03:49:40Z</dcterms:created>
  <dcterms:modified xsi:type="dcterms:W3CDTF">2018-10-16T03:01:40Z</dcterms:modified>
</cp:coreProperties>
</file>