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36" r:id="rId3"/>
    <p:sldMasterId id="2147483748" r:id="rId4"/>
    <p:sldMasterId id="2147483895" r:id="rId5"/>
  </p:sldMasterIdLst>
  <p:sldIdLst>
    <p:sldId id="257" r:id="rId6"/>
    <p:sldId id="259" r:id="rId7"/>
    <p:sldId id="258" r:id="rId8"/>
    <p:sldId id="261" r:id="rId9"/>
    <p:sldId id="262" r:id="rId10"/>
    <p:sldId id="263" r:id="rId11"/>
    <p:sldId id="264" r:id="rId12"/>
    <p:sldId id="265" r:id="rId13"/>
    <p:sldId id="266" r:id="rId14"/>
    <p:sldId id="267" r:id="rId15"/>
    <p:sldId id="268" r:id="rId16"/>
    <p:sldId id="271" r:id="rId17"/>
    <p:sldId id="269" r:id="rId18"/>
    <p:sldId id="270"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483C91-F999-44EA-BAE1-7E71560A4E81}" type="doc">
      <dgm:prSet loTypeId="urn:microsoft.com/office/officeart/2005/8/layout/process4" loCatId="process" qsTypeId="urn:microsoft.com/office/officeart/2005/8/quickstyle/3d3" qsCatId="3D" csTypeId="urn:microsoft.com/office/officeart/2005/8/colors/colorful1" csCatId="colorful" phldr="1"/>
      <dgm:spPr/>
      <dgm:t>
        <a:bodyPr/>
        <a:lstStyle/>
        <a:p>
          <a:endParaRPr lang="en-US"/>
        </a:p>
      </dgm:t>
    </dgm:pt>
    <dgm:pt modelId="{20D41621-5089-446B-A9E3-04E80B365B88}">
      <dgm:prSet phldrT="[Text]"/>
      <dgm:spPr/>
      <dgm:t>
        <a:bodyPr/>
        <a:lstStyle/>
        <a:p>
          <a:r>
            <a:rPr lang="en-US" dirty="0"/>
            <a:t>Pre-Processing</a:t>
          </a:r>
        </a:p>
      </dgm:t>
    </dgm:pt>
    <dgm:pt modelId="{03BA83FA-00B2-4AA4-BEF0-3589D372AFE9}" type="parTrans" cxnId="{F246674E-8CD2-401D-A7B7-596945F50D22}">
      <dgm:prSet/>
      <dgm:spPr/>
      <dgm:t>
        <a:bodyPr/>
        <a:lstStyle/>
        <a:p>
          <a:endParaRPr lang="en-US"/>
        </a:p>
      </dgm:t>
    </dgm:pt>
    <dgm:pt modelId="{DC07EFD2-186B-4BFC-BA7D-270939927DFB}" type="sibTrans" cxnId="{F246674E-8CD2-401D-A7B7-596945F50D22}">
      <dgm:prSet/>
      <dgm:spPr/>
      <dgm:t>
        <a:bodyPr/>
        <a:lstStyle/>
        <a:p>
          <a:endParaRPr lang="en-US"/>
        </a:p>
      </dgm:t>
    </dgm:pt>
    <dgm:pt modelId="{5CCBBDFE-2720-4374-8BCE-7E2DCB8FADAF}">
      <dgm:prSet phldrT="[Text]"/>
      <dgm:spPr/>
      <dgm:t>
        <a:bodyPr/>
        <a:lstStyle/>
        <a:p>
          <a:r>
            <a:rPr lang="en-US" dirty="0"/>
            <a:t>Inclusion of header file code.</a:t>
          </a:r>
        </a:p>
      </dgm:t>
    </dgm:pt>
    <dgm:pt modelId="{6EEE9302-6C39-4D97-9244-54325975F2B5}" type="parTrans" cxnId="{216DEBC4-ADA9-4329-96C3-0D8CDEB3CC18}">
      <dgm:prSet/>
      <dgm:spPr/>
      <dgm:t>
        <a:bodyPr/>
        <a:lstStyle/>
        <a:p>
          <a:endParaRPr lang="en-US"/>
        </a:p>
      </dgm:t>
    </dgm:pt>
    <dgm:pt modelId="{DF9F5E17-2F49-49F5-8C35-1837D544FDD9}" type="sibTrans" cxnId="{216DEBC4-ADA9-4329-96C3-0D8CDEB3CC18}">
      <dgm:prSet/>
      <dgm:spPr/>
      <dgm:t>
        <a:bodyPr/>
        <a:lstStyle/>
        <a:p>
          <a:endParaRPr lang="en-US"/>
        </a:p>
      </dgm:t>
    </dgm:pt>
    <dgm:pt modelId="{54D44168-7594-4EDD-9A77-6A79E2CD2BC7}">
      <dgm:prSet phldrT="[Text]"/>
      <dgm:spPr/>
      <dgm:t>
        <a:bodyPr/>
        <a:lstStyle/>
        <a:p>
          <a:r>
            <a:rPr lang="en-US" dirty="0"/>
            <a:t>Compilation</a:t>
          </a:r>
        </a:p>
      </dgm:t>
    </dgm:pt>
    <dgm:pt modelId="{09657DEE-2CA0-41B7-BE97-0E70A166FEC3}" type="parTrans" cxnId="{1C943B2D-441E-4C5A-A78F-99BA08465F46}">
      <dgm:prSet/>
      <dgm:spPr/>
      <dgm:t>
        <a:bodyPr/>
        <a:lstStyle/>
        <a:p>
          <a:endParaRPr lang="en-US"/>
        </a:p>
      </dgm:t>
    </dgm:pt>
    <dgm:pt modelId="{F20740E4-E290-4A4D-ABCF-878ADC5099A2}" type="sibTrans" cxnId="{1C943B2D-441E-4C5A-A78F-99BA08465F46}">
      <dgm:prSet/>
      <dgm:spPr/>
      <dgm:t>
        <a:bodyPr/>
        <a:lstStyle/>
        <a:p>
          <a:endParaRPr lang="en-US"/>
        </a:p>
      </dgm:t>
    </dgm:pt>
    <dgm:pt modelId="{1A237499-4E60-450B-8EE9-10EA01FEC018}">
      <dgm:prSet phldrT="[Text]"/>
      <dgm:spPr/>
      <dgm:t>
        <a:bodyPr/>
        <a:lstStyle/>
        <a:p>
          <a:r>
            <a:rPr lang="en-US" dirty="0"/>
            <a:t>Assembler</a:t>
          </a:r>
        </a:p>
      </dgm:t>
    </dgm:pt>
    <dgm:pt modelId="{6D085A09-2748-4DD0-A078-F04994CAA071}" type="parTrans" cxnId="{8B6AE30F-C7B0-4F04-BF4F-18AD9669779D}">
      <dgm:prSet/>
      <dgm:spPr/>
      <dgm:t>
        <a:bodyPr/>
        <a:lstStyle/>
        <a:p>
          <a:endParaRPr lang="en-US"/>
        </a:p>
      </dgm:t>
    </dgm:pt>
    <dgm:pt modelId="{901D030C-CD77-4807-A6C8-0722A2050914}" type="sibTrans" cxnId="{8B6AE30F-C7B0-4F04-BF4F-18AD9669779D}">
      <dgm:prSet/>
      <dgm:spPr/>
      <dgm:t>
        <a:bodyPr/>
        <a:lstStyle/>
        <a:p>
          <a:endParaRPr lang="en-US"/>
        </a:p>
      </dgm:t>
    </dgm:pt>
    <dgm:pt modelId="{49B2186C-9F5B-4156-9A74-AA73B9D89148}">
      <dgm:prSet phldrT="[Text]"/>
      <dgm:spPr/>
      <dgm:t>
        <a:bodyPr/>
        <a:lstStyle/>
        <a:p>
          <a:r>
            <a:rPr lang="en-US" dirty="0"/>
            <a:t> </a:t>
          </a:r>
        </a:p>
      </dgm:t>
    </dgm:pt>
    <dgm:pt modelId="{1BBC5F2B-3645-4D07-9DDA-80A38F7830B4}" type="parTrans" cxnId="{E8EFA3DC-4FBC-4BCB-AD89-A5FF635FB634}">
      <dgm:prSet/>
      <dgm:spPr/>
      <dgm:t>
        <a:bodyPr/>
        <a:lstStyle/>
        <a:p>
          <a:endParaRPr lang="en-US"/>
        </a:p>
      </dgm:t>
    </dgm:pt>
    <dgm:pt modelId="{1DAC683A-DEA1-4BA9-847A-3A1D026FAA3E}" type="sibTrans" cxnId="{E8EFA3DC-4FBC-4BCB-AD89-A5FF635FB634}">
      <dgm:prSet/>
      <dgm:spPr/>
      <dgm:t>
        <a:bodyPr/>
        <a:lstStyle/>
        <a:p>
          <a:endParaRPr lang="en-US"/>
        </a:p>
      </dgm:t>
    </dgm:pt>
    <dgm:pt modelId="{ABE5CF07-5FF4-45C7-B227-B9918EF10424}">
      <dgm:prSet phldrT="[Text]"/>
      <dgm:spPr/>
      <dgm:t>
        <a:bodyPr/>
        <a:lstStyle/>
        <a:p>
          <a:r>
            <a:rPr lang="en-US" dirty="0"/>
            <a:t> </a:t>
          </a:r>
        </a:p>
      </dgm:t>
    </dgm:pt>
    <dgm:pt modelId="{849E56DF-7AF6-4758-BC5A-69FBFFE6DA82}" type="parTrans" cxnId="{CB9EEDDB-DEB0-49FD-9250-014D97C4FD1C}">
      <dgm:prSet/>
      <dgm:spPr/>
      <dgm:t>
        <a:bodyPr/>
        <a:lstStyle/>
        <a:p>
          <a:endParaRPr lang="en-US"/>
        </a:p>
      </dgm:t>
    </dgm:pt>
    <dgm:pt modelId="{88342CAC-0B6C-460D-B7FF-99DF4CC21C4D}" type="sibTrans" cxnId="{CB9EEDDB-DEB0-49FD-9250-014D97C4FD1C}">
      <dgm:prSet/>
      <dgm:spPr/>
      <dgm:t>
        <a:bodyPr/>
        <a:lstStyle/>
        <a:p>
          <a:endParaRPr lang="en-US"/>
        </a:p>
      </dgm:t>
    </dgm:pt>
    <dgm:pt modelId="{B2971713-EEAC-45D1-A363-4E34C9D94CFC}">
      <dgm:prSet phldrT="[Text]"/>
      <dgm:spPr/>
      <dgm:t>
        <a:bodyPr/>
        <a:lstStyle/>
        <a:p>
          <a:r>
            <a:rPr lang="en-US" dirty="0"/>
            <a:t>Replace MACRO name with value.</a:t>
          </a:r>
        </a:p>
      </dgm:t>
    </dgm:pt>
    <dgm:pt modelId="{8063D8D3-6AEC-4203-9968-A93B9FAFAD22}" type="sibTrans" cxnId="{CED82047-47C0-4E97-BE06-4A255747F9F9}">
      <dgm:prSet/>
      <dgm:spPr/>
      <dgm:t>
        <a:bodyPr/>
        <a:lstStyle/>
        <a:p>
          <a:endParaRPr lang="en-US"/>
        </a:p>
      </dgm:t>
    </dgm:pt>
    <dgm:pt modelId="{0481A64C-12FE-47CB-ADD3-554BA6234A74}" type="parTrans" cxnId="{CED82047-47C0-4E97-BE06-4A255747F9F9}">
      <dgm:prSet/>
      <dgm:spPr/>
      <dgm:t>
        <a:bodyPr/>
        <a:lstStyle/>
        <a:p>
          <a:endParaRPr lang="en-US"/>
        </a:p>
      </dgm:t>
    </dgm:pt>
    <dgm:pt modelId="{43A0BCB5-038B-4963-BDEE-046D6548FC04}">
      <dgm:prSet phldrT="[Text]"/>
      <dgm:spPr/>
      <dgm:t>
        <a:bodyPr/>
        <a:lstStyle/>
        <a:p>
          <a:r>
            <a:rPr lang="en-US" dirty="0"/>
            <a:t>Linking</a:t>
          </a:r>
        </a:p>
      </dgm:t>
    </dgm:pt>
    <dgm:pt modelId="{0597EE77-AD27-4A01-B6C3-7C0642F96506}" type="parTrans" cxnId="{735B81DC-B7A5-49C4-9BFB-0ABD51F8459D}">
      <dgm:prSet/>
      <dgm:spPr/>
      <dgm:t>
        <a:bodyPr/>
        <a:lstStyle/>
        <a:p>
          <a:endParaRPr lang="en-US"/>
        </a:p>
      </dgm:t>
    </dgm:pt>
    <dgm:pt modelId="{60B6FA8E-2341-47BC-B4F6-169D64796237}" type="sibTrans" cxnId="{735B81DC-B7A5-49C4-9BFB-0ABD51F8459D}">
      <dgm:prSet/>
      <dgm:spPr/>
      <dgm:t>
        <a:bodyPr/>
        <a:lstStyle/>
        <a:p>
          <a:endParaRPr lang="en-US"/>
        </a:p>
      </dgm:t>
    </dgm:pt>
    <dgm:pt modelId="{5529804C-C16E-4D2E-9CB5-34C21C6ED2B7}">
      <dgm:prSet phldrT="[Text]"/>
      <dgm:spPr/>
      <dgm:t>
        <a:bodyPr/>
        <a:lstStyle/>
        <a:p>
          <a:r>
            <a:rPr lang="en-US" dirty="0"/>
            <a:t>Object File Header</a:t>
          </a:r>
        </a:p>
      </dgm:t>
    </dgm:pt>
    <dgm:pt modelId="{69C77F49-348D-4CB7-B6EC-C5EB0CAF9988}" type="parTrans" cxnId="{E7BAEA83-0969-43A2-AAA9-A84370057779}">
      <dgm:prSet/>
      <dgm:spPr/>
      <dgm:t>
        <a:bodyPr/>
        <a:lstStyle/>
        <a:p>
          <a:endParaRPr lang="en-US"/>
        </a:p>
      </dgm:t>
    </dgm:pt>
    <dgm:pt modelId="{93A1002C-A99F-44FB-BCFF-C4FCDFF18AD9}" type="sibTrans" cxnId="{E7BAEA83-0969-43A2-AAA9-A84370057779}">
      <dgm:prSet/>
      <dgm:spPr/>
      <dgm:t>
        <a:bodyPr/>
        <a:lstStyle/>
        <a:p>
          <a:endParaRPr lang="en-US"/>
        </a:p>
      </dgm:t>
    </dgm:pt>
    <dgm:pt modelId="{2C1F6AFF-99CD-4C4B-9347-566A6290D8E9}">
      <dgm:prSet phldrT="[Text]"/>
      <dgm:spPr/>
      <dgm:t>
        <a:bodyPr/>
        <a:lstStyle/>
        <a:p>
          <a:r>
            <a:rPr lang="en-US" dirty="0"/>
            <a:t>Debugging Information</a:t>
          </a:r>
        </a:p>
      </dgm:t>
    </dgm:pt>
    <dgm:pt modelId="{6BB96A9E-9360-4FBC-BA8A-8998EDB8FAA8}" type="parTrans" cxnId="{330D1A12-8A58-414B-93A6-CA71EF7B332C}">
      <dgm:prSet/>
      <dgm:spPr/>
      <dgm:t>
        <a:bodyPr/>
        <a:lstStyle/>
        <a:p>
          <a:endParaRPr lang="en-US"/>
        </a:p>
      </dgm:t>
    </dgm:pt>
    <dgm:pt modelId="{FAE028E6-F67E-4AB7-8623-08717C0E4FEE}" type="sibTrans" cxnId="{330D1A12-8A58-414B-93A6-CA71EF7B332C}">
      <dgm:prSet/>
      <dgm:spPr/>
      <dgm:t>
        <a:bodyPr/>
        <a:lstStyle/>
        <a:p>
          <a:endParaRPr lang="en-US"/>
        </a:p>
      </dgm:t>
    </dgm:pt>
    <dgm:pt modelId="{5C6E8168-DFC0-413D-8B60-A2A7D7227DD3}">
      <dgm:prSet phldrT="[Text]"/>
      <dgm:spPr/>
      <dgm:t>
        <a:bodyPr/>
        <a:lstStyle/>
        <a:p>
          <a:r>
            <a:rPr lang="en-US" dirty="0"/>
            <a:t>Removal of comment's.</a:t>
          </a:r>
        </a:p>
      </dgm:t>
    </dgm:pt>
    <dgm:pt modelId="{C3DA58C2-50FA-42AF-B94F-1C53819024ED}" type="parTrans" cxnId="{FF8CF237-BD8A-452C-AC9B-5208D147F107}">
      <dgm:prSet/>
      <dgm:spPr/>
      <dgm:t>
        <a:bodyPr/>
        <a:lstStyle/>
        <a:p>
          <a:endParaRPr lang="en-US"/>
        </a:p>
      </dgm:t>
    </dgm:pt>
    <dgm:pt modelId="{B405B77F-7CBB-4B65-8E80-D6B45D86BDDF}" type="sibTrans" cxnId="{FF8CF237-BD8A-452C-AC9B-5208D147F107}">
      <dgm:prSet/>
      <dgm:spPr/>
      <dgm:t>
        <a:bodyPr/>
        <a:lstStyle/>
        <a:p>
          <a:endParaRPr lang="en-US"/>
        </a:p>
      </dgm:t>
    </dgm:pt>
    <dgm:pt modelId="{D3D252D8-85AD-4AA8-8343-0F12A0974C7E}">
      <dgm:prSet phldrT="[Text]"/>
      <dgm:spPr/>
      <dgm:t>
        <a:bodyPr/>
        <a:lstStyle/>
        <a:p>
          <a:r>
            <a:rPr lang="en-US" dirty="0"/>
            <a:t>Text Segment</a:t>
          </a:r>
        </a:p>
      </dgm:t>
    </dgm:pt>
    <dgm:pt modelId="{18F05409-7C75-4F3A-82BF-342BC81DA818}" type="parTrans" cxnId="{B59DB1FA-8773-415D-89CD-3F10D2E6832E}">
      <dgm:prSet/>
      <dgm:spPr/>
      <dgm:t>
        <a:bodyPr/>
        <a:lstStyle/>
        <a:p>
          <a:endParaRPr lang="en-US"/>
        </a:p>
      </dgm:t>
    </dgm:pt>
    <dgm:pt modelId="{2874AC37-5A0D-40D1-AF5C-BE5F2C79522B}" type="sibTrans" cxnId="{B59DB1FA-8773-415D-89CD-3F10D2E6832E}">
      <dgm:prSet/>
      <dgm:spPr/>
      <dgm:t>
        <a:bodyPr/>
        <a:lstStyle/>
        <a:p>
          <a:endParaRPr lang="en-US"/>
        </a:p>
      </dgm:t>
    </dgm:pt>
    <dgm:pt modelId="{34E3F26A-23A6-438F-9ADE-F682DAB7BD88}">
      <dgm:prSet phldrT="[Text]"/>
      <dgm:spPr/>
      <dgm:t>
        <a:bodyPr/>
        <a:lstStyle/>
        <a:p>
          <a:r>
            <a:rPr lang="en-US" dirty="0"/>
            <a:t>Data Segment</a:t>
          </a:r>
        </a:p>
      </dgm:t>
    </dgm:pt>
    <dgm:pt modelId="{4769B3BB-1ABF-4A93-90DF-A8FE274D7302}" type="parTrans" cxnId="{1AF95B4D-4A6A-4796-B8B4-70F8E1045977}">
      <dgm:prSet/>
      <dgm:spPr/>
      <dgm:t>
        <a:bodyPr/>
        <a:lstStyle/>
        <a:p>
          <a:endParaRPr lang="en-US"/>
        </a:p>
      </dgm:t>
    </dgm:pt>
    <dgm:pt modelId="{5BDAA1FE-9942-401B-BF36-54D13EC17379}" type="sibTrans" cxnId="{1AF95B4D-4A6A-4796-B8B4-70F8E1045977}">
      <dgm:prSet/>
      <dgm:spPr/>
      <dgm:t>
        <a:bodyPr/>
        <a:lstStyle/>
        <a:p>
          <a:endParaRPr lang="en-US"/>
        </a:p>
      </dgm:t>
    </dgm:pt>
    <dgm:pt modelId="{DD2C43A6-03E1-4C88-96C6-10D39120A9BD}">
      <dgm:prSet phldrT="[Text]"/>
      <dgm:spPr/>
      <dgm:t>
        <a:bodyPr/>
        <a:lstStyle/>
        <a:p>
          <a:r>
            <a:rPr lang="en-US" dirty="0"/>
            <a:t>Relocation Information</a:t>
          </a:r>
        </a:p>
      </dgm:t>
    </dgm:pt>
    <dgm:pt modelId="{55A6A46A-4B75-49B4-8339-D4DD6AD58F1B}" type="parTrans" cxnId="{0475392D-50D3-4241-B2CC-61DB88A55F69}">
      <dgm:prSet/>
      <dgm:spPr/>
      <dgm:t>
        <a:bodyPr/>
        <a:lstStyle/>
        <a:p>
          <a:endParaRPr lang="en-US"/>
        </a:p>
      </dgm:t>
    </dgm:pt>
    <dgm:pt modelId="{15C2DB7B-EC2C-422E-91A8-AEF592A60DCA}" type="sibTrans" cxnId="{0475392D-50D3-4241-B2CC-61DB88A55F69}">
      <dgm:prSet/>
      <dgm:spPr/>
      <dgm:t>
        <a:bodyPr/>
        <a:lstStyle/>
        <a:p>
          <a:endParaRPr lang="en-US"/>
        </a:p>
      </dgm:t>
    </dgm:pt>
    <dgm:pt modelId="{9FB1B471-C649-498C-92BB-AD93FB222CD4}">
      <dgm:prSet phldrT="[Text]"/>
      <dgm:spPr/>
      <dgm:t>
        <a:bodyPr/>
        <a:lstStyle/>
        <a:p>
          <a:r>
            <a:rPr lang="en-US" dirty="0"/>
            <a:t>Symbol Table</a:t>
          </a:r>
        </a:p>
      </dgm:t>
    </dgm:pt>
    <dgm:pt modelId="{B61249CE-872F-4ABC-ABAF-5CF86A2F4A71}" type="parTrans" cxnId="{D6471815-204A-453D-97CE-AF896DEC2B9C}">
      <dgm:prSet/>
      <dgm:spPr/>
      <dgm:t>
        <a:bodyPr/>
        <a:lstStyle/>
        <a:p>
          <a:endParaRPr lang="en-US"/>
        </a:p>
      </dgm:t>
    </dgm:pt>
    <dgm:pt modelId="{F1FFAF87-E1D9-401A-AC95-6C0AC1742DBB}" type="sibTrans" cxnId="{D6471815-204A-453D-97CE-AF896DEC2B9C}">
      <dgm:prSet/>
      <dgm:spPr/>
      <dgm:t>
        <a:bodyPr/>
        <a:lstStyle/>
        <a:p>
          <a:endParaRPr lang="en-US"/>
        </a:p>
      </dgm:t>
    </dgm:pt>
    <dgm:pt modelId="{BCF30565-69DF-4D3F-B4BA-AED7B9576530}">
      <dgm:prSet phldrT="[Text]"/>
      <dgm:spPr/>
      <dgm:t>
        <a:bodyPr/>
        <a:lstStyle/>
        <a:p>
          <a:endParaRPr lang="en-US" dirty="0"/>
        </a:p>
      </dgm:t>
    </dgm:pt>
    <dgm:pt modelId="{55C517B4-8C06-49D0-B946-6A1045D93853}" type="sibTrans" cxnId="{53900C11-1BFB-4E72-8A91-1B2A573B7BC4}">
      <dgm:prSet/>
      <dgm:spPr/>
      <dgm:t>
        <a:bodyPr/>
        <a:lstStyle/>
        <a:p>
          <a:endParaRPr lang="en-US"/>
        </a:p>
      </dgm:t>
    </dgm:pt>
    <dgm:pt modelId="{BE2F3016-C8F6-45B5-8971-5942655D9C00}" type="parTrans" cxnId="{53900C11-1BFB-4E72-8A91-1B2A573B7BC4}">
      <dgm:prSet/>
      <dgm:spPr/>
      <dgm:t>
        <a:bodyPr/>
        <a:lstStyle/>
        <a:p>
          <a:endParaRPr lang="en-US"/>
        </a:p>
      </dgm:t>
    </dgm:pt>
    <dgm:pt modelId="{9E933728-E2EE-4E9A-AA21-03018AC7813A}">
      <dgm:prSet phldrT="[Text]"/>
      <dgm:spPr/>
      <dgm:t>
        <a:bodyPr/>
        <a:lstStyle/>
        <a:p>
          <a:r>
            <a:rPr lang="en-US" dirty="0"/>
            <a:t> </a:t>
          </a:r>
        </a:p>
      </dgm:t>
    </dgm:pt>
    <dgm:pt modelId="{95BD5633-AFEB-431B-9A2A-569753A1CA84}" type="sibTrans" cxnId="{51184580-2BB3-4C8E-9CBE-393D5C15F806}">
      <dgm:prSet/>
      <dgm:spPr/>
      <dgm:t>
        <a:bodyPr/>
        <a:lstStyle/>
        <a:p>
          <a:endParaRPr lang="en-US"/>
        </a:p>
      </dgm:t>
    </dgm:pt>
    <dgm:pt modelId="{8C138EDE-1A65-4B8C-99F3-94081343663C}" type="parTrans" cxnId="{51184580-2BB3-4C8E-9CBE-393D5C15F806}">
      <dgm:prSet/>
      <dgm:spPr/>
      <dgm:t>
        <a:bodyPr/>
        <a:lstStyle/>
        <a:p>
          <a:endParaRPr lang="en-US"/>
        </a:p>
      </dgm:t>
    </dgm:pt>
    <dgm:pt modelId="{B46E4214-CE1D-454C-95AE-1F79C11FC78F}" type="pres">
      <dgm:prSet presAssocID="{3A483C91-F999-44EA-BAE1-7E71560A4E81}" presName="Name0" presStyleCnt="0">
        <dgm:presLayoutVars>
          <dgm:dir/>
          <dgm:animLvl val="lvl"/>
          <dgm:resizeHandles val="exact"/>
        </dgm:presLayoutVars>
      </dgm:prSet>
      <dgm:spPr/>
    </dgm:pt>
    <dgm:pt modelId="{11548416-512B-4424-B276-9F16DF6281F7}" type="pres">
      <dgm:prSet presAssocID="{43A0BCB5-038B-4963-BDEE-046D6548FC04}" presName="boxAndChildren" presStyleCnt="0"/>
      <dgm:spPr/>
    </dgm:pt>
    <dgm:pt modelId="{CAF87000-AD57-4038-969A-DB1C2AAAF317}" type="pres">
      <dgm:prSet presAssocID="{43A0BCB5-038B-4963-BDEE-046D6548FC04}" presName="parentTextBox" presStyleLbl="node1" presStyleIdx="0" presStyleCnt="4"/>
      <dgm:spPr/>
    </dgm:pt>
    <dgm:pt modelId="{17C1D072-AD63-4A5B-B7E3-E9C3A7D34005}" type="pres">
      <dgm:prSet presAssocID="{43A0BCB5-038B-4963-BDEE-046D6548FC04}" presName="entireBox" presStyleLbl="node1" presStyleIdx="0" presStyleCnt="4"/>
      <dgm:spPr/>
    </dgm:pt>
    <dgm:pt modelId="{4C3EFBCD-E6AF-415F-BC57-1D7DACCEBDE2}" type="pres">
      <dgm:prSet presAssocID="{43A0BCB5-038B-4963-BDEE-046D6548FC04}" presName="descendantBox" presStyleCnt="0"/>
      <dgm:spPr/>
    </dgm:pt>
    <dgm:pt modelId="{A5E74DA4-B03E-409F-9B1E-550F123BF94E}" type="pres">
      <dgm:prSet presAssocID="{5529804C-C16E-4D2E-9CB5-34C21C6ED2B7}" presName="childTextBox" presStyleLbl="fgAccFollowNode1" presStyleIdx="0" presStyleCnt="13">
        <dgm:presLayoutVars>
          <dgm:bulletEnabled val="1"/>
        </dgm:presLayoutVars>
      </dgm:prSet>
      <dgm:spPr/>
    </dgm:pt>
    <dgm:pt modelId="{EE7499BD-9070-437D-AB03-FAD0A2CBC7B9}" type="pres">
      <dgm:prSet presAssocID="{D3D252D8-85AD-4AA8-8343-0F12A0974C7E}" presName="childTextBox" presStyleLbl="fgAccFollowNode1" presStyleIdx="1" presStyleCnt="13">
        <dgm:presLayoutVars>
          <dgm:bulletEnabled val="1"/>
        </dgm:presLayoutVars>
      </dgm:prSet>
      <dgm:spPr/>
    </dgm:pt>
    <dgm:pt modelId="{25D6AFC7-0FAA-43F5-909C-6725C3E934B5}" type="pres">
      <dgm:prSet presAssocID="{34E3F26A-23A6-438F-9ADE-F682DAB7BD88}" presName="childTextBox" presStyleLbl="fgAccFollowNode1" presStyleIdx="2" presStyleCnt="13">
        <dgm:presLayoutVars>
          <dgm:bulletEnabled val="1"/>
        </dgm:presLayoutVars>
      </dgm:prSet>
      <dgm:spPr/>
    </dgm:pt>
    <dgm:pt modelId="{2D3660B9-0CA3-429A-BA99-EC758DD71840}" type="pres">
      <dgm:prSet presAssocID="{DD2C43A6-03E1-4C88-96C6-10D39120A9BD}" presName="childTextBox" presStyleLbl="fgAccFollowNode1" presStyleIdx="3" presStyleCnt="13">
        <dgm:presLayoutVars>
          <dgm:bulletEnabled val="1"/>
        </dgm:presLayoutVars>
      </dgm:prSet>
      <dgm:spPr/>
    </dgm:pt>
    <dgm:pt modelId="{2A2C1E95-1FE7-443C-84EC-F844BA6E8AD5}" type="pres">
      <dgm:prSet presAssocID="{9FB1B471-C649-498C-92BB-AD93FB222CD4}" presName="childTextBox" presStyleLbl="fgAccFollowNode1" presStyleIdx="4" presStyleCnt="13">
        <dgm:presLayoutVars>
          <dgm:bulletEnabled val="1"/>
        </dgm:presLayoutVars>
      </dgm:prSet>
      <dgm:spPr/>
    </dgm:pt>
    <dgm:pt modelId="{E88E533C-1653-46F1-8573-5444806BC4D0}" type="pres">
      <dgm:prSet presAssocID="{2C1F6AFF-99CD-4C4B-9347-566A6290D8E9}" presName="childTextBox" presStyleLbl="fgAccFollowNode1" presStyleIdx="5" presStyleCnt="13">
        <dgm:presLayoutVars>
          <dgm:bulletEnabled val="1"/>
        </dgm:presLayoutVars>
      </dgm:prSet>
      <dgm:spPr/>
    </dgm:pt>
    <dgm:pt modelId="{48BBD8B0-48CD-40E4-9012-33BBA3F899D1}" type="pres">
      <dgm:prSet presAssocID="{901D030C-CD77-4807-A6C8-0722A2050914}" presName="sp" presStyleCnt="0"/>
      <dgm:spPr/>
    </dgm:pt>
    <dgm:pt modelId="{1506B966-2872-4550-B4C2-03B4F0859333}" type="pres">
      <dgm:prSet presAssocID="{1A237499-4E60-450B-8EE9-10EA01FEC018}" presName="arrowAndChildren" presStyleCnt="0"/>
      <dgm:spPr/>
    </dgm:pt>
    <dgm:pt modelId="{B0689CD3-170F-481C-89D0-6E8335DF28D0}" type="pres">
      <dgm:prSet presAssocID="{1A237499-4E60-450B-8EE9-10EA01FEC018}" presName="parentTextArrow" presStyleLbl="node1" presStyleIdx="0" presStyleCnt="4"/>
      <dgm:spPr/>
    </dgm:pt>
    <dgm:pt modelId="{823F0220-57B2-4529-BF1D-5FC3CDCA9741}" type="pres">
      <dgm:prSet presAssocID="{1A237499-4E60-450B-8EE9-10EA01FEC018}" presName="arrow" presStyleLbl="node1" presStyleIdx="1" presStyleCnt="4"/>
      <dgm:spPr/>
    </dgm:pt>
    <dgm:pt modelId="{44531BB3-AB2C-4E3C-A27F-282EB3C8CE5D}" type="pres">
      <dgm:prSet presAssocID="{1A237499-4E60-450B-8EE9-10EA01FEC018}" presName="descendantArrow" presStyleCnt="0"/>
      <dgm:spPr/>
    </dgm:pt>
    <dgm:pt modelId="{60B95997-C13E-40BE-B00F-DE8120FB3E4B}" type="pres">
      <dgm:prSet presAssocID="{49B2186C-9F5B-4156-9A74-AA73B9D89148}" presName="childTextArrow" presStyleLbl="fgAccFollowNode1" presStyleIdx="6" presStyleCnt="13">
        <dgm:presLayoutVars>
          <dgm:bulletEnabled val="1"/>
        </dgm:presLayoutVars>
      </dgm:prSet>
      <dgm:spPr/>
    </dgm:pt>
    <dgm:pt modelId="{FC309A91-62FB-4C05-8549-E004E38B988A}" type="pres">
      <dgm:prSet presAssocID="{ABE5CF07-5FF4-45C7-B227-B9918EF10424}" presName="childTextArrow" presStyleLbl="fgAccFollowNode1" presStyleIdx="7" presStyleCnt="13">
        <dgm:presLayoutVars>
          <dgm:bulletEnabled val="1"/>
        </dgm:presLayoutVars>
      </dgm:prSet>
      <dgm:spPr/>
    </dgm:pt>
    <dgm:pt modelId="{327B5126-EA62-4FD1-B341-64103EDF6845}" type="pres">
      <dgm:prSet presAssocID="{F20740E4-E290-4A4D-ABCF-878ADC5099A2}" presName="sp" presStyleCnt="0"/>
      <dgm:spPr/>
    </dgm:pt>
    <dgm:pt modelId="{9187248F-20E6-4AE1-AE53-02F87EACA4B5}" type="pres">
      <dgm:prSet presAssocID="{54D44168-7594-4EDD-9A77-6A79E2CD2BC7}" presName="arrowAndChildren" presStyleCnt="0"/>
      <dgm:spPr/>
    </dgm:pt>
    <dgm:pt modelId="{D9B4C599-4650-4FFA-889C-4B402BE5A806}" type="pres">
      <dgm:prSet presAssocID="{54D44168-7594-4EDD-9A77-6A79E2CD2BC7}" presName="parentTextArrow" presStyleLbl="node1" presStyleIdx="1" presStyleCnt="4"/>
      <dgm:spPr/>
    </dgm:pt>
    <dgm:pt modelId="{2CDC472D-286E-4062-8155-E667558649D8}" type="pres">
      <dgm:prSet presAssocID="{54D44168-7594-4EDD-9A77-6A79E2CD2BC7}" presName="arrow" presStyleLbl="node1" presStyleIdx="2" presStyleCnt="4"/>
      <dgm:spPr/>
    </dgm:pt>
    <dgm:pt modelId="{B1778C16-BB9C-40A0-A5EB-14E57D1EAD9F}" type="pres">
      <dgm:prSet presAssocID="{54D44168-7594-4EDD-9A77-6A79E2CD2BC7}" presName="descendantArrow" presStyleCnt="0"/>
      <dgm:spPr/>
    </dgm:pt>
    <dgm:pt modelId="{06AD874B-A79A-4B2F-A349-98294779A5D0}" type="pres">
      <dgm:prSet presAssocID="{BCF30565-69DF-4D3F-B4BA-AED7B9576530}" presName="childTextArrow" presStyleLbl="fgAccFollowNode1" presStyleIdx="8" presStyleCnt="13">
        <dgm:presLayoutVars>
          <dgm:bulletEnabled val="1"/>
        </dgm:presLayoutVars>
      </dgm:prSet>
      <dgm:spPr/>
    </dgm:pt>
    <dgm:pt modelId="{7FC54EF5-529E-4CD9-9AA7-FFACB2A84C22}" type="pres">
      <dgm:prSet presAssocID="{9E933728-E2EE-4E9A-AA21-03018AC7813A}" presName="childTextArrow" presStyleLbl="fgAccFollowNode1" presStyleIdx="9" presStyleCnt="13" custFlipHor="1">
        <dgm:presLayoutVars>
          <dgm:bulletEnabled val="1"/>
        </dgm:presLayoutVars>
      </dgm:prSet>
      <dgm:spPr/>
    </dgm:pt>
    <dgm:pt modelId="{C96119F5-45C6-496E-AEDB-434BE4B17681}" type="pres">
      <dgm:prSet presAssocID="{DC07EFD2-186B-4BFC-BA7D-270939927DFB}" presName="sp" presStyleCnt="0"/>
      <dgm:spPr/>
    </dgm:pt>
    <dgm:pt modelId="{ED715BEE-2030-43E1-8186-224479A4DC25}" type="pres">
      <dgm:prSet presAssocID="{20D41621-5089-446B-A9E3-04E80B365B88}" presName="arrowAndChildren" presStyleCnt="0"/>
      <dgm:spPr/>
    </dgm:pt>
    <dgm:pt modelId="{55924467-A81F-435C-84D3-F54639696E70}" type="pres">
      <dgm:prSet presAssocID="{20D41621-5089-446B-A9E3-04E80B365B88}" presName="parentTextArrow" presStyleLbl="node1" presStyleIdx="2" presStyleCnt="4"/>
      <dgm:spPr/>
    </dgm:pt>
    <dgm:pt modelId="{96B41358-405F-464A-93CA-3F0CB2CEC81C}" type="pres">
      <dgm:prSet presAssocID="{20D41621-5089-446B-A9E3-04E80B365B88}" presName="arrow" presStyleLbl="node1" presStyleIdx="3" presStyleCnt="4"/>
      <dgm:spPr/>
    </dgm:pt>
    <dgm:pt modelId="{07B02661-E658-407D-A078-9817A673444B}" type="pres">
      <dgm:prSet presAssocID="{20D41621-5089-446B-A9E3-04E80B365B88}" presName="descendantArrow" presStyleCnt="0"/>
      <dgm:spPr/>
    </dgm:pt>
    <dgm:pt modelId="{D1F96980-A0D9-4517-89FE-D40957779329}" type="pres">
      <dgm:prSet presAssocID="{5CCBBDFE-2720-4374-8BCE-7E2DCB8FADAF}" presName="childTextArrow" presStyleLbl="fgAccFollowNode1" presStyleIdx="10" presStyleCnt="13">
        <dgm:presLayoutVars>
          <dgm:bulletEnabled val="1"/>
        </dgm:presLayoutVars>
      </dgm:prSet>
      <dgm:spPr/>
    </dgm:pt>
    <dgm:pt modelId="{054990CE-0C65-471B-B1FF-872AE7EDFA2F}" type="pres">
      <dgm:prSet presAssocID="{5C6E8168-DFC0-413D-8B60-A2A7D7227DD3}" presName="childTextArrow" presStyleLbl="fgAccFollowNode1" presStyleIdx="11" presStyleCnt="13">
        <dgm:presLayoutVars>
          <dgm:bulletEnabled val="1"/>
        </dgm:presLayoutVars>
      </dgm:prSet>
      <dgm:spPr/>
    </dgm:pt>
    <dgm:pt modelId="{AC3B9D17-2404-42B2-ABD9-10A0153DC378}" type="pres">
      <dgm:prSet presAssocID="{B2971713-EEAC-45D1-A363-4E34C9D94CFC}" presName="childTextArrow" presStyleLbl="fgAccFollowNode1" presStyleIdx="12" presStyleCnt="13">
        <dgm:presLayoutVars>
          <dgm:bulletEnabled val="1"/>
        </dgm:presLayoutVars>
      </dgm:prSet>
      <dgm:spPr/>
    </dgm:pt>
  </dgm:ptLst>
  <dgm:cxnLst>
    <dgm:cxn modelId="{A12B3E0F-E557-4188-855B-67325FA923D2}" type="presOf" srcId="{9E933728-E2EE-4E9A-AA21-03018AC7813A}" destId="{7FC54EF5-529E-4CD9-9AA7-FFACB2A84C22}" srcOrd="0" destOrd="0" presId="urn:microsoft.com/office/officeart/2005/8/layout/process4"/>
    <dgm:cxn modelId="{8B6AE30F-C7B0-4F04-BF4F-18AD9669779D}" srcId="{3A483C91-F999-44EA-BAE1-7E71560A4E81}" destId="{1A237499-4E60-450B-8EE9-10EA01FEC018}" srcOrd="2" destOrd="0" parTransId="{6D085A09-2748-4DD0-A078-F04994CAA071}" sibTransId="{901D030C-CD77-4807-A6C8-0722A2050914}"/>
    <dgm:cxn modelId="{53900C11-1BFB-4E72-8A91-1B2A573B7BC4}" srcId="{54D44168-7594-4EDD-9A77-6A79E2CD2BC7}" destId="{BCF30565-69DF-4D3F-B4BA-AED7B9576530}" srcOrd="0" destOrd="0" parTransId="{BE2F3016-C8F6-45B5-8971-5942655D9C00}" sibTransId="{55C517B4-8C06-49D0-B946-6A1045D93853}"/>
    <dgm:cxn modelId="{C0C3D411-9D71-45A5-B8C5-7AE8D04D5D99}" type="presOf" srcId="{D3D252D8-85AD-4AA8-8343-0F12A0974C7E}" destId="{EE7499BD-9070-437D-AB03-FAD0A2CBC7B9}" srcOrd="0" destOrd="0" presId="urn:microsoft.com/office/officeart/2005/8/layout/process4"/>
    <dgm:cxn modelId="{330D1A12-8A58-414B-93A6-CA71EF7B332C}" srcId="{43A0BCB5-038B-4963-BDEE-046D6548FC04}" destId="{2C1F6AFF-99CD-4C4B-9347-566A6290D8E9}" srcOrd="5" destOrd="0" parTransId="{6BB96A9E-9360-4FBC-BA8A-8998EDB8FAA8}" sibTransId="{FAE028E6-F67E-4AB7-8623-08717C0E4FEE}"/>
    <dgm:cxn modelId="{D6471815-204A-453D-97CE-AF896DEC2B9C}" srcId="{43A0BCB5-038B-4963-BDEE-046D6548FC04}" destId="{9FB1B471-C649-498C-92BB-AD93FB222CD4}" srcOrd="4" destOrd="0" parTransId="{B61249CE-872F-4ABC-ABAF-5CF86A2F4A71}" sibTransId="{F1FFAF87-E1D9-401A-AC95-6C0AC1742DBB}"/>
    <dgm:cxn modelId="{C7B94F1F-7015-4437-8EAE-EAD3D625C53F}" type="presOf" srcId="{9FB1B471-C649-498C-92BB-AD93FB222CD4}" destId="{2A2C1E95-1FE7-443C-84EC-F844BA6E8AD5}" srcOrd="0" destOrd="0" presId="urn:microsoft.com/office/officeart/2005/8/layout/process4"/>
    <dgm:cxn modelId="{7772CF1F-AB96-4AC3-940F-228AEBC2CB5C}" type="presOf" srcId="{3A483C91-F999-44EA-BAE1-7E71560A4E81}" destId="{B46E4214-CE1D-454C-95AE-1F79C11FC78F}" srcOrd="0" destOrd="0" presId="urn:microsoft.com/office/officeart/2005/8/layout/process4"/>
    <dgm:cxn modelId="{0475392D-50D3-4241-B2CC-61DB88A55F69}" srcId="{43A0BCB5-038B-4963-BDEE-046D6548FC04}" destId="{DD2C43A6-03E1-4C88-96C6-10D39120A9BD}" srcOrd="3" destOrd="0" parTransId="{55A6A46A-4B75-49B4-8339-D4DD6AD58F1B}" sibTransId="{15C2DB7B-EC2C-422E-91A8-AEF592A60DCA}"/>
    <dgm:cxn modelId="{1C943B2D-441E-4C5A-A78F-99BA08465F46}" srcId="{3A483C91-F999-44EA-BAE1-7E71560A4E81}" destId="{54D44168-7594-4EDD-9A77-6A79E2CD2BC7}" srcOrd="1" destOrd="0" parTransId="{09657DEE-2CA0-41B7-BE97-0E70A166FEC3}" sibTransId="{F20740E4-E290-4A4D-ABCF-878ADC5099A2}"/>
    <dgm:cxn modelId="{D3E1A930-5453-4AC2-8644-4D7636E8A3BA}" type="presOf" srcId="{1A237499-4E60-450B-8EE9-10EA01FEC018}" destId="{B0689CD3-170F-481C-89D0-6E8335DF28D0}" srcOrd="0" destOrd="0" presId="urn:microsoft.com/office/officeart/2005/8/layout/process4"/>
    <dgm:cxn modelId="{FF8CF237-BD8A-452C-AC9B-5208D147F107}" srcId="{20D41621-5089-446B-A9E3-04E80B365B88}" destId="{5C6E8168-DFC0-413D-8B60-A2A7D7227DD3}" srcOrd="1" destOrd="0" parTransId="{C3DA58C2-50FA-42AF-B94F-1C53819024ED}" sibTransId="{B405B77F-7CBB-4B65-8E80-D6B45D86BDDF}"/>
    <dgm:cxn modelId="{00DB1E3A-9B9F-4BC3-9E58-8475A476802B}" type="presOf" srcId="{43A0BCB5-038B-4963-BDEE-046D6548FC04}" destId="{CAF87000-AD57-4038-969A-DB1C2AAAF317}" srcOrd="0" destOrd="0" presId="urn:microsoft.com/office/officeart/2005/8/layout/process4"/>
    <dgm:cxn modelId="{CED82047-47C0-4E97-BE06-4A255747F9F9}" srcId="{20D41621-5089-446B-A9E3-04E80B365B88}" destId="{B2971713-EEAC-45D1-A363-4E34C9D94CFC}" srcOrd="2" destOrd="0" parTransId="{0481A64C-12FE-47CB-ADD3-554BA6234A74}" sibTransId="{8063D8D3-6AEC-4203-9968-A93B9FAFAD22}"/>
    <dgm:cxn modelId="{15DB026A-4A9E-4AAA-8B13-98CE4B689E4B}" type="presOf" srcId="{54D44168-7594-4EDD-9A77-6A79E2CD2BC7}" destId="{2CDC472D-286E-4062-8155-E667558649D8}" srcOrd="1" destOrd="0" presId="urn:microsoft.com/office/officeart/2005/8/layout/process4"/>
    <dgm:cxn modelId="{1AF95B4D-4A6A-4796-B8B4-70F8E1045977}" srcId="{43A0BCB5-038B-4963-BDEE-046D6548FC04}" destId="{34E3F26A-23A6-438F-9ADE-F682DAB7BD88}" srcOrd="2" destOrd="0" parTransId="{4769B3BB-1ABF-4A93-90DF-A8FE274D7302}" sibTransId="{5BDAA1FE-9942-401B-BF36-54D13EC17379}"/>
    <dgm:cxn modelId="{F246674E-8CD2-401D-A7B7-596945F50D22}" srcId="{3A483C91-F999-44EA-BAE1-7E71560A4E81}" destId="{20D41621-5089-446B-A9E3-04E80B365B88}" srcOrd="0" destOrd="0" parTransId="{03BA83FA-00B2-4AA4-BEF0-3589D372AFE9}" sibTransId="{DC07EFD2-186B-4BFC-BA7D-270939927DFB}"/>
    <dgm:cxn modelId="{CD394570-118F-4294-8BE1-A9B9B8FAF778}" type="presOf" srcId="{5CCBBDFE-2720-4374-8BCE-7E2DCB8FADAF}" destId="{D1F96980-A0D9-4517-89FE-D40957779329}" srcOrd="0" destOrd="0" presId="urn:microsoft.com/office/officeart/2005/8/layout/process4"/>
    <dgm:cxn modelId="{ED9B7355-7BA2-42B9-BA1B-3F4916753551}" type="presOf" srcId="{BCF30565-69DF-4D3F-B4BA-AED7B9576530}" destId="{06AD874B-A79A-4B2F-A349-98294779A5D0}" srcOrd="0" destOrd="0" presId="urn:microsoft.com/office/officeart/2005/8/layout/process4"/>
    <dgm:cxn modelId="{51184580-2BB3-4C8E-9CBE-393D5C15F806}" srcId="{54D44168-7594-4EDD-9A77-6A79E2CD2BC7}" destId="{9E933728-E2EE-4E9A-AA21-03018AC7813A}" srcOrd="1" destOrd="0" parTransId="{8C138EDE-1A65-4B8C-99F3-94081343663C}" sibTransId="{95BD5633-AFEB-431B-9A2A-569753A1CA84}"/>
    <dgm:cxn modelId="{E7BAEA83-0969-43A2-AAA9-A84370057779}" srcId="{43A0BCB5-038B-4963-BDEE-046D6548FC04}" destId="{5529804C-C16E-4D2E-9CB5-34C21C6ED2B7}" srcOrd="0" destOrd="0" parTransId="{69C77F49-348D-4CB7-B6EC-C5EB0CAF9988}" sibTransId="{93A1002C-A99F-44FB-BCFF-C4FCDFF18AD9}"/>
    <dgm:cxn modelId="{3212EC87-5EFB-4AF4-922A-2A4E4E491C45}" type="presOf" srcId="{34E3F26A-23A6-438F-9ADE-F682DAB7BD88}" destId="{25D6AFC7-0FAA-43F5-909C-6725C3E934B5}" srcOrd="0" destOrd="0" presId="urn:microsoft.com/office/officeart/2005/8/layout/process4"/>
    <dgm:cxn modelId="{1FC0709D-7E7E-4B50-A2FC-2DE28EB36D42}" type="presOf" srcId="{ABE5CF07-5FF4-45C7-B227-B9918EF10424}" destId="{FC309A91-62FB-4C05-8549-E004E38B988A}" srcOrd="0" destOrd="0" presId="urn:microsoft.com/office/officeart/2005/8/layout/process4"/>
    <dgm:cxn modelId="{638D069F-D1E7-427E-AD41-AB6D96604AFF}" type="presOf" srcId="{49B2186C-9F5B-4156-9A74-AA73B9D89148}" destId="{60B95997-C13E-40BE-B00F-DE8120FB3E4B}" srcOrd="0" destOrd="0" presId="urn:microsoft.com/office/officeart/2005/8/layout/process4"/>
    <dgm:cxn modelId="{8725ADA1-FE93-4812-B581-CF37B9102E88}" type="presOf" srcId="{1A237499-4E60-450B-8EE9-10EA01FEC018}" destId="{823F0220-57B2-4529-BF1D-5FC3CDCA9741}" srcOrd="1" destOrd="0" presId="urn:microsoft.com/office/officeart/2005/8/layout/process4"/>
    <dgm:cxn modelId="{AF4150A3-FF38-45E9-8820-1ED00807E702}" type="presOf" srcId="{5C6E8168-DFC0-413D-8B60-A2A7D7227DD3}" destId="{054990CE-0C65-471B-B1FF-872AE7EDFA2F}" srcOrd="0" destOrd="0" presId="urn:microsoft.com/office/officeart/2005/8/layout/process4"/>
    <dgm:cxn modelId="{D82B5DA6-A7B2-4B74-BAF3-493A433CD7BD}" type="presOf" srcId="{DD2C43A6-03E1-4C88-96C6-10D39120A9BD}" destId="{2D3660B9-0CA3-429A-BA99-EC758DD71840}" srcOrd="0" destOrd="0" presId="urn:microsoft.com/office/officeart/2005/8/layout/process4"/>
    <dgm:cxn modelId="{197807A9-2A19-48FF-8F2D-AED4D8979976}" type="presOf" srcId="{20D41621-5089-446B-A9E3-04E80B365B88}" destId="{55924467-A81F-435C-84D3-F54639696E70}" srcOrd="0" destOrd="0" presId="urn:microsoft.com/office/officeart/2005/8/layout/process4"/>
    <dgm:cxn modelId="{284394C0-9E57-44D2-9D8E-0330933B29AC}" type="presOf" srcId="{43A0BCB5-038B-4963-BDEE-046D6548FC04}" destId="{17C1D072-AD63-4A5B-B7E3-E9C3A7D34005}" srcOrd="1" destOrd="0" presId="urn:microsoft.com/office/officeart/2005/8/layout/process4"/>
    <dgm:cxn modelId="{216DEBC4-ADA9-4329-96C3-0D8CDEB3CC18}" srcId="{20D41621-5089-446B-A9E3-04E80B365B88}" destId="{5CCBBDFE-2720-4374-8BCE-7E2DCB8FADAF}" srcOrd="0" destOrd="0" parTransId="{6EEE9302-6C39-4D97-9244-54325975F2B5}" sibTransId="{DF9F5E17-2F49-49F5-8C35-1837D544FDD9}"/>
    <dgm:cxn modelId="{CB9EEDDB-DEB0-49FD-9250-014D97C4FD1C}" srcId="{1A237499-4E60-450B-8EE9-10EA01FEC018}" destId="{ABE5CF07-5FF4-45C7-B227-B9918EF10424}" srcOrd="1" destOrd="0" parTransId="{849E56DF-7AF6-4758-BC5A-69FBFFE6DA82}" sibTransId="{88342CAC-0B6C-460D-B7FF-99DF4CC21C4D}"/>
    <dgm:cxn modelId="{A8CEF6DB-B6FE-4C2D-89E0-EC585973621B}" type="presOf" srcId="{B2971713-EEAC-45D1-A363-4E34C9D94CFC}" destId="{AC3B9D17-2404-42B2-ABD9-10A0153DC378}" srcOrd="0" destOrd="0" presId="urn:microsoft.com/office/officeart/2005/8/layout/process4"/>
    <dgm:cxn modelId="{735B81DC-B7A5-49C4-9BFB-0ABD51F8459D}" srcId="{3A483C91-F999-44EA-BAE1-7E71560A4E81}" destId="{43A0BCB5-038B-4963-BDEE-046D6548FC04}" srcOrd="3" destOrd="0" parTransId="{0597EE77-AD27-4A01-B6C3-7C0642F96506}" sibTransId="{60B6FA8E-2341-47BC-B4F6-169D64796237}"/>
    <dgm:cxn modelId="{E8EFA3DC-4FBC-4BCB-AD89-A5FF635FB634}" srcId="{1A237499-4E60-450B-8EE9-10EA01FEC018}" destId="{49B2186C-9F5B-4156-9A74-AA73B9D89148}" srcOrd="0" destOrd="0" parTransId="{1BBC5F2B-3645-4D07-9DDA-80A38F7830B4}" sibTransId="{1DAC683A-DEA1-4BA9-847A-3A1D026FAA3E}"/>
    <dgm:cxn modelId="{661D2BE2-D2AB-4574-AEB7-D0A67ED8C246}" type="presOf" srcId="{54D44168-7594-4EDD-9A77-6A79E2CD2BC7}" destId="{D9B4C599-4650-4FFA-889C-4B402BE5A806}" srcOrd="0" destOrd="0" presId="urn:microsoft.com/office/officeart/2005/8/layout/process4"/>
    <dgm:cxn modelId="{15A54CEB-C541-468A-A404-83E8BBE9E769}" type="presOf" srcId="{5529804C-C16E-4D2E-9CB5-34C21C6ED2B7}" destId="{A5E74DA4-B03E-409F-9B1E-550F123BF94E}" srcOrd="0" destOrd="0" presId="urn:microsoft.com/office/officeart/2005/8/layout/process4"/>
    <dgm:cxn modelId="{D7BED4F4-303C-4EC8-80FC-250C4ED2BB9F}" type="presOf" srcId="{2C1F6AFF-99CD-4C4B-9347-566A6290D8E9}" destId="{E88E533C-1653-46F1-8573-5444806BC4D0}" srcOrd="0" destOrd="0" presId="urn:microsoft.com/office/officeart/2005/8/layout/process4"/>
    <dgm:cxn modelId="{3E1F8FF8-D87A-442A-B67C-7D849BDC2C61}" type="presOf" srcId="{20D41621-5089-446B-A9E3-04E80B365B88}" destId="{96B41358-405F-464A-93CA-3F0CB2CEC81C}" srcOrd="1" destOrd="0" presId="urn:microsoft.com/office/officeart/2005/8/layout/process4"/>
    <dgm:cxn modelId="{B59DB1FA-8773-415D-89CD-3F10D2E6832E}" srcId="{43A0BCB5-038B-4963-BDEE-046D6548FC04}" destId="{D3D252D8-85AD-4AA8-8343-0F12A0974C7E}" srcOrd="1" destOrd="0" parTransId="{18F05409-7C75-4F3A-82BF-342BC81DA818}" sibTransId="{2874AC37-5A0D-40D1-AF5C-BE5F2C79522B}"/>
    <dgm:cxn modelId="{9B5B15BE-B096-4B95-AB99-ECABCA3D39E5}" type="presParOf" srcId="{B46E4214-CE1D-454C-95AE-1F79C11FC78F}" destId="{11548416-512B-4424-B276-9F16DF6281F7}" srcOrd="0" destOrd="0" presId="urn:microsoft.com/office/officeart/2005/8/layout/process4"/>
    <dgm:cxn modelId="{36F9088C-9612-47C1-BF94-1EFE68E192AC}" type="presParOf" srcId="{11548416-512B-4424-B276-9F16DF6281F7}" destId="{CAF87000-AD57-4038-969A-DB1C2AAAF317}" srcOrd="0" destOrd="0" presId="urn:microsoft.com/office/officeart/2005/8/layout/process4"/>
    <dgm:cxn modelId="{3E271257-F94B-4F1E-9206-4AD5DF6737BB}" type="presParOf" srcId="{11548416-512B-4424-B276-9F16DF6281F7}" destId="{17C1D072-AD63-4A5B-B7E3-E9C3A7D34005}" srcOrd="1" destOrd="0" presId="urn:microsoft.com/office/officeart/2005/8/layout/process4"/>
    <dgm:cxn modelId="{EFBDCD3B-19D7-447B-B277-AA3C07DAE1D0}" type="presParOf" srcId="{11548416-512B-4424-B276-9F16DF6281F7}" destId="{4C3EFBCD-E6AF-415F-BC57-1D7DACCEBDE2}" srcOrd="2" destOrd="0" presId="urn:microsoft.com/office/officeart/2005/8/layout/process4"/>
    <dgm:cxn modelId="{6D728632-36E1-4ACE-B069-C55550A31FB0}" type="presParOf" srcId="{4C3EFBCD-E6AF-415F-BC57-1D7DACCEBDE2}" destId="{A5E74DA4-B03E-409F-9B1E-550F123BF94E}" srcOrd="0" destOrd="0" presId="urn:microsoft.com/office/officeart/2005/8/layout/process4"/>
    <dgm:cxn modelId="{E7F72E56-F170-4365-BBED-78E4745F9AAC}" type="presParOf" srcId="{4C3EFBCD-E6AF-415F-BC57-1D7DACCEBDE2}" destId="{EE7499BD-9070-437D-AB03-FAD0A2CBC7B9}" srcOrd="1" destOrd="0" presId="urn:microsoft.com/office/officeart/2005/8/layout/process4"/>
    <dgm:cxn modelId="{599ECCB6-802F-47B4-BE8E-91E3E85D16EC}" type="presParOf" srcId="{4C3EFBCD-E6AF-415F-BC57-1D7DACCEBDE2}" destId="{25D6AFC7-0FAA-43F5-909C-6725C3E934B5}" srcOrd="2" destOrd="0" presId="urn:microsoft.com/office/officeart/2005/8/layout/process4"/>
    <dgm:cxn modelId="{61CE2145-002D-4681-A2DA-89AB12C8EE90}" type="presParOf" srcId="{4C3EFBCD-E6AF-415F-BC57-1D7DACCEBDE2}" destId="{2D3660B9-0CA3-429A-BA99-EC758DD71840}" srcOrd="3" destOrd="0" presId="urn:microsoft.com/office/officeart/2005/8/layout/process4"/>
    <dgm:cxn modelId="{E3519575-DC6B-41CC-9146-47329AE52926}" type="presParOf" srcId="{4C3EFBCD-E6AF-415F-BC57-1D7DACCEBDE2}" destId="{2A2C1E95-1FE7-443C-84EC-F844BA6E8AD5}" srcOrd="4" destOrd="0" presId="urn:microsoft.com/office/officeart/2005/8/layout/process4"/>
    <dgm:cxn modelId="{1247A04B-0AF1-4432-BFA5-F27134A5A735}" type="presParOf" srcId="{4C3EFBCD-E6AF-415F-BC57-1D7DACCEBDE2}" destId="{E88E533C-1653-46F1-8573-5444806BC4D0}" srcOrd="5" destOrd="0" presId="urn:microsoft.com/office/officeart/2005/8/layout/process4"/>
    <dgm:cxn modelId="{A1AEB201-D691-4A8D-A0AF-06F69B538AAC}" type="presParOf" srcId="{B46E4214-CE1D-454C-95AE-1F79C11FC78F}" destId="{48BBD8B0-48CD-40E4-9012-33BBA3F899D1}" srcOrd="1" destOrd="0" presId="urn:microsoft.com/office/officeart/2005/8/layout/process4"/>
    <dgm:cxn modelId="{B1367122-1655-4840-A924-0AA2B3EEF04C}" type="presParOf" srcId="{B46E4214-CE1D-454C-95AE-1F79C11FC78F}" destId="{1506B966-2872-4550-B4C2-03B4F0859333}" srcOrd="2" destOrd="0" presId="urn:microsoft.com/office/officeart/2005/8/layout/process4"/>
    <dgm:cxn modelId="{2C265B3A-9CC7-4BDD-B179-0B0E672A5798}" type="presParOf" srcId="{1506B966-2872-4550-B4C2-03B4F0859333}" destId="{B0689CD3-170F-481C-89D0-6E8335DF28D0}" srcOrd="0" destOrd="0" presId="urn:microsoft.com/office/officeart/2005/8/layout/process4"/>
    <dgm:cxn modelId="{08584E9D-A4B9-499C-987C-570353614E29}" type="presParOf" srcId="{1506B966-2872-4550-B4C2-03B4F0859333}" destId="{823F0220-57B2-4529-BF1D-5FC3CDCA9741}" srcOrd="1" destOrd="0" presId="urn:microsoft.com/office/officeart/2005/8/layout/process4"/>
    <dgm:cxn modelId="{182D4E98-5735-49FB-9F36-04BB310E4476}" type="presParOf" srcId="{1506B966-2872-4550-B4C2-03B4F0859333}" destId="{44531BB3-AB2C-4E3C-A27F-282EB3C8CE5D}" srcOrd="2" destOrd="0" presId="urn:microsoft.com/office/officeart/2005/8/layout/process4"/>
    <dgm:cxn modelId="{D2E758C7-A2D1-462C-942B-D143E59FA3D3}" type="presParOf" srcId="{44531BB3-AB2C-4E3C-A27F-282EB3C8CE5D}" destId="{60B95997-C13E-40BE-B00F-DE8120FB3E4B}" srcOrd="0" destOrd="0" presId="urn:microsoft.com/office/officeart/2005/8/layout/process4"/>
    <dgm:cxn modelId="{7955BA46-12D4-411F-868B-1F9169902A86}" type="presParOf" srcId="{44531BB3-AB2C-4E3C-A27F-282EB3C8CE5D}" destId="{FC309A91-62FB-4C05-8549-E004E38B988A}" srcOrd="1" destOrd="0" presId="urn:microsoft.com/office/officeart/2005/8/layout/process4"/>
    <dgm:cxn modelId="{A3A900E8-9D65-46CE-A423-79B062BE4196}" type="presParOf" srcId="{B46E4214-CE1D-454C-95AE-1F79C11FC78F}" destId="{327B5126-EA62-4FD1-B341-64103EDF6845}" srcOrd="3" destOrd="0" presId="urn:microsoft.com/office/officeart/2005/8/layout/process4"/>
    <dgm:cxn modelId="{0C618178-4526-4FA9-B938-3EE1FAB6FDEB}" type="presParOf" srcId="{B46E4214-CE1D-454C-95AE-1F79C11FC78F}" destId="{9187248F-20E6-4AE1-AE53-02F87EACA4B5}" srcOrd="4" destOrd="0" presId="urn:microsoft.com/office/officeart/2005/8/layout/process4"/>
    <dgm:cxn modelId="{7F1C1DB5-A626-4B1A-BF65-6C4B9A3E8BBE}" type="presParOf" srcId="{9187248F-20E6-4AE1-AE53-02F87EACA4B5}" destId="{D9B4C599-4650-4FFA-889C-4B402BE5A806}" srcOrd="0" destOrd="0" presId="urn:microsoft.com/office/officeart/2005/8/layout/process4"/>
    <dgm:cxn modelId="{A048A7BF-7D0C-4F44-92B3-04187CBB3BB8}" type="presParOf" srcId="{9187248F-20E6-4AE1-AE53-02F87EACA4B5}" destId="{2CDC472D-286E-4062-8155-E667558649D8}" srcOrd="1" destOrd="0" presId="urn:microsoft.com/office/officeart/2005/8/layout/process4"/>
    <dgm:cxn modelId="{F2093E7C-40FD-42CF-BE92-E66EE5A199B6}" type="presParOf" srcId="{9187248F-20E6-4AE1-AE53-02F87EACA4B5}" destId="{B1778C16-BB9C-40A0-A5EB-14E57D1EAD9F}" srcOrd="2" destOrd="0" presId="urn:microsoft.com/office/officeart/2005/8/layout/process4"/>
    <dgm:cxn modelId="{5BA93E66-1BE8-4ADE-B293-BED18CD21C8C}" type="presParOf" srcId="{B1778C16-BB9C-40A0-A5EB-14E57D1EAD9F}" destId="{06AD874B-A79A-4B2F-A349-98294779A5D0}" srcOrd="0" destOrd="0" presId="urn:microsoft.com/office/officeart/2005/8/layout/process4"/>
    <dgm:cxn modelId="{36C79F47-6E58-4603-9666-964E77445993}" type="presParOf" srcId="{B1778C16-BB9C-40A0-A5EB-14E57D1EAD9F}" destId="{7FC54EF5-529E-4CD9-9AA7-FFACB2A84C22}" srcOrd="1" destOrd="0" presId="urn:microsoft.com/office/officeart/2005/8/layout/process4"/>
    <dgm:cxn modelId="{F0C11F42-1718-4F26-AA8C-3365702C9E86}" type="presParOf" srcId="{B46E4214-CE1D-454C-95AE-1F79C11FC78F}" destId="{C96119F5-45C6-496E-AEDB-434BE4B17681}" srcOrd="5" destOrd="0" presId="urn:microsoft.com/office/officeart/2005/8/layout/process4"/>
    <dgm:cxn modelId="{792950DC-8787-4B37-A4E1-51E2A9E40F3E}" type="presParOf" srcId="{B46E4214-CE1D-454C-95AE-1F79C11FC78F}" destId="{ED715BEE-2030-43E1-8186-224479A4DC25}" srcOrd="6" destOrd="0" presId="urn:microsoft.com/office/officeart/2005/8/layout/process4"/>
    <dgm:cxn modelId="{76188E81-CE67-45B6-AEF0-40B1C69C20EE}" type="presParOf" srcId="{ED715BEE-2030-43E1-8186-224479A4DC25}" destId="{55924467-A81F-435C-84D3-F54639696E70}" srcOrd="0" destOrd="0" presId="urn:microsoft.com/office/officeart/2005/8/layout/process4"/>
    <dgm:cxn modelId="{2C5EE358-A2E3-4154-91B4-F8D8118BA3AF}" type="presParOf" srcId="{ED715BEE-2030-43E1-8186-224479A4DC25}" destId="{96B41358-405F-464A-93CA-3F0CB2CEC81C}" srcOrd="1" destOrd="0" presId="urn:microsoft.com/office/officeart/2005/8/layout/process4"/>
    <dgm:cxn modelId="{F68E3340-95B8-4F32-A42C-4321A38C17F6}" type="presParOf" srcId="{ED715BEE-2030-43E1-8186-224479A4DC25}" destId="{07B02661-E658-407D-A078-9817A673444B}" srcOrd="2" destOrd="0" presId="urn:microsoft.com/office/officeart/2005/8/layout/process4"/>
    <dgm:cxn modelId="{0C8A05F2-6254-4784-BB7D-83E92A5A45E5}" type="presParOf" srcId="{07B02661-E658-407D-A078-9817A673444B}" destId="{D1F96980-A0D9-4517-89FE-D40957779329}" srcOrd="0" destOrd="0" presId="urn:microsoft.com/office/officeart/2005/8/layout/process4"/>
    <dgm:cxn modelId="{C04602E6-168E-4564-B4A1-0CB133A3CBDA}" type="presParOf" srcId="{07B02661-E658-407D-A078-9817A673444B}" destId="{054990CE-0C65-471B-B1FF-872AE7EDFA2F}" srcOrd="1" destOrd="0" presId="urn:microsoft.com/office/officeart/2005/8/layout/process4"/>
    <dgm:cxn modelId="{F5BA640B-0537-4B76-88E8-FF594BE7B48D}" type="presParOf" srcId="{07B02661-E658-407D-A078-9817A673444B}" destId="{AC3B9D17-2404-42B2-ABD9-10A0153DC378}"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347BB0-CF68-4028-ACF3-9005B47A16AF}" type="doc">
      <dgm:prSet loTypeId="urn:microsoft.com/office/officeart/2005/8/layout/hProcess9" loCatId="process" qsTypeId="urn:microsoft.com/office/officeart/2005/8/quickstyle/simple1" qsCatId="simple" csTypeId="urn:microsoft.com/office/officeart/2005/8/colors/accent1_2" csCatId="accent1" phldr="1"/>
      <dgm:spPr/>
    </dgm:pt>
    <dgm:pt modelId="{ECBF5323-1C79-471C-81ED-E5CDB1FA679A}">
      <dgm:prSet phldrT="[Text]"/>
      <dgm:spPr/>
      <dgm:t>
        <a:bodyPr/>
        <a:lstStyle/>
        <a:p>
          <a:r>
            <a:rPr lang="en-US" dirty="0"/>
            <a:t>Allocate Memory</a:t>
          </a:r>
        </a:p>
      </dgm:t>
    </dgm:pt>
    <dgm:pt modelId="{D6C521C5-33B9-498D-A656-C41BE4D7586C}" type="parTrans" cxnId="{498E495A-B09D-4BBF-BAFA-A72AD4537B92}">
      <dgm:prSet/>
      <dgm:spPr/>
      <dgm:t>
        <a:bodyPr/>
        <a:lstStyle/>
        <a:p>
          <a:endParaRPr lang="en-US"/>
        </a:p>
      </dgm:t>
    </dgm:pt>
    <dgm:pt modelId="{4A9356FB-5D92-411E-BD0B-53E4CADF285A}" type="sibTrans" cxnId="{498E495A-B09D-4BBF-BAFA-A72AD4537B92}">
      <dgm:prSet/>
      <dgm:spPr/>
      <dgm:t>
        <a:bodyPr/>
        <a:lstStyle/>
        <a:p>
          <a:endParaRPr lang="en-US"/>
        </a:p>
      </dgm:t>
    </dgm:pt>
    <dgm:pt modelId="{A7C5945D-6D40-48D0-BD38-E3E59D446E2C}">
      <dgm:prSet phldrT="[Text]"/>
      <dgm:spPr/>
      <dgm:t>
        <a:bodyPr/>
        <a:lstStyle/>
        <a:p>
          <a:r>
            <a:rPr lang="en-US" dirty="0"/>
            <a:t>Copy text and data segment</a:t>
          </a:r>
        </a:p>
      </dgm:t>
    </dgm:pt>
    <dgm:pt modelId="{8071B7EC-5EE0-44B7-905E-DBBF3607A7B3}" type="parTrans" cxnId="{9FFC8193-1750-4FC5-8989-1DB4C7805499}">
      <dgm:prSet/>
      <dgm:spPr/>
      <dgm:t>
        <a:bodyPr/>
        <a:lstStyle/>
        <a:p>
          <a:endParaRPr lang="en-US"/>
        </a:p>
      </dgm:t>
    </dgm:pt>
    <dgm:pt modelId="{BEF5342F-B2EB-4297-B33F-6EBF529554E8}" type="sibTrans" cxnId="{9FFC8193-1750-4FC5-8989-1DB4C7805499}">
      <dgm:prSet/>
      <dgm:spPr/>
      <dgm:t>
        <a:bodyPr/>
        <a:lstStyle/>
        <a:p>
          <a:endParaRPr lang="en-US"/>
        </a:p>
      </dgm:t>
    </dgm:pt>
    <dgm:pt modelId="{94EEAEEA-B9A4-4F10-916F-6882D1A8CF07}">
      <dgm:prSet phldrT="[Text]"/>
      <dgm:spPr/>
      <dgm:t>
        <a:bodyPr/>
        <a:lstStyle/>
        <a:p>
          <a:r>
            <a:rPr lang="en-US" dirty="0"/>
            <a:t>Copy arguments off the stack and jump to main</a:t>
          </a:r>
        </a:p>
      </dgm:t>
    </dgm:pt>
    <dgm:pt modelId="{EFEE6507-CE7E-47C3-8B63-9404BE27B2C9}" type="parTrans" cxnId="{7F84282D-2E97-4193-A402-3A466EDEA0FB}">
      <dgm:prSet/>
      <dgm:spPr/>
      <dgm:t>
        <a:bodyPr/>
        <a:lstStyle/>
        <a:p>
          <a:endParaRPr lang="en-US"/>
        </a:p>
      </dgm:t>
    </dgm:pt>
    <dgm:pt modelId="{A32961DD-F6E2-4451-8225-1D66CF6FE309}" type="sibTrans" cxnId="{7F84282D-2E97-4193-A402-3A466EDEA0FB}">
      <dgm:prSet/>
      <dgm:spPr/>
      <dgm:t>
        <a:bodyPr/>
        <a:lstStyle/>
        <a:p>
          <a:endParaRPr lang="en-US"/>
        </a:p>
      </dgm:t>
    </dgm:pt>
    <dgm:pt modelId="{8D907F0D-ADB3-4168-92C5-01CE27064A26}">
      <dgm:prSet phldrT="[Text]"/>
      <dgm:spPr/>
      <dgm:t>
        <a:bodyPr/>
        <a:lstStyle/>
        <a:p>
          <a:r>
            <a:rPr lang="en-US" dirty="0"/>
            <a:t>Copy program arguments onto the stack</a:t>
          </a:r>
        </a:p>
      </dgm:t>
    </dgm:pt>
    <dgm:pt modelId="{3C9B7566-F5CB-4C9C-84D7-105DEA4C2B47}" type="parTrans" cxnId="{C577E486-D81A-4024-BA3D-744237EC32E1}">
      <dgm:prSet/>
      <dgm:spPr/>
      <dgm:t>
        <a:bodyPr/>
        <a:lstStyle/>
        <a:p>
          <a:endParaRPr lang="en-US"/>
        </a:p>
      </dgm:t>
    </dgm:pt>
    <dgm:pt modelId="{B830C42F-840B-4B59-9421-C1F6F94B9C33}" type="sibTrans" cxnId="{C577E486-D81A-4024-BA3D-744237EC32E1}">
      <dgm:prSet/>
      <dgm:spPr/>
      <dgm:t>
        <a:bodyPr/>
        <a:lstStyle/>
        <a:p>
          <a:endParaRPr lang="en-US"/>
        </a:p>
      </dgm:t>
    </dgm:pt>
    <dgm:pt modelId="{D3C364D2-013D-4A3E-BC97-6D025899587D}">
      <dgm:prSet phldrT="[Text]"/>
      <dgm:spPr/>
      <dgm:t>
        <a:bodyPr/>
        <a:lstStyle/>
        <a:p>
          <a:r>
            <a:rPr lang="en-US" dirty="0"/>
            <a:t>Clear register, set stack pointer</a:t>
          </a:r>
        </a:p>
      </dgm:t>
    </dgm:pt>
    <dgm:pt modelId="{9FCA5710-4DA6-4D28-A9A4-4D15B02C80C4}" type="parTrans" cxnId="{F511F85F-63F9-4A0C-A0C2-015DBBDB3578}">
      <dgm:prSet/>
      <dgm:spPr/>
      <dgm:t>
        <a:bodyPr/>
        <a:lstStyle/>
        <a:p>
          <a:endParaRPr lang="en-US"/>
        </a:p>
      </dgm:t>
    </dgm:pt>
    <dgm:pt modelId="{E16BAFCC-8852-4977-A135-FFCC87E0963B}" type="sibTrans" cxnId="{F511F85F-63F9-4A0C-A0C2-015DBBDB3578}">
      <dgm:prSet/>
      <dgm:spPr/>
      <dgm:t>
        <a:bodyPr/>
        <a:lstStyle/>
        <a:p>
          <a:endParaRPr lang="en-US"/>
        </a:p>
      </dgm:t>
    </dgm:pt>
    <dgm:pt modelId="{6977190C-7B72-48FF-AB41-9FD844539BDC}" type="pres">
      <dgm:prSet presAssocID="{BE347BB0-CF68-4028-ACF3-9005B47A16AF}" presName="CompostProcess" presStyleCnt="0">
        <dgm:presLayoutVars>
          <dgm:dir/>
          <dgm:resizeHandles val="exact"/>
        </dgm:presLayoutVars>
      </dgm:prSet>
      <dgm:spPr/>
    </dgm:pt>
    <dgm:pt modelId="{7B449D36-FC97-4973-8130-141B45C3CB03}" type="pres">
      <dgm:prSet presAssocID="{BE347BB0-CF68-4028-ACF3-9005B47A16AF}" presName="arrow" presStyleLbl="bgShp" presStyleIdx="0" presStyleCnt="1"/>
      <dgm:spPr/>
    </dgm:pt>
    <dgm:pt modelId="{0EF8AA24-1886-4E92-B967-0B27E2EAFA26}" type="pres">
      <dgm:prSet presAssocID="{BE347BB0-CF68-4028-ACF3-9005B47A16AF}" presName="linearProcess" presStyleCnt="0"/>
      <dgm:spPr/>
    </dgm:pt>
    <dgm:pt modelId="{70C82711-A1C5-4AF4-A6B1-7EC055CA173F}" type="pres">
      <dgm:prSet presAssocID="{ECBF5323-1C79-471C-81ED-E5CDB1FA679A}" presName="textNode" presStyleLbl="node1" presStyleIdx="0" presStyleCnt="5">
        <dgm:presLayoutVars>
          <dgm:bulletEnabled val="1"/>
        </dgm:presLayoutVars>
      </dgm:prSet>
      <dgm:spPr/>
    </dgm:pt>
    <dgm:pt modelId="{1CEBC4B8-A8C1-4F26-964C-55479F659B16}" type="pres">
      <dgm:prSet presAssocID="{4A9356FB-5D92-411E-BD0B-53E4CADF285A}" presName="sibTrans" presStyleCnt="0"/>
      <dgm:spPr/>
    </dgm:pt>
    <dgm:pt modelId="{541FAFB4-50B4-4AC4-A783-149125DE3FA5}" type="pres">
      <dgm:prSet presAssocID="{A7C5945D-6D40-48D0-BD38-E3E59D446E2C}" presName="textNode" presStyleLbl="node1" presStyleIdx="1" presStyleCnt="5">
        <dgm:presLayoutVars>
          <dgm:bulletEnabled val="1"/>
        </dgm:presLayoutVars>
      </dgm:prSet>
      <dgm:spPr/>
    </dgm:pt>
    <dgm:pt modelId="{5045ED62-A90A-43CF-A1F4-A09B1F3E6171}" type="pres">
      <dgm:prSet presAssocID="{BEF5342F-B2EB-4297-B33F-6EBF529554E8}" presName="sibTrans" presStyleCnt="0"/>
      <dgm:spPr/>
    </dgm:pt>
    <dgm:pt modelId="{773CDF84-BFE4-4AA7-A147-4846B913EAA0}" type="pres">
      <dgm:prSet presAssocID="{8D907F0D-ADB3-4168-92C5-01CE27064A26}" presName="textNode" presStyleLbl="node1" presStyleIdx="2" presStyleCnt="5">
        <dgm:presLayoutVars>
          <dgm:bulletEnabled val="1"/>
        </dgm:presLayoutVars>
      </dgm:prSet>
      <dgm:spPr/>
    </dgm:pt>
    <dgm:pt modelId="{E8CBC809-305F-4E5C-9141-9F51F4E297C5}" type="pres">
      <dgm:prSet presAssocID="{B830C42F-840B-4B59-9421-C1F6F94B9C33}" presName="sibTrans" presStyleCnt="0"/>
      <dgm:spPr/>
    </dgm:pt>
    <dgm:pt modelId="{D23A4469-C2E0-4566-A52C-376EEBACA36E}" type="pres">
      <dgm:prSet presAssocID="{D3C364D2-013D-4A3E-BC97-6D025899587D}" presName="textNode" presStyleLbl="node1" presStyleIdx="3" presStyleCnt="5">
        <dgm:presLayoutVars>
          <dgm:bulletEnabled val="1"/>
        </dgm:presLayoutVars>
      </dgm:prSet>
      <dgm:spPr/>
    </dgm:pt>
    <dgm:pt modelId="{F90FE100-8376-4BD6-8A65-94D150688E68}" type="pres">
      <dgm:prSet presAssocID="{E16BAFCC-8852-4977-A135-FFCC87E0963B}" presName="sibTrans" presStyleCnt="0"/>
      <dgm:spPr/>
    </dgm:pt>
    <dgm:pt modelId="{70DBB309-D852-4D6F-880C-2AAA9F42CB86}" type="pres">
      <dgm:prSet presAssocID="{94EEAEEA-B9A4-4F10-916F-6882D1A8CF07}" presName="textNode" presStyleLbl="node1" presStyleIdx="4" presStyleCnt="5">
        <dgm:presLayoutVars>
          <dgm:bulletEnabled val="1"/>
        </dgm:presLayoutVars>
      </dgm:prSet>
      <dgm:spPr/>
    </dgm:pt>
  </dgm:ptLst>
  <dgm:cxnLst>
    <dgm:cxn modelId="{D63C8E0C-E992-4246-98CF-9A2ADFF6F2DD}" type="presOf" srcId="{BE347BB0-CF68-4028-ACF3-9005B47A16AF}" destId="{6977190C-7B72-48FF-AB41-9FD844539BDC}" srcOrd="0" destOrd="0" presId="urn:microsoft.com/office/officeart/2005/8/layout/hProcess9"/>
    <dgm:cxn modelId="{7F84282D-2E97-4193-A402-3A466EDEA0FB}" srcId="{BE347BB0-CF68-4028-ACF3-9005B47A16AF}" destId="{94EEAEEA-B9A4-4F10-916F-6882D1A8CF07}" srcOrd="4" destOrd="0" parTransId="{EFEE6507-CE7E-47C3-8B63-9404BE27B2C9}" sibTransId="{A32961DD-F6E2-4451-8225-1D66CF6FE309}"/>
    <dgm:cxn modelId="{FA64A534-26F9-453D-8CCA-493846F90102}" type="presOf" srcId="{8D907F0D-ADB3-4168-92C5-01CE27064A26}" destId="{773CDF84-BFE4-4AA7-A147-4846B913EAA0}" srcOrd="0" destOrd="0" presId="urn:microsoft.com/office/officeart/2005/8/layout/hProcess9"/>
    <dgm:cxn modelId="{F511F85F-63F9-4A0C-A0C2-015DBBDB3578}" srcId="{BE347BB0-CF68-4028-ACF3-9005B47A16AF}" destId="{D3C364D2-013D-4A3E-BC97-6D025899587D}" srcOrd="3" destOrd="0" parTransId="{9FCA5710-4DA6-4D28-A9A4-4D15B02C80C4}" sibTransId="{E16BAFCC-8852-4977-A135-FFCC87E0963B}"/>
    <dgm:cxn modelId="{7955A965-7928-4848-9B40-529F205ACC27}" type="presOf" srcId="{ECBF5323-1C79-471C-81ED-E5CDB1FA679A}" destId="{70C82711-A1C5-4AF4-A6B1-7EC055CA173F}" srcOrd="0" destOrd="0" presId="urn:microsoft.com/office/officeart/2005/8/layout/hProcess9"/>
    <dgm:cxn modelId="{DE5F5D72-9054-495B-906A-7F4C63A66795}" type="presOf" srcId="{A7C5945D-6D40-48D0-BD38-E3E59D446E2C}" destId="{541FAFB4-50B4-4AC4-A783-149125DE3FA5}" srcOrd="0" destOrd="0" presId="urn:microsoft.com/office/officeart/2005/8/layout/hProcess9"/>
    <dgm:cxn modelId="{498E495A-B09D-4BBF-BAFA-A72AD4537B92}" srcId="{BE347BB0-CF68-4028-ACF3-9005B47A16AF}" destId="{ECBF5323-1C79-471C-81ED-E5CDB1FA679A}" srcOrd="0" destOrd="0" parTransId="{D6C521C5-33B9-498D-A656-C41BE4D7586C}" sibTransId="{4A9356FB-5D92-411E-BD0B-53E4CADF285A}"/>
    <dgm:cxn modelId="{C577E486-D81A-4024-BA3D-744237EC32E1}" srcId="{BE347BB0-CF68-4028-ACF3-9005B47A16AF}" destId="{8D907F0D-ADB3-4168-92C5-01CE27064A26}" srcOrd="2" destOrd="0" parTransId="{3C9B7566-F5CB-4C9C-84D7-105DEA4C2B47}" sibTransId="{B830C42F-840B-4B59-9421-C1F6F94B9C33}"/>
    <dgm:cxn modelId="{9FFC8193-1750-4FC5-8989-1DB4C7805499}" srcId="{BE347BB0-CF68-4028-ACF3-9005B47A16AF}" destId="{A7C5945D-6D40-48D0-BD38-E3E59D446E2C}" srcOrd="1" destOrd="0" parTransId="{8071B7EC-5EE0-44B7-905E-DBBF3607A7B3}" sibTransId="{BEF5342F-B2EB-4297-B33F-6EBF529554E8}"/>
    <dgm:cxn modelId="{A1F3F2B7-6A4F-4279-96EA-86ABA2CBF604}" type="presOf" srcId="{94EEAEEA-B9A4-4F10-916F-6882D1A8CF07}" destId="{70DBB309-D852-4D6F-880C-2AAA9F42CB86}" srcOrd="0" destOrd="0" presId="urn:microsoft.com/office/officeart/2005/8/layout/hProcess9"/>
    <dgm:cxn modelId="{4AF448D5-EF0D-4067-91DD-C79B79965EE2}" type="presOf" srcId="{D3C364D2-013D-4A3E-BC97-6D025899587D}" destId="{D23A4469-C2E0-4566-A52C-376EEBACA36E}" srcOrd="0" destOrd="0" presId="urn:microsoft.com/office/officeart/2005/8/layout/hProcess9"/>
    <dgm:cxn modelId="{55E899AA-E211-46A7-8E42-6DA26EFA4785}" type="presParOf" srcId="{6977190C-7B72-48FF-AB41-9FD844539BDC}" destId="{7B449D36-FC97-4973-8130-141B45C3CB03}" srcOrd="0" destOrd="0" presId="urn:microsoft.com/office/officeart/2005/8/layout/hProcess9"/>
    <dgm:cxn modelId="{66492AD6-7586-45F8-80BF-5C5781284AFB}" type="presParOf" srcId="{6977190C-7B72-48FF-AB41-9FD844539BDC}" destId="{0EF8AA24-1886-4E92-B967-0B27E2EAFA26}" srcOrd="1" destOrd="0" presId="urn:microsoft.com/office/officeart/2005/8/layout/hProcess9"/>
    <dgm:cxn modelId="{16FE045D-1B69-464A-82AE-74CE08DA3D22}" type="presParOf" srcId="{0EF8AA24-1886-4E92-B967-0B27E2EAFA26}" destId="{70C82711-A1C5-4AF4-A6B1-7EC055CA173F}" srcOrd="0" destOrd="0" presId="urn:microsoft.com/office/officeart/2005/8/layout/hProcess9"/>
    <dgm:cxn modelId="{2729A295-88DC-4E96-8997-687E6B7C89E3}" type="presParOf" srcId="{0EF8AA24-1886-4E92-B967-0B27E2EAFA26}" destId="{1CEBC4B8-A8C1-4F26-964C-55479F659B16}" srcOrd="1" destOrd="0" presId="urn:microsoft.com/office/officeart/2005/8/layout/hProcess9"/>
    <dgm:cxn modelId="{8879E87C-B2CE-442F-90B3-A7FC8DF436C9}" type="presParOf" srcId="{0EF8AA24-1886-4E92-B967-0B27E2EAFA26}" destId="{541FAFB4-50B4-4AC4-A783-149125DE3FA5}" srcOrd="2" destOrd="0" presId="urn:microsoft.com/office/officeart/2005/8/layout/hProcess9"/>
    <dgm:cxn modelId="{4409956D-6196-4519-A455-21E4693ECB7C}" type="presParOf" srcId="{0EF8AA24-1886-4E92-B967-0B27E2EAFA26}" destId="{5045ED62-A90A-43CF-A1F4-A09B1F3E6171}" srcOrd="3" destOrd="0" presId="urn:microsoft.com/office/officeart/2005/8/layout/hProcess9"/>
    <dgm:cxn modelId="{36916406-7A6C-4271-BE08-822739EE2C49}" type="presParOf" srcId="{0EF8AA24-1886-4E92-B967-0B27E2EAFA26}" destId="{773CDF84-BFE4-4AA7-A147-4846B913EAA0}" srcOrd="4" destOrd="0" presId="urn:microsoft.com/office/officeart/2005/8/layout/hProcess9"/>
    <dgm:cxn modelId="{E1D54461-3B10-48D3-A0B4-99E13901165A}" type="presParOf" srcId="{0EF8AA24-1886-4E92-B967-0B27E2EAFA26}" destId="{E8CBC809-305F-4E5C-9141-9F51F4E297C5}" srcOrd="5" destOrd="0" presId="urn:microsoft.com/office/officeart/2005/8/layout/hProcess9"/>
    <dgm:cxn modelId="{45E66613-1C23-4CDD-BC16-1C1410846166}" type="presParOf" srcId="{0EF8AA24-1886-4E92-B967-0B27E2EAFA26}" destId="{D23A4469-C2E0-4566-A52C-376EEBACA36E}" srcOrd="6" destOrd="0" presId="urn:microsoft.com/office/officeart/2005/8/layout/hProcess9"/>
    <dgm:cxn modelId="{75ECB978-5CC2-410F-A83A-48079CE995EC}" type="presParOf" srcId="{0EF8AA24-1886-4E92-B967-0B27E2EAFA26}" destId="{F90FE100-8376-4BD6-8A65-94D150688E68}" srcOrd="7" destOrd="0" presId="urn:microsoft.com/office/officeart/2005/8/layout/hProcess9"/>
    <dgm:cxn modelId="{AB740EF8-BE9C-4B6F-B747-2783608FD54E}" type="presParOf" srcId="{0EF8AA24-1886-4E92-B967-0B27E2EAFA26}" destId="{70DBB309-D852-4D6F-880C-2AAA9F42CB8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1D072-AD63-4A5B-B7E3-E9C3A7D34005}">
      <dsp:nvSpPr>
        <dsp:cNvPr id="0" name=""/>
        <dsp:cNvSpPr/>
      </dsp:nvSpPr>
      <dsp:spPr>
        <a:xfrm>
          <a:off x="0" y="4613606"/>
          <a:ext cx="8128000" cy="1009344"/>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Linking</a:t>
          </a:r>
        </a:p>
      </dsp:txBody>
      <dsp:txXfrm>
        <a:off x="0" y="4613606"/>
        <a:ext cx="8128000" cy="545045"/>
      </dsp:txXfrm>
    </dsp:sp>
    <dsp:sp modelId="{A5E74DA4-B03E-409F-9B1E-550F123BF94E}">
      <dsp:nvSpPr>
        <dsp:cNvPr id="0" name=""/>
        <dsp:cNvSpPr/>
      </dsp:nvSpPr>
      <dsp:spPr>
        <a:xfrm>
          <a:off x="3968" y="5138465"/>
          <a:ext cx="1353343" cy="464298"/>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Object File Header</a:t>
          </a:r>
        </a:p>
      </dsp:txBody>
      <dsp:txXfrm>
        <a:off x="3968" y="5138465"/>
        <a:ext cx="1353343" cy="464298"/>
      </dsp:txXfrm>
    </dsp:sp>
    <dsp:sp modelId="{EE7499BD-9070-437D-AB03-FAD0A2CBC7B9}">
      <dsp:nvSpPr>
        <dsp:cNvPr id="0" name=""/>
        <dsp:cNvSpPr/>
      </dsp:nvSpPr>
      <dsp:spPr>
        <a:xfrm>
          <a:off x="1357312" y="5138465"/>
          <a:ext cx="1353343" cy="464298"/>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Text Segment</a:t>
          </a:r>
        </a:p>
      </dsp:txBody>
      <dsp:txXfrm>
        <a:off x="1357312" y="5138465"/>
        <a:ext cx="1353343" cy="464298"/>
      </dsp:txXfrm>
    </dsp:sp>
    <dsp:sp modelId="{25D6AFC7-0FAA-43F5-909C-6725C3E934B5}">
      <dsp:nvSpPr>
        <dsp:cNvPr id="0" name=""/>
        <dsp:cNvSpPr/>
      </dsp:nvSpPr>
      <dsp:spPr>
        <a:xfrm>
          <a:off x="2710656" y="5138465"/>
          <a:ext cx="1353343" cy="464298"/>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Segment</a:t>
          </a:r>
        </a:p>
      </dsp:txBody>
      <dsp:txXfrm>
        <a:off x="2710656" y="5138465"/>
        <a:ext cx="1353343" cy="464298"/>
      </dsp:txXfrm>
    </dsp:sp>
    <dsp:sp modelId="{2D3660B9-0CA3-429A-BA99-EC758DD71840}">
      <dsp:nvSpPr>
        <dsp:cNvPr id="0" name=""/>
        <dsp:cNvSpPr/>
      </dsp:nvSpPr>
      <dsp:spPr>
        <a:xfrm>
          <a:off x="4064000" y="5138465"/>
          <a:ext cx="1353343" cy="464298"/>
        </a:xfrm>
        <a:prstGeom prst="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Relocation Information</a:t>
          </a:r>
        </a:p>
      </dsp:txBody>
      <dsp:txXfrm>
        <a:off x="4064000" y="5138465"/>
        <a:ext cx="1353343" cy="464298"/>
      </dsp:txXfrm>
    </dsp:sp>
    <dsp:sp modelId="{2A2C1E95-1FE7-443C-84EC-F844BA6E8AD5}">
      <dsp:nvSpPr>
        <dsp:cNvPr id="0" name=""/>
        <dsp:cNvSpPr/>
      </dsp:nvSpPr>
      <dsp:spPr>
        <a:xfrm>
          <a:off x="5417343" y="5138465"/>
          <a:ext cx="1353343" cy="464298"/>
        </a:xfrm>
        <a:prstGeom prst="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Symbol Table</a:t>
          </a:r>
        </a:p>
      </dsp:txBody>
      <dsp:txXfrm>
        <a:off x="5417343" y="5138465"/>
        <a:ext cx="1353343" cy="464298"/>
      </dsp:txXfrm>
    </dsp:sp>
    <dsp:sp modelId="{E88E533C-1653-46F1-8573-5444806BC4D0}">
      <dsp:nvSpPr>
        <dsp:cNvPr id="0" name=""/>
        <dsp:cNvSpPr/>
      </dsp:nvSpPr>
      <dsp:spPr>
        <a:xfrm>
          <a:off x="6770687" y="5138465"/>
          <a:ext cx="1353343" cy="464298"/>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Debugging Information</a:t>
          </a:r>
        </a:p>
      </dsp:txBody>
      <dsp:txXfrm>
        <a:off x="6770687" y="5138465"/>
        <a:ext cx="1353343" cy="464298"/>
      </dsp:txXfrm>
    </dsp:sp>
    <dsp:sp modelId="{823F0220-57B2-4529-BF1D-5FC3CDCA9741}">
      <dsp:nvSpPr>
        <dsp:cNvPr id="0" name=""/>
        <dsp:cNvSpPr/>
      </dsp:nvSpPr>
      <dsp:spPr>
        <a:xfrm rot="10800000">
          <a:off x="0" y="3076375"/>
          <a:ext cx="8128000" cy="1552371"/>
        </a:xfrm>
        <a:prstGeom prst="upArrowCallou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Assembler</a:t>
          </a:r>
        </a:p>
      </dsp:txBody>
      <dsp:txXfrm rot="-10800000">
        <a:off x="0" y="3076375"/>
        <a:ext cx="8128000" cy="544882"/>
      </dsp:txXfrm>
    </dsp:sp>
    <dsp:sp modelId="{60B95997-C13E-40BE-B00F-DE8120FB3E4B}">
      <dsp:nvSpPr>
        <dsp:cNvPr id="0" name=""/>
        <dsp:cNvSpPr/>
      </dsp:nvSpPr>
      <dsp:spPr>
        <a:xfrm>
          <a:off x="0" y="3621257"/>
          <a:ext cx="4064000" cy="464159"/>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0" y="3621257"/>
        <a:ext cx="4064000" cy="464159"/>
      </dsp:txXfrm>
    </dsp:sp>
    <dsp:sp modelId="{FC309A91-62FB-4C05-8549-E004E38B988A}">
      <dsp:nvSpPr>
        <dsp:cNvPr id="0" name=""/>
        <dsp:cNvSpPr/>
      </dsp:nvSpPr>
      <dsp:spPr>
        <a:xfrm>
          <a:off x="4064000" y="3621257"/>
          <a:ext cx="4064000" cy="464159"/>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4064000" y="3621257"/>
        <a:ext cx="4064000" cy="464159"/>
      </dsp:txXfrm>
    </dsp:sp>
    <dsp:sp modelId="{2CDC472D-286E-4062-8155-E667558649D8}">
      <dsp:nvSpPr>
        <dsp:cNvPr id="0" name=""/>
        <dsp:cNvSpPr/>
      </dsp:nvSpPr>
      <dsp:spPr>
        <a:xfrm rot="10800000">
          <a:off x="0" y="1539143"/>
          <a:ext cx="8128000" cy="1552371"/>
        </a:xfrm>
        <a:prstGeom prst="upArrowCallou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Compilation</a:t>
          </a:r>
        </a:p>
      </dsp:txBody>
      <dsp:txXfrm rot="-10800000">
        <a:off x="0" y="1539143"/>
        <a:ext cx="8128000" cy="544882"/>
      </dsp:txXfrm>
    </dsp:sp>
    <dsp:sp modelId="{06AD874B-A79A-4B2F-A349-98294779A5D0}">
      <dsp:nvSpPr>
        <dsp:cNvPr id="0" name=""/>
        <dsp:cNvSpPr/>
      </dsp:nvSpPr>
      <dsp:spPr>
        <a:xfrm>
          <a:off x="0" y="2084026"/>
          <a:ext cx="4064000" cy="464159"/>
        </a:xfrm>
        <a:prstGeom prst="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0" y="2084026"/>
        <a:ext cx="4064000" cy="464159"/>
      </dsp:txXfrm>
    </dsp:sp>
    <dsp:sp modelId="{7FC54EF5-529E-4CD9-9AA7-FFACB2A84C22}">
      <dsp:nvSpPr>
        <dsp:cNvPr id="0" name=""/>
        <dsp:cNvSpPr/>
      </dsp:nvSpPr>
      <dsp:spPr>
        <a:xfrm flipH="1">
          <a:off x="4064000" y="2084026"/>
          <a:ext cx="4064000" cy="464159"/>
        </a:xfrm>
        <a:prstGeom prst="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 </a:t>
          </a:r>
        </a:p>
      </dsp:txBody>
      <dsp:txXfrm>
        <a:off x="4064000" y="2084026"/>
        <a:ext cx="4064000" cy="464159"/>
      </dsp:txXfrm>
    </dsp:sp>
    <dsp:sp modelId="{96B41358-405F-464A-93CA-3F0CB2CEC81C}">
      <dsp:nvSpPr>
        <dsp:cNvPr id="0" name=""/>
        <dsp:cNvSpPr/>
      </dsp:nvSpPr>
      <dsp:spPr>
        <a:xfrm rot="10800000">
          <a:off x="0" y="1912"/>
          <a:ext cx="8128000" cy="1552371"/>
        </a:xfrm>
        <a:prstGeom prst="upArrowCallou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Pre-Processing</a:t>
          </a:r>
        </a:p>
      </dsp:txBody>
      <dsp:txXfrm rot="-10800000">
        <a:off x="0" y="1912"/>
        <a:ext cx="8128000" cy="544882"/>
      </dsp:txXfrm>
    </dsp:sp>
    <dsp:sp modelId="{D1F96980-A0D9-4517-89FE-D40957779329}">
      <dsp:nvSpPr>
        <dsp:cNvPr id="0" name=""/>
        <dsp:cNvSpPr/>
      </dsp:nvSpPr>
      <dsp:spPr>
        <a:xfrm>
          <a:off x="3968" y="546794"/>
          <a:ext cx="2706687" cy="464159"/>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Inclusion of header file code.</a:t>
          </a:r>
        </a:p>
      </dsp:txBody>
      <dsp:txXfrm>
        <a:off x="3968" y="546794"/>
        <a:ext cx="2706687" cy="464159"/>
      </dsp:txXfrm>
    </dsp:sp>
    <dsp:sp modelId="{054990CE-0C65-471B-B1FF-872AE7EDFA2F}">
      <dsp:nvSpPr>
        <dsp:cNvPr id="0" name=""/>
        <dsp:cNvSpPr/>
      </dsp:nvSpPr>
      <dsp:spPr>
        <a:xfrm>
          <a:off x="2710656" y="546794"/>
          <a:ext cx="2706687" cy="464159"/>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Removal of comment's.</a:t>
          </a:r>
        </a:p>
      </dsp:txBody>
      <dsp:txXfrm>
        <a:off x="2710656" y="546794"/>
        <a:ext cx="2706687" cy="464159"/>
      </dsp:txXfrm>
    </dsp:sp>
    <dsp:sp modelId="{AC3B9D17-2404-42B2-ABD9-10A0153DC378}">
      <dsp:nvSpPr>
        <dsp:cNvPr id="0" name=""/>
        <dsp:cNvSpPr/>
      </dsp:nvSpPr>
      <dsp:spPr>
        <a:xfrm>
          <a:off x="5417343" y="546794"/>
          <a:ext cx="2706687" cy="464159"/>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Replace MACRO name with value.</a:t>
          </a:r>
        </a:p>
      </dsp:txBody>
      <dsp:txXfrm>
        <a:off x="5417343" y="546794"/>
        <a:ext cx="2706687" cy="4641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49D36-FC97-4973-8130-141B45C3CB03}">
      <dsp:nvSpPr>
        <dsp:cNvPr id="0" name=""/>
        <dsp:cNvSpPr/>
      </dsp:nvSpPr>
      <dsp:spPr>
        <a:xfrm>
          <a:off x="800803" y="0"/>
          <a:ext cx="9075772" cy="538162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C82711-A1C5-4AF4-A6B1-7EC055CA173F}">
      <dsp:nvSpPr>
        <dsp:cNvPr id="0" name=""/>
        <dsp:cNvSpPr/>
      </dsp:nvSpPr>
      <dsp:spPr>
        <a:xfrm>
          <a:off x="4692" y="1614487"/>
          <a:ext cx="2051537" cy="21526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Allocate Memory</a:t>
          </a:r>
        </a:p>
      </dsp:txBody>
      <dsp:txXfrm>
        <a:off x="104840" y="1714635"/>
        <a:ext cx="1851241" cy="1952354"/>
      </dsp:txXfrm>
    </dsp:sp>
    <dsp:sp modelId="{541FAFB4-50B4-4AC4-A783-149125DE3FA5}">
      <dsp:nvSpPr>
        <dsp:cNvPr id="0" name=""/>
        <dsp:cNvSpPr/>
      </dsp:nvSpPr>
      <dsp:spPr>
        <a:xfrm>
          <a:off x="2158806" y="1614487"/>
          <a:ext cx="2051537" cy="21526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Copy text and data segment</a:t>
          </a:r>
        </a:p>
      </dsp:txBody>
      <dsp:txXfrm>
        <a:off x="2258954" y="1714635"/>
        <a:ext cx="1851241" cy="1952354"/>
      </dsp:txXfrm>
    </dsp:sp>
    <dsp:sp modelId="{773CDF84-BFE4-4AA7-A147-4846B913EAA0}">
      <dsp:nvSpPr>
        <dsp:cNvPr id="0" name=""/>
        <dsp:cNvSpPr/>
      </dsp:nvSpPr>
      <dsp:spPr>
        <a:xfrm>
          <a:off x="4312920" y="1614487"/>
          <a:ext cx="2051537" cy="21526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Copy program arguments onto the stack</a:t>
          </a:r>
        </a:p>
      </dsp:txBody>
      <dsp:txXfrm>
        <a:off x="4413068" y="1714635"/>
        <a:ext cx="1851241" cy="1952354"/>
      </dsp:txXfrm>
    </dsp:sp>
    <dsp:sp modelId="{D23A4469-C2E0-4566-A52C-376EEBACA36E}">
      <dsp:nvSpPr>
        <dsp:cNvPr id="0" name=""/>
        <dsp:cNvSpPr/>
      </dsp:nvSpPr>
      <dsp:spPr>
        <a:xfrm>
          <a:off x="6467035" y="1614487"/>
          <a:ext cx="2051537" cy="21526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Clear register, set stack pointer</a:t>
          </a:r>
        </a:p>
      </dsp:txBody>
      <dsp:txXfrm>
        <a:off x="6567183" y="1714635"/>
        <a:ext cx="1851241" cy="1952354"/>
      </dsp:txXfrm>
    </dsp:sp>
    <dsp:sp modelId="{70DBB309-D852-4D6F-880C-2AAA9F42CB86}">
      <dsp:nvSpPr>
        <dsp:cNvPr id="0" name=""/>
        <dsp:cNvSpPr/>
      </dsp:nvSpPr>
      <dsp:spPr>
        <a:xfrm>
          <a:off x="8621149" y="1614487"/>
          <a:ext cx="2051537" cy="21526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Copy arguments off the stack and jump to main</a:t>
          </a:r>
        </a:p>
      </dsp:txBody>
      <dsp:txXfrm>
        <a:off x="8721297" y="1714635"/>
        <a:ext cx="1851241" cy="19523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10363200" cy="822326"/>
          </a:xfrm>
        </p:spPr>
        <p:txBody>
          <a:bodyPr>
            <a:normAutofit/>
          </a:bodyPr>
          <a:lstStyle>
            <a:lvl1pPr algn="l">
              <a:defRPr sz="4800" b="0">
                <a:solidFill>
                  <a:schemeClr val="bg1"/>
                </a:solidFill>
                <a:effectLst>
                  <a:outerShdw blurRad="50800" dist="38100" dir="5400000" algn="t" rotWithShape="0">
                    <a:prstClr val="black">
                      <a:alpha val="40000"/>
                    </a:prstClr>
                  </a:outerShdw>
                </a:effectLst>
              </a:defRPr>
            </a:lvl1pPr>
          </a:lstStyle>
          <a:p>
            <a:r>
              <a:rPr lang="en-US"/>
              <a:t>Click to edit Master title style</a:t>
            </a:r>
          </a:p>
        </p:txBody>
      </p:sp>
      <p:sp>
        <p:nvSpPr>
          <p:cNvPr id="3" name="Subtitle 2"/>
          <p:cNvSpPr>
            <a:spLocks noGrp="1"/>
          </p:cNvSpPr>
          <p:nvPr>
            <p:ph type="subTitle" idx="1"/>
          </p:nvPr>
        </p:nvSpPr>
        <p:spPr>
          <a:xfrm>
            <a:off x="914400" y="3032126"/>
            <a:ext cx="8534400" cy="685800"/>
          </a:xfrm>
        </p:spPr>
        <p:txBody>
          <a:bodyPr/>
          <a:lstStyle>
            <a:lvl1pPr marL="0" indent="0" algn="l">
              <a:buNone/>
              <a:defRPr>
                <a:solidFill>
                  <a:schemeClr val="bg1">
                    <a:lumMod val="85000"/>
                  </a:schemeClr>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EFF85F-D4F4-48FD-83C7-EC0F27C0D101}"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276147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EFF85F-D4F4-48FD-83C7-EC0F27C0D101}"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35585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EFF85F-D4F4-48FD-83C7-EC0F27C0D101}"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160238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9521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171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9300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0793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3005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71448"/>
            <a:ext cx="10972800" cy="792162"/>
          </a:xfrm>
        </p:spPr>
        <p:txBody>
          <a:bodyPr>
            <a:normAutofit/>
          </a:bodyPr>
          <a:lstStyle>
            <a:lvl1pPr algn="l">
              <a:defRPr sz="4000"/>
            </a:lvl1pPr>
          </a:lstStyle>
          <a:p>
            <a:r>
              <a:rPr lang="en-US"/>
              <a:t>Click to edit Master title style</a:t>
            </a:r>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1097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7539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334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EFF85F-D4F4-48FD-83C7-EC0F27C0D101}"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1539983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4211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9623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7616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10363200" cy="822326"/>
          </a:xfrm>
        </p:spPr>
        <p:txBody>
          <a:bodyPr>
            <a:normAutofit/>
          </a:bodyPr>
          <a:lstStyle>
            <a:lvl1pPr algn="l">
              <a:defRPr sz="4800" b="0">
                <a:solidFill>
                  <a:schemeClr val="bg1"/>
                </a:solidFill>
                <a:effectLst>
                  <a:outerShdw blurRad="50800" dist="38100" dir="5400000" algn="t" rotWithShape="0">
                    <a:prstClr val="black">
                      <a:alpha val="40000"/>
                    </a:prstClr>
                  </a:outerShdw>
                </a:effectLst>
              </a:defRPr>
            </a:lvl1pPr>
          </a:lstStyle>
          <a:p>
            <a:r>
              <a:rPr lang="en-US"/>
              <a:t>Click to edit Master title style</a:t>
            </a:r>
          </a:p>
        </p:txBody>
      </p:sp>
      <p:sp>
        <p:nvSpPr>
          <p:cNvPr id="3" name="Subtitle 2"/>
          <p:cNvSpPr>
            <a:spLocks noGrp="1"/>
          </p:cNvSpPr>
          <p:nvPr>
            <p:ph type="subTitle" idx="1"/>
          </p:nvPr>
        </p:nvSpPr>
        <p:spPr>
          <a:xfrm>
            <a:off x="914400" y="3032126"/>
            <a:ext cx="8534400" cy="685800"/>
          </a:xfrm>
        </p:spPr>
        <p:txBody>
          <a:bodyPr/>
          <a:lstStyle>
            <a:lvl1pPr marL="0" indent="0" algn="l">
              <a:buNone/>
              <a:defRPr>
                <a:solidFill>
                  <a:schemeClr val="bg1">
                    <a:lumMod val="85000"/>
                  </a:schemeClr>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BFB769AC-C7C0-4B0D-970C-17EA20CD07B2}" type="slidenum">
              <a:rPr lang="es-ES" altLang="en-US" smtClean="0"/>
              <a:pPr/>
              <a:t>‹#›</a:t>
            </a:fld>
            <a:endParaRPr lang="es-ES" altLang="en-US"/>
          </a:p>
        </p:txBody>
      </p:sp>
    </p:spTree>
    <p:extLst>
      <p:ext uri="{BB962C8B-B14F-4D97-AF65-F5344CB8AC3E}">
        <p14:creationId xmlns:p14="http://schemas.microsoft.com/office/powerpoint/2010/main" val="34743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EFF85F-D4F4-48FD-83C7-EC0F27C0D101}"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1199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s-ES" altLang="en-US"/>
          </a:p>
        </p:txBody>
      </p:sp>
      <p:sp>
        <p:nvSpPr>
          <p:cNvPr id="5" name="Footer Placeholder 4"/>
          <p:cNvSpPr>
            <a:spLocks noGrp="1"/>
          </p:cNvSpPr>
          <p:nvPr>
            <p:ph type="ftr" sz="quarter" idx="11"/>
          </p:nvPr>
        </p:nvSpPr>
        <p:spPr/>
        <p:txBody>
          <a:bodyPr/>
          <a:lstStyle/>
          <a:p>
            <a:endParaRPr lang="es-ES" altLang="en-US"/>
          </a:p>
        </p:txBody>
      </p:sp>
      <p:sp>
        <p:nvSpPr>
          <p:cNvPr id="6" name="Slide Number Placeholder 5"/>
          <p:cNvSpPr>
            <a:spLocks noGrp="1"/>
          </p:cNvSpPr>
          <p:nvPr>
            <p:ph type="sldNum" sz="quarter" idx="12"/>
          </p:nvPr>
        </p:nvSpPr>
        <p:spPr/>
        <p:txBody>
          <a:bodyPr/>
          <a:lstStyle/>
          <a:p>
            <a:fld id="{A0657C0A-77B3-4401-A77B-2DF9A2E8D1E3}" type="slidenum">
              <a:rPr lang="es-ES" altLang="en-US" smtClean="0"/>
              <a:pPr/>
              <a:t>‹#›</a:t>
            </a:fld>
            <a:endParaRPr lang="es-ES" altLang="en-US"/>
          </a:p>
        </p:txBody>
      </p:sp>
    </p:spTree>
    <p:extLst>
      <p:ext uri="{BB962C8B-B14F-4D97-AF65-F5344CB8AC3E}">
        <p14:creationId xmlns:p14="http://schemas.microsoft.com/office/powerpoint/2010/main" val="69123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CC0096-1860-4642-9CD2-0079EA5E7CD1}" type="datetimeFigureOut">
              <a:rPr lang="en-US" smtClean="0"/>
              <a:t>12/30/2018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185905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CC0096-1860-4642-9CD2-0079EA5E7CD1}" type="datetimeFigureOut">
              <a:rPr lang="en-US" smtClean="0"/>
              <a:t>12/30/2018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269271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a:bodyPr>
          <a:lstStyle>
            <a:lvl1pPr algn="l">
              <a:defRPr sz="4000">
                <a:solidFill>
                  <a:schemeClr val="bg1"/>
                </a:solidFill>
                <a:effectLst>
                  <a:outerShdw blurRad="50800" dist="38100" dir="5400000" algn="t" rotWithShape="0">
                    <a:prstClr val="black">
                      <a:alpha val="40000"/>
                    </a:prstClr>
                  </a:outerShdw>
                </a:effectLst>
              </a:defRPr>
            </a:lvl1pPr>
          </a:lstStyle>
          <a:p>
            <a:r>
              <a:rPr lang="en-US"/>
              <a:t>Click to edit Master title style</a:t>
            </a:r>
          </a:p>
        </p:txBody>
      </p:sp>
      <p:sp>
        <p:nvSpPr>
          <p:cNvPr id="3" name="Date Placeholder 2"/>
          <p:cNvSpPr>
            <a:spLocks noGrp="1"/>
          </p:cNvSpPr>
          <p:nvPr>
            <p:ph type="dt" sz="half" idx="10"/>
          </p:nvPr>
        </p:nvSpPr>
        <p:spPr/>
        <p:txBody>
          <a:bodyPr/>
          <a:lstStyle/>
          <a:p>
            <a:fld id="{37CC0096-1860-4642-9CD2-0079EA5E7CD1}" type="datetimeFigureOut">
              <a:rPr lang="en-US" smtClean="0"/>
              <a:t>12/30/2018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152148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295530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EFF85F-D4F4-48FD-83C7-EC0F27C0D101}"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1308770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38059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s-ES" altLang="en-US"/>
          </a:p>
        </p:txBody>
      </p:sp>
      <p:sp>
        <p:nvSpPr>
          <p:cNvPr id="6" name="Footer Placeholder 5"/>
          <p:cNvSpPr>
            <a:spLocks noGrp="1"/>
          </p:cNvSpPr>
          <p:nvPr>
            <p:ph type="ftr" sz="quarter" idx="11"/>
          </p:nvPr>
        </p:nvSpPr>
        <p:spPr/>
        <p:txBody>
          <a:bodyPr/>
          <a:lstStyle/>
          <a:p>
            <a:endParaRPr lang="es-ES" altLang="en-US"/>
          </a:p>
        </p:txBody>
      </p:sp>
      <p:sp>
        <p:nvSpPr>
          <p:cNvPr id="7" name="Slide Number Placeholder 6"/>
          <p:cNvSpPr>
            <a:spLocks noGrp="1"/>
          </p:cNvSpPr>
          <p:nvPr>
            <p:ph type="sldNum" sz="quarter" idx="12"/>
          </p:nvPr>
        </p:nvSpPr>
        <p:spPr/>
        <p:txBody>
          <a:bodyPr/>
          <a:lstStyle/>
          <a:p>
            <a:fld id="{3D4F9555-9858-4909-AF25-CD5F6890EC65}" type="slidenum">
              <a:rPr lang="es-ES" altLang="en-US" smtClean="0"/>
              <a:pPr/>
              <a:t>‹#›</a:t>
            </a:fld>
            <a:endParaRPr lang="es-ES" altLang="en-US"/>
          </a:p>
        </p:txBody>
      </p:sp>
    </p:spTree>
    <p:extLst>
      <p:ext uri="{BB962C8B-B14F-4D97-AF65-F5344CB8AC3E}">
        <p14:creationId xmlns:p14="http://schemas.microsoft.com/office/powerpoint/2010/main" val="120017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91152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83086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4172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37605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18413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564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53182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71448"/>
            <a:ext cx="10972800" cy="792162"/>
          </a:xfrm>
        </p:spPr>
        <p:txBody>
          <a:bodyPr>
            <a:normAutofit/>
          </a:bodyPr>
          <a:lstStyle>
            <a:lvl1pPr algn="l">
              <a:defRPr sz="4000"/>
            </a:lvl1pPr>
          </a:lstStyle>
          <a:p>
            <a:r>
              <a:rPr lang="en-US"/>
              <a:t>Click to edit Master title style</a:t>
            </a:r>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057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EFF85F-D4F4-48FD-83C7-EC0F27C0D101}"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16872523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42822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3729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01894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25802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820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 y="0"/>
            <a:ext cx="12192124" cy="6858029"/>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 y="5514847"/>
            <a:ext cx="1447887" cy="1343127"/>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 y="1"/>
            <a:ext cx="2581364" cy="3333825"/>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2962221" y="1"/>
            <a:ext cx="1295532" cy="1124036"/>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txBox="1">
            <a:spLocks noGrp="1"/>
          </p:cNvSpPr>
          <p:nvPr>
            <p:ph type="ctrTitle"/>
          </p:nvPr>
        </p:nvSpPr>
        <p:spPr>
          <a:xfrm>
            <a:off x="6557433" y="2655800"/>
            <a:ext cx="5277200" cy="1546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2701564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1"/>
            <a:ext cx="12191939" cy="6857852"/>
          </a:xfrm>
          <a:custGeom>
            <a:avLst/>
            <a:gdLst/>
            <a:ahLst/>
            <a:cxnLst/>
            <a:rect l="l" t="t" r="r" b="b"/>
            <a:pathLst>
              <a:path w="94270" h="53026" extrusionOk="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rgbClr val="9BCF63"/>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a:off x="314404" y="3736104"/>
            <a:ext cx="2540817" cy="1674048"/>
          </a:xfrm>
          <a:custGeom>
            <a:avLst/>
            <a:gdLst/>
            <a:ahLst/>
            <a:cxnLst/>
            <a:rect l="l" t="t" r="r" b="b"/>
            <a:pathLst>
              <a:path w="19646" h="12944" extrusionOk="0">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rgbClr val="51B1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0" y="5514789"/>
            <a:ext cx="1447979" cy="1343092"/>
          </a:xfrm>
          <a:custGeom>
            <a:avLst/>
            <a:gdLst/>
            <a:ahLst/>
            <a:cxnLst/>
            <a:rect l="l" t="t" r="r" b="b"/>
            <a:pathLst>
              <a:path w="11196" h="10385" extrusionOk="0">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51B148"/>
              </a:solidFill>
            </a:endParaRPr>
          </a:p>
        </p:txBody>
      </p:sp>
      <p:sp>
        <p:nvSpPr>
          <p:cNvPr id="19" name="Google Shape;19;p3"/>
          <p:cNvSpPr/>
          <p:nvPr/>
        </p:nvSpPr>
        <p:spPr>
          <a:xfrm>
            <a:off x="0" y="1"/>
            <a:ext cx="2581427" cy="3333740"/>
          </a:xfrm>
          <a:custGeom>
            <a:avLst/>
            <a:gdLst/>
            <a:ahLst/>
            <a:cxnLst/>
            <a:rect l="l" t="t" r="r" b="b"/>
            <a:pathLst>
              <a:path w="19960" h="25777" extrusionOk="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51B148"/>
              </a:solidFill>
            </a:endParaRPr>
          </a:p>
        </p:txBody>
      </p:sp>
      <p:sp>
        <p:nvSpPr>
          <p:cNvPr id="20" name="Google Shape;20;p3"/>
          <p:cNvSpPr/>
          <p:nvPr/>
        </p:nvSpPr>
        <p:spPr>
          <a:xfrm>
            <a:off x="2962319" y="1"/>
            <a:ext cx="1295499" cy="1124007"/>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51B148"/>
              </a:solidFill>
            </a:endParaRPr>
          </a:p>
        </p:txBody>
      </p:sp>
      <p:sp>
        <p:nvSpPr>
          <p:cNvPr id="21" name="Google Shape;21;p3"/>
          <p:cNvSpPr/>
          <p:nvPr/>
        </p:nvSpPr>
        <p:spPr>
          <a:xfrm>
            <a:off x="2240784" y="5219527"/>
            <a:ext cx="1988449" cy="1638352"/>
          </a:xfrm>
          <a:custGeom>
            <a:avLst/>
            <a:gdLst/>
            <a:ahLst/>
            <a:cxnLst/>
            <a:rect l="l" t="t" r="r" b="b"/>
            <a:pathLst>
              <a:path w="15375" h="12668" extrusionOk="0">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rgbClr val="B8F5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txBox="1">
            <a:spLocks noGrp="1"/>
          </p:cNvSpPr>
          <p:nvPr>
            <p:ph type="ctrTitle"/>
          </p:nvPr>
        </p:nvSpPr>
        <p:spPr>
          <a:xfrm>
            <a:off x="7132233" y="2619133"/>
            <a:ext cx="4145200" cy="15464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4000"/>
              <a:buNone/>
              <a:defRPr sz="5333">
                <a:solidFill>
                  <a:srgbClr val="FFFFFF"/>
                </a:solidFill>
              </a:defRPr>
            </a:lvl1pPr>
            <a:lvl2pPr lvl="1" rtl="0">
              <a:spcBef>
                <a:spcPts val="0"/>
              </a:spcBef>
              <a:spcAft>
                <a:spcPts val="0"/>
              </a:spcAft>
              <a:buClr>
                <a:srgbClr val="FFFFFF"/>
              </a:buClr>
              <a:buSzPts val="4000"/>
              <a:buNone/>
              <a:defRPr sz="5333">
                <a:solidFill>
                  <a:srgbClr val="FFFFFF"/>
                </a:solidFill>
              </a:defRPr>
            </a:lvl2pPr>
            <a:lvl3pPr lvl="2" rtl="0">
              <a:spcBef>
                <a:spcPts val="0"/>
              </a:spcBef>
              <a:spcAft>
                <a:spcPts val="0"/>
              </a:spcAft>
              <a:buClr>
                <a:srgbClr val="FFFFFF"/>
              </a:buClr>
              <a:buSzPts val="4000"/>
              <a:buNone/>
              <a:defRPr sz="5333">
                <a:solidFill>
                  <a:srgbClr val="FFFFFF"/>
                </a:solidFill>
              </a:defRPr>
            </a:lvl3pPr>
            <a:lvl4pPr lvl="3" rtl="0">
              <a:spcBef>
                <a:spcPts val="0"/>
              </a:spcBef>
              <a:spcAft>
                <a:spcPts val="0"/>
              </a:spcAft>
              <a:buClr>
                <a:srgbClr val="FFFFFF"/>
              </a:buClr>
              <a:buSzPts val="4000"/>
              <a:buNone/>
              <a:defRPr sz="5333">
                <a:solidFill>
                  <a:srgbClr val="FFFFFF"/>
                </a:solidFill>
              </a:defRPr>
            </a:lvl4pPr>
            <a:lvl5pPr lvl="4" rtl="0">
              <a:spcBef>
                <a:spcPts val="0"/>
              </a:spcBef>
              <a:spcAft>
                <a:spcPts val="0"/>
              </a:spcAft>
              <a:buClr>
                <a:srgbClr val="FFFFFF"/>
              </a:buClr>
              <a:buSzPts val="4000"/>
              <a:buNone/>
              <a:defRPr sz="5333">
                <a:solidFill>
                  <a:srgbClr val="FFFFFF"/>
                </a:solidFill>
              </a:defRPr>
            </a:lvl5pPr>
            <a:lvl6pPr lvl="5" rtl="0">
              <a:spcBef>
                <a:spcPts val="0"/>
              </a:spcBef>
              <a:spcAft>
                <a:spcPts val="0"/>
              </a:spcAft>
              <a:buClr>
                <a:srgbClr val="FFFFFF"/>
              </a:buClr>
              <a:buSzPts val="4000"/>
              <a:buNone/>
              <a:defRPr sz="5333">
                <a:solidFill>
                  <a:srgbClr val="FFFFFF"/>
                </a:solidFill>
              </a:defRPr>
            </a:lvl6pPr>
            <a:lvl7pPr lvl="6" rtl="0">
              <a:spcBef>
                <a:spcPts val="0"/>
              </a:spcBef>
              <a:spcAft>
                <a:spcPts val="0"/>
              </a:spcAft>
              <a:buClr>
                <a:srgbClr val="FFFFFF"/>
              </a:buClr>
              <a:buSzPts val="4000"/>
              <a:buNone/>
              <a:defRPr sz="5333">
                <a:solidFill>
                  <a:srgbClr val="FFFFFF"/>
                </a:solidFill>
              </a:defRPr>
            </a:lvl7pPr>
            <a:lvl8pPr lvl="7" rtl="0">
              <a:spcBef>
                <a:spcPts val="0"/>
              </a:spcBef>
              <a:spcAft>
                <a:spcPts val="0"/>
              </a:spcAft>
              <a:buClr>
                <a:srgbClr val="FFFFFF"/>
              </a:buClr>
              <a:buSzPts val="4000"/>
              <a:buNone/>
              <a:defRPr sz="5333">
                <a:solidFill>
                  <a:srgbClr val="FFFFFF"/>
                </a:solidFill>
              </a:defRPr>
            </a:lvl8pPr>
            <a:lvl9pPr lvl="8" rtl="0">
              <a:spcBef>
                <a:spcPts val="0"/>
              </a:spcBef>
              <a:spcAft>
                <a:spcPts val="0"/>
              </a:spcAft>
              <a:buClr>
                <a:srgbClr val="FFFFFF"/>
              </a:buClr>
              <a:buSzPts val="4000"/>
              <a:buNone/>
              <a:defRPr sz="5333">
                <a:solidFill>
                  <a:srgbClr val="FFFFFF"/>
                </a:solidFill>
              </a:defRPr>
            </a:lvl9pPr>
          </a:lstStyle>
          <a:p>
            <a:r>
              <a:rPr lang="en-US"/>
              <a:t>Click to edit Master title style</a:t>
            </a:r>
            <a:endParaRPr/>
          </a:p>
        </p:txBody>
      </p:sp>
      <p:sp>
        <p:nvSpPr>
          <p:cNvPr id="23" name="Google Shape;23;p3"/>
          <p:cNvSpPr txBox="1">
            <a:spLocks noGrp="1"/>
          </p:cNvSpPr>
          <p:nvPr>
            <p:ph type="subTitle" idx="1"/>
          </p:nvPr>
        </p:nvSpPr>
        <p:spPr>
          <a:xfrm>
            <a:off x="7132233" y="4294739"/>
            <a:ext cx="4145200" cy="104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sz="2400">
                <a:solidFill>
                  <a:srgbClr val="FFFFFF"/>
                </a:solidFill>
              </a:defRPr>
            </a:lvl1pPr>
            <a:lvl2pPr lvl="1" rtl="0">
              <a:spcBef>
                <a:spcPts val="0"/>
              </a:spcBef>
              <a:spcAft>
                <a:spcPts val="0"/>
              </a:spcAft>
              <a:buClr>
                <a:srgbClr val="FFFFFF"/>
              </a:buClr>
              <a:buSzPts val="1800"/>
              <a:buNone/>
              <a:defRPr sz="2400">
                <a:solidFill>
                  <a:srgbClr val="FFFFFF"/>
                </a:solidFill>
              </a:defRPr>
            </a:lvl2pPr>
            <a:lvl3pPr lvl="2" rtl="0">
              <a:spcBef>
                <a:spcPts val="0"/>
              </a:spcBef>
              <a:spcAft>
                <a:spcPts val="0"/>
              </a:spcAft>
              <a:buClr>
                <a:srgbClr val="FFFFFF"/>
              </a:buClr>
              <a:buSzPts val="1800"/>
              <a:buNone/>
              <a:defRPr sz="2400">
                <a:solidFill>
                  <a:srgbClr val="FFFFFF"/>
                </a:solidFill>
              </a:defRPr>
            </a:lvl3pPr>
            <a:lvl4pPr lvl="3" rtl="0">
              <a:spcBef>
                <a:spcPts val="0"/>
              </a:spcBef>
              <a:spcAft>
                <a:spcPts val="0"/>
              </a:spcAft>
              <a:buClr>
                <a:srgbClr val="FFFFFF"/>
              </a:buClr>
              <a:buSzPts val="1800"/>
              <a:buNone/>
              <a:defRPr sz="2400">
                <a:solidFill>
                  <a:srgbClr val="FFFFFF"/>
                </a:solidFill>
              </a:defRPr>
            </a:lvl4pPr>
            <a:lvl5pPr lvl="4" rtl="0">
              <a:spcBef>
                <a:spcPts val="0"/>
              </a:spcBef>
              <a:spcAft>
                <a:spcPts val="0"/>
              </a:spcAft>
              <a:buClr>
                <a:srgbClr val="FFFFFF"/>
              </a:buClr>
              <a:buSzPts val="1800"/>
              <a:buNone/>
              <a:defRPr sz="2400">
                <a:solidFill>
                  <a:srgbClr val="FFFFFF"/>
                </a:solidFill>
              </a:defRPr>
            </a:lvl5pPr>
            <a:lvl6pPr lvl="5" rtl="0">
              <a:spcBef>
                <a:spcPts val="0"/>
              </a:spcBef>
              <a:spcAft>
                <a:spcPts val="0"/>
              </a:spcAft>
              <a:buClr>
                <a:srgbClr val="FFFFFF"/>
              </a:buClr>
              <a:buSzPts val="1800"/>
              <a:buNone/>
              <a:defRPr sz="2400">
                <a:solidFill>
                  <a:srgbClr val="FFFFFF"/>
                </a:solidFill>
              </a:defRPr>
            </a:lvl6pPr>
            <a:lvl7pPr lvl="6" rtl="0">
              <a:spcBef>
                <a:spcPts val="0"/>
              </a:spcBef>
              <a:spcAft>
                <a:spcPts val="0"/>
              </a:spcAft>
              <a:buClr>
                <a:srgbClr val="FFFFFF"/>
              </a:buClr>
              <a:buSzPts val="1800"/>
              <a:buNone/>
              <a:defRPr sz="2400">
                <a:solidFill>
                  <a:srgbClr val="FFFFFF"/>
                </a:solidFill>
              </a:defRPr>
            </a:lvl7pPr>
            <a:lvl8pPr lvl="7" rtl="0">
              <a:spcBef>
                <a:spcPts val="0"/>
              </a:spcBef>
              <a:spcAft>
                <a:spcPts val="0"/>
              </a:spcAft>
              <a:buClr>
                <a:srgbClr val="FFFFFF"/>
              </a:buClr>
              <a:buSzPts val="1800"/>
              <a:buNone/>
              <a:defRPr sz="2400">
                <a:solidFill>
                  <a:srgbClr val="FFFFFF"/>
                </a:solidFill>
              </a:defRPr>
            </a:lvl8pPr>
            <a:lvl9pPr lvl="8" rtl="0">
              <a:spcBef>
                <a:spcPts val="0"/>
              </a:spcBef>
              <a:spcAft>
                <a:spcPts val="0"/>
              </a:spcAft>
              <a:buClr>
                <a:srgbClr val="FFFFFF"/>
              </a:buClr>
              <a:buSzPts val="1800"/>
              <a:buNone/>
              <a:defRPr sz="2400">
                <a:solidFill>
                  <a:srgbClr val="FFFFFF"/>
                </a:solidFill>
              </a:defRPr>
            </a:lvl9pPr>
          </a:lstStyle>
          <a:p>
            <a:r>
              <a:rPr lang="en-US"/>
              <a:t>Click to edit Master subtitle style</a:t>
            </a:r>
            <a:endParaRPr/>
          </a:p>
        </p:txBody>
      </p:sp>
    </p:spTree>
    <p:extLst>
      <p:ext uri="{BB962C8B-B14F-4D97-AF65-F5344CB8AC3E}">
        <p14:creationId xmlns:p14="http://schemas.microsoft.com/office/powerpoint/2010/main" val="23615756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
        <p:cNvGrpSpPr/>
        <p:nvPr/>
      </p:nvGrpSpPr>
      <p:grpSpPr>
        <a:xfrm>
          <a:off x="0" y="0"/>
          <a:ext cx="0" cy="0"/>
          <a:chOff x="0" y="0"/>
          <a:chExt cx="0" cy="0"/>
        </a:xfrm>
      </p:grpSpPr>
      <p:sp>
        <p:nvSpPr>
          <p:cNvPr id="25" name="Google Shape;25;p4"/>
          <p:cNvSpPr/>
          <p:nvPr/>
        </p:nvSpPr>
        <p:spPr>
          <a:xfrm>
            <a:off x="1" y="0"/>
            <a:ext cx="12192124" cy="6858029"/>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2200326" y="4317103"/>
            <a:ext cx="1240695" cy="1807563"/>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10136915" y="4683888"/>
            <a:ext cx="1705131" cy="1362139"/>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51B1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9322511" y="5281533"/>
            <a:ext cx="755048" cy="1236039"/>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9BCF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4"/>
          <p:cNvSpPr/>
          <p:nvPr/>
        </p:nvSpPr>
        <p:spPr>
          <a:xfrm>
            <a:off x="1" y="3352803"/>
            <a:ext cx="1838473" cy="2543211"/>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4"/>
          <p:cNvSpPr/>
          <p:nvPr/>
        </p:nvSpPr>
        <p:spPr>
          <a:xfrm>
            <a:off x="2819438" y="1"/>
            <a:ext cx="1476469" cy="128596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4"/>
          <p:cNvSpPr/>
          <p:nvPr/>
        </p:nvSpPr>
        <p:spPr>
          <a:xfrm>
            <a:off x="10134587" y="561948"/>
            <a:ext cx="2057435" cy="3581499"/>
          </a:xfrm>
          <a:custGeom>
            <a:avLst/>
            <a:gdLst/>
            <a:ahLst/>
            <a:cxnLst/>
            <a:rect l="l" t="t" r="r" b="b"/>
            <a:pathLst>
              <a:path w="15908" h="27692" extrusionOk="0">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4"/>
          <p:cNvSpPr txBox="1">
            <a:spLocks noGrp="1"/>
          </p:cNvSpPr>
          <p:nvPr>
            <p:ph type="body" idx="1"/>
          </p:nvPr>
        </p:nvSpPr>
        <p:spPr>
          <a:xfrm>
            <a:off x="4459433" y="1764800"/>
            <a:ext cx="5145600" cy="1093200"/>
          </a:xfrm>
          <a:prstGeom prst="rect">
            <a:avLst/>
          </a:prstGeom>
        </p:spPr>
        <p:txBody>
          <a:bodyPr spcFirstLastPara="1" wrap="square" lIns="91425" tIns="91425" rIns="91425" bIns="91425" anchor="t" anchorCtr="0"/>
          <a:lstStyle>
            <a:lvl1pPr marL="609585" lvl="0" indent="-524920" rtl="0">
              <a:spcBef>
                <a:spcPts val="800"/>
              </a:spcBef>
              <a:spcAft>
                <a:spcPts val="0"/>
              </a:spcAft>
              <a:buClr>
                <a:srgbClr val="51B148"/>
              </a:buClr>
              <a:buSzPts val="2600"/>
              <a:buChar char="⊷"/>
              <a:defRPr sz="3467" i="1">
                <a:solidFill>
                  <a:srgbClr val="51B148"/>
                </a:solidFill>
              </a:defRPr>
            </a:lvl1pPr>
            <a:lvl2pPr marL="1219170" lvl="1" indent="-524920" rtl="0">
              <a:spcBef>
                <a:spcPts val="0"/>
              </a:spcBef>
              <a:spcAft>
                <a:spcPts val="0"/>
              </a:spcAft>
              <a:buClr>
                <a:srgbClr val="51B148"/>
              </a:buClr>
              <a:buSzPts val="2600"/>
              <a:buChar char="⊶"/>
              <a:defRPr sz="3467" i="1">
                <a:solidFill>
                  <a:srgbClr val="51B148"/>
                </a:solidFill>
              </a:defRPr>
            </a:lvl2pPr>
            <a:lvl3pPr marL="1828754" lvl="2" indent="-524920" rtl="0">
              <a:spcBef>
                <a:spcPts val="0"/>
              </a:spcBef>
              <a:spcAft>
                <a:spcPts val="0"/>
              </a:spcAft>
              <a:buClr>
                <a:srgbClr val="51B148"/>
              </a:buClr>
              <a:buSzPts val="2600"/>
              <a:buChar char="⊸"/>
              <a:defRPr sz="3467" i="1">
                <a:solidFill>
                  <a:srgbClr val="51B148"/>
                </a:solidFill>
              </a:defRPr>
            </a:lvl3pPr>
            <a:lvl4pPr marL="2438339" lvl="3" indent="-524920" rtl="0">
              <a:spcBef>
                <a:spcPts val="0"/>
              </a:spcBef>
              <a:spcAft>
                <a:spcPts val="0"/>
              </a:spcAft>
              <a:buClr>
                <a:srgbClr val="51B148"/>
              </a:buClr>
              <a:buSzPts val="2600"/>
              <a:buChar char="●"/>
              <a:defRPr sz="3467" i="1">
                <a:solidFill>
                  <a:srgbClr val="51B148"/>
                </a:solidFill>
              </a:defRPr>
            </a:lvl4pPr>
            <a:lvl5pPr marL="3047924" lvl="4" indent="-524920" rtl="0">
              <a:spcBef>
                <a:spcPts val="0"/>
              </a:spcBef>
              <a:spcAft>
                <a:spcPts val="0"/>
              </a:spcAft>
              <a:buClr>
                <a:srgbClr val="51B148"/>
              </a:buClr>
              <a:buSzPts val="2600"/>
              <a:buChar char="○"/>
              <a:defRPr sz="3467" i="1">
                <a:solidFill>
                  <a:srgbClr val="51B148"/>
                </a:solidFill>
              </a:defRPr>
            </a:lvl5pPr>
            <a:lvl6pPr marL="3657509" lvl="5" indent="-524920" rtl="0">
              <a:spcBef>
                <a:spcPts val="0"/>
              </a:spcBef>
              <a:spcAft>
                <a:spcPts val="0"/>
              </a:spcAft>
              <a:buClr>
                <a:srgbClr val="51B148"/>
              </a:buClr>
              <a:buSzPts val="2600"/>
              <a:buChar char="■"/>
              <a:defRPr sz="3467" i="1">
                <a:solidFill>
                  <a:srgbClr val="51B148"/>
                </a:solidFill>
              </a:defRPr>
            </a:lvl6pPr>
            <a:lvl7pPr marL="4267093" lvl="6" indent="-524920" rtl="0">
              <a:spcBef>
                <a:spcPts val="0"/>
              </a:spcBef>
              <a:spcAft>
                <a:spcPts val="0"/>
              </a:spcAft>
              <a:buClr>
                <a:srgbClr val="51B148"/>
              </a:buClr>
              <a:buSzPts val="2600"/>
              <a:buChar char="●"/>
              <a:defRPr sz="3467" i="1">
                <a:solidFill>
                  <a:srgbClr val="51B148"/>
                </a:solidFill>
              </a:defRPr>
            </a:lvl7pPr>
            <a:lvl8pPr marL="4876678" lvl="7" indent="-524920" rtl="0">
              <a:spcBef>
                <a:spcPts val="0"/>
              </a:spcBef>
              <a:spcAft>
                <a:spcPts val="0"/>
              </a:spcAft>
              <a:buClr>
                <a:srgbClr val="51B148"/>
              </a:buClr>
              <a:buSzPts val="2600"/>
              <a:buChar char="○"/>
              <a:defRPr sz="3467" i="1">
                <a:solidFill>
                  <a:srgbClr val="51B148"/>
                </a:solidFill>
              </a:defRPr>
            </a:lvl8pPr>
            <a:lvl9pPr marL="5486263" lvl="8" indent="-524920">
              <a:spcBef>
                <a:spcPts val="0"/>
              </a:spcBef>
              <a:spcAft>
                <a:spcPts val="0"/>
              </a:spcAft>
              <a:buClr>
                <a:srgbClr val="51B148"/>
              </a:buClr>
              <a:buSzPts val="2600"/>
              <a:buChar char="■"/>
              <a:defRPr sz="3467" i="1">
                <a:solidFill>
                  <a:srgbClr val="51B148"/>
                </a:solidFill>
              </a:defRPr>
            </a:lvl9pPr>
          </a:lstStyle>
          <a:p>
            <a:pPr lvl="0"/>
            <a:r>
              <a:rPr lang="en-US"/>
              <a:t>Edit Master text styles</a:t>
            </a:r>
          </a:p>
        </p:txBody>
      </p:sp>
      <p:sp>
        <p:nvSpPr>
          <p:cNvPr id="33" name="Google Shape;33;p4"/>
          <p:cNvSpPr txBox="1"/>
          <p:nvPr/>
        </p:nvSpPr>
        <p:spPr>
          <a:xfrm>
            <a:off x="2042300" y="1456225"/>
            <a:ext cx="2609600" cy="8716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 sz="12800">
                <a:solidFill>
                  <a:srgbClr val="484F56"/>
                </a:solidFill>
                <a:latin typeface="Dosis"/>
                <a:ea typeface="Dosis"/>
                <a:cs typeface="Dosis"/>
                <a:sym typeface="Dosis"/>
              </a:rPr>
              <a:t>“</a:t>
            </a:r>
            <a:endParaRPr sz="12800">
              <a:solidFill>
                <a:srgbClr val="484F56"/>
              </a:solidFill>
              <a:latin typeface="Dosis"/>
              <a:ea typeface="Dosis"/>
              <a:cs typeface="Dosis"/>
              <a:sym typeface="Dosis"/>
            </a:endParaRPr>
          </a:p>
        </p:txBody>
      </p:sp>
      <p:sp>
        <p:nvSpPr>
          <p:cNvPr id="34" name="Google Shape;34;p4"/>
          <p:cNvSpPr txBox="1">
            <a:spLocks noGrp="1"/>
          </p:cNvSpPr>
          <p:nvPr>
            <p:ph type="sldNum" idx="12"/>
          </p:nvPr>
        </p:nvSpPr>
        <p:spPr>
          <a:xfrm>
            <a:off x="101612"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4682887-66DA-473F-8143-BB31D4B98DCE}" type="slidenum">
              <a:rPr lang="en-US" smtClean="0"/>
              <a:t>‹#›</a:t>
            </a:fld>
            <a:endParaRPr lang="en-US"/>
          </a:p>
        </p:txBody>
      </p:sp>
    </p:spTree>
    <p:extLst>
      <p:ext uri="{BB962C8B-B14F-4D97-AF65-F5344CB8AC3E}">
        <p14:creationId xmlns:p14="http://schemas.microsoft.com/office/powerpoint/2010/main" val="6640171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36" name="Google Shape;36;p5"/>
          <p:cNvSpPr/>
          <p:nvPr/>
        </p:nvSpPr>
        <p:spPr>
          <a:xfrm>
            <a:off x="1" y="0"/>
            <a:ext cx="12192124" cy="6858029"/>
          </a:xfrm>
          <a:custGeom>
            <a:avLst/>
            <a:gdLst/>
            <a:ahLst/>
            <a:cxnLst/>
            <a:rect l="l" t="t" r="r" b="b"/>
            <a:pathLst>
              <a:path w="94269" h="53026" extrusionOk="0">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704731" y="1428602"/>
            <a:ext cx="1552776" cy="2443365"/>
          </a:xfrm>
          <a:custGeom>
            <a:avLst/>
            <a:gdLst/>
            <a:ahLst/>
            <a:cxnLst/>
            <a:rect l="l" t="t" r="r" b="b"/>
            <a:pathLst>
              <a:path w="12006" h="18892" extrusionOk="0">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rgbClr val="9BCF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5"/>
          <p:cNvSpPr/>
          <p:nvPr/>
        </p:nvSpPr>
        <p:spPr>
          <a:xfrm>
            <a:off x="1590656" y="1"/>
            <a:ext cx="3124305" cy="1809761"/>
          </a:xfrm>
          <a:custGeom>
            <a:avLst/>
            <a:gdLst/>
            <a:ahLst/>
            <a:cxnLst/>
            <a:rect l="l" t="t" r="r" b="b"/>
            <a:pathLst>
              <a:path w="24157" h="13993" extrusionOk="0">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5"/>
          <p:cNvSpPr/>
          <p:nvPr/>
        </p:nvSpPr>
        <p:spPr>
          <a:xfrm>
            <a:off x="0" y="4467128"/>
            <a:ext cx="1676419" cy="2390856"/>
          </a:xfrm>
          <a:custGeom>
            <a:avLst/>
            <a:gdLst/>
            <a:ahLst/>
            <a:cxnLst/>
            <a:rect l="l" t="t" r="r" b="b"/>
            <a:pathLst>
              <a:path w="12962" h="18486" extrusionOk="0">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5"/>
          <p:cNvSpPr txBox="1">
            <a:spLocks noGrp="1"/>
          </p:cNvSpPr>
          <p:nvPr>
            <p:ph type="title"/>
          </p:nvPr>
        </p:nvSpPr>
        <p:spPr>
          <a:xfrm>
            <a:off x="5760100" y="1190967"/>
            <a:ext cx="5822400" cy="9212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41" name="Google Shape;41;p5"/>
          <p:cNvSpPr txBox="1">
            <a:spLocks noGrp="1"/>
          </p:cNvSpPr>
          <p:nvPr>
            <p:ph type="body" idx="1"/>
          </p:nvPr>
        </p:nvSpPr>
        <p:spPr>
          <a:xfrm>
            <a:off x="5760100" y="2258900"/>
            <a:ext cx="5822400" cy="40744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Edit Master text styles</a:t>
            </a:r>
          </a:p>
        </p:txBody>
      </p:sp>
      <p:sp>
        <p:nvSpPr>
          <p:cNvPr id="42" name="Google Shape;42;p5"/>
          <p:cNvSpPr txBox="1">
            <a:spLocks noGrp="1"/>
          </p:cNvSpPr>
          <p:nvPr>
            <p:ph type="sldNum" idx="12"/>
          </p:nvPr>
        </p:nvSpPr>
        <p:spPr>
          <a:xfrm>
            <a:off x="101612"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4682887-66DA-473F-8143-BB31D4B98DCE}" type="slidenum">
              <a:rPr lang="en-US" smtClean="0"/>
              <a:t>‹#›</a:t>
            </a:fld>
            <a:endParaRPr lang="en-US"/>
          </a:p>
        </p:txBody>
      </p:sp>
    </p:spTree>
    <p:extLst>
      <p:ext uri="{BB962C8B-B14F-4D97-AF65-F5344CB8AC3E}">
        <p14:creationId xmlns:p14="http://schemas.microsoft.com/office/powerpoint/2010/main" val="13492496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43"/>
        <p:cNvGrpSpPr/>
        <p:nvPr/>
      </p:nvGrpSpPr>
      <p:grpSpPr>
        <a:xfrm>
          <a:off x="0" y="0"/>
          <a:ext cx="0" cy="0"/>
          <a:chOff x="0" y="0"/>
          <a:chExt cx="0" cy="0"/>
        </a:xfrm>
      </p:grpSpPr>
      <p:sp>
        <p:nvSpPr>
          <p:cNvPr id="44" name="Google Shape;44;p6"/>
          <p:cNvSpPr/>
          <p:nvPr/>
        </p:nvSpPr>
        <p:spPr>
          <a:xfrm>
            <a:off x="1" y="0"/>
            <a:ext cx="12192124" cy="6858029"/>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6"/>
          <p:cNvSpPr/>
          <p:nvPr/>
        </p:nvSpPr>
        <p:spPr>
          <a:xfrm>
            <a:off x="1" y="5514847"/>
            <a:ext cx="1447887" cy="1343127"/>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6"/>
          <p:cNvSpPr/>
          <p:nvPr/>
        </p:nvSpPr>
        <p:spPr>
          <a:xfrm>
            <a:off x="1" y="1"/>
            <a:ext cx="2581364" cy="3333825"/>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6"/>
          <p:cNvSpPr/>
          <p:nvPr/>
        </p:nvSpPr>
        <p:spPr>
          <a:xfrm>
            <a:off x="2962221" y="1"/>
            <a:ext cx="1295532" cy="1124036"/>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6"/>
          <p:cNvSpPr txBox="1">
            <a:spLocks noGrp="1"/>
          </p:cNvSpPr>
          <p:nvPr>
            <p:ph type="title"/>
          </p:nvPr>
        </p:nvSpPr>
        <p:spPr>
          <a:xfrm>
            <a:off x="6989333" y="1597367"/>
            <a:ext cx="4593200" cy="9212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49" name="Google Shape;49;p6"/>
          <p:cNvSpPr txBox="1">
            <a:spLocks noGrp="1"/>
          </p:cNvSpPr>
          <p:nvPr>
            <p:ph type="body" idx="1"/>
          </p:nvPr>
        </p:nvSpPr>
        <p:spPr>
          <a:xfrm>
            <a:off x="6989333" y="2665300"/>
            <a:ext cx="4593200" cy="2800800"/>
          </a:xfrm>
          <a:prstGeom prst="rect">
            <a:avLst/>
          </a:prstGeom>
        </p:spPr>
        <p:txBody>
          <a:bodyPr spcFirstLastPara="1" wrap="square" lIns="91425" tIns="91425" rIns="91425" bIns="91425" anchor="t" anchorCtr="0"/>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Edit Master text styles</a:t>
            </a:r>
          </a:p>
        </p:txBody>
      </p:sp>
      <p:sp>
        <p:nvSpPr>
          <p:cNvPr id="50" name="Google Shape;50;p6"/>
          <p:cNvSpPr txBox="1">
            <a:spLocks noGrp="1"/>
          </p:cNvSpPr>
          <p:nvPr>
            <p:ph type="sldNum" idx="12"/>
          </p:nvPr>
        </p:nvSpPr>
        <p:spPr>
          <a:xfrm>
            <a:off x="101612"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4682887-66DA-473F-8143-BB31D4B98DCE}" type="slidenum">
              <a:rPr lang="en-US" smtClean="0"/>
              <a:t>‹#›</a:t>
            </a:fld>
            <a:endParaRPr lang="en-US"/>
          </a:p>
        </p:txBody>
      </p:sp>
    </p:spTree>
    <p:extLst>
      <p:ext uri="{BB962C8B-B14F-4D97-AF65-F5344CB8AC3E}">
        <p14:creationId xmlns:p14="http://schemas.microsoft.com/office/powerpoint/2010/main" val="115248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EFF85F-D4F4-48FD-83C7-EC0F27C0D101}"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31632229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51"/>
        <p:cNvGrpSpPr/>
        <p:nvPr/>
      </p:nvGrpSpPr>
      <p:grpSpPr>
        <a:xfrm>
          <a:off x="0" y="0"/>
          <a:ext cx="0" cy="0"/>
          <a:chOff x="0" y="0"/>
          <a:chExt cx="0" cy="0"/>
        </a:xfrm>
      </p:grpSpPr>
      <p:sp>
        <p:nvSpPr>
          <p:cNvPr id="52" name="Google Shape;52;p7"/>
          <p:cNvSpPr/>
          <p:nvPr/>
        </p:nvSpPr>
        <p:spPr>
          <a:xfrm>
            <a:off x="0" y="1"/>
            <a:ext cx="12191939" cy="6857852"/>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7"/>
          <p:cNvSpPr/>
          <p:nvPr/>
        </p:nvSpPr>
        <p:spPr>
          <a:xfrm>
            <a:off x="2676498" y="3735976"/>
            <a:ext cx="1993233" cy="1209753"/>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7"/>
          <p:cNvSpPr/>
          <p:nvPr/>
        </p:nvSpPr>
        <p:spPr>
          <a:xfrm rot="758744">
            <a:off x="1597752" y="4527106"/>
            <a:ext cx="776501" cy="1159708"/>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7"/>
          <p:cNvSpPr/>
          <p:nvPr/>
        </p:nvSpPr>
        <p:spPr>
          <a:xfrm>
            <a:off x="2657487" y="0"/>
            <a:ext cx="2438517" cy="1857437"/>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7"/>
          <p:cNvSpPr/>
          <p:nvPr/>
        </p:nvSpPr>
        <p:spPr>
          <a:xfrm>
            <a:off x="2390807" y="5657699"/>
            <a:ext cx="1695516" cy="1200183"/>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7"/>
          <p:cNvSpPr/>
          <p:nvPr/>
        </p:nvSpPr>
        <p:spPr>
          <a:xfrm>
            <a:off x="0" y="3876557"/>
            <a:ext cx="1295499" cy="2143128"/>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7"/>
          <p:cNvSpPr txBox="1">
            <a:spLocks noGrp="1"/>
          </p:cNvSpPr>
          <p:nvPr>
            <p:ph type="title"/>
          </p:nvPr>
        </p:nvSpPr>
        <p:spPr>
          <a:xfrm>
            <a:off x="5096000" y="1190967"/>
            <a:ext cx="6486400" cy="9212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59" name="Google Shape;59;p7"/>
          <p:cNvSpPr txBox="1">
            <a:spLocks noGrp="1"/>
          </p:cNvSpPr>
          <p:nvPr>
            <p:ph type="body" idx="1"/>
          </p:nvPr>
        </p:nvSpPr>
        <p:spPr>
          <a:xfrm>
            <a:off x="5096000" y="2301200"/>
            <a:ext cx="3148400" cy="40320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Edit Master text styles</a:t>
            </a:r>
          </a:p>
        </p:txBody>
      </p:sp>
      <p:sp>
        <p:nvSpPr>
          <p:cNvPr id="60" name="Google Shape;60;p7"/>
          <p:cNvSpPr txBox="1">
            <a:spLocks noGrp="1"/>
          </p:cNvSpPr>
          <p:nvPr>
            <p:ph type="body" idx="2"/>
          </p:nvPr>
        </p:nvSpPr>
        <p:spPr>
          <a:xfrm>
            <a:off x="8433997" y="2301200"/>
            <a:ext cx="3148400" cy="40320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Edit Master text styles</a:t>
            </a:r>
          </a:p>
        </p:txBody>
      </p:sp>
      <p:sp>
        <p:nvSpPr>
          <p:cNvPr id="61" name="Google Shape;61;p7"/>
          <p:cNvSpPr txBox="1">
            <a:spLocks noGrp="1"/>
          </p:cNvSpPr>
          <p:nvPr>
            <p:ph type="sldNum" idx="12"/>
          </p:nvPr>
        </p:nvSpPr>
        <p:spPr>
          <a:xfrm>
            <a:off x="101612"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4682887-66DA-473F-8143-BB31D4B98DCE}" type="slidenum">
              <a:rPr lang="en-US" smtClean="0"/>
              <a:t>‹#›</a:t>
            </a:fld>
            <a:endParaRPr lang="en-US"/>
          </a:p>
        </p:txBody>
      </p:sp>
    </p:spTree>
    <p:extLst>
      <p:ext uri="{BB962C8B-B14F-4D97-AF65-F5344CB8AC3E}">
        <p14:creationId xmlns:p14="http://schemas.microsoft.com/office/powerpoint/2010/main" val="30018314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62"/>
        <p:cNvGrpSpPr/>
        <p:nvPr/>
      </p:nvGrpSpPr>
      <p:grpSpPr>
        <a:xfrm>
          <a:off x="0" y="0"/>
          <a:ext cx="0" cy="0"/>
          <a:chOff x="0" y="0"/>
          <a:chExt cx="0" cy="0"/>
        </a:xfrm>
      </p:grpSpPr>
      <p:sp>
        <p:nvSpPr>
          <p:cNvPr id="63" name="Google Shape;63;p8"/>
          <p:cNvSpPr/>
          <p:nvPr/>
        </p:nvSpPr>
        <p:spPr>
          <a:xfrm>
            <a:off x="0" y="1"/>
            <a:ext cx="12191939" cy="6857852"/>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8"/>
          <p:cNvSpPr/>
          <p:nvPr/>
        </p:nvSpPr>
        <p:spPr>
          <a:xfrm>
            <a:off x="2676498" y="3735976"/>
            <a:ext cx="1993233" cy="1209753"/>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9BCF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8"/>
          <p:cNvSpPr/>
          <p:nvPr/>
        </p:nvSpPr>
        <p:spPr>
          <a:xfrm rot="758744">
            <a:off x="1597752" y="4527106"/>
            <a:ext cx="776501" cy="1159708"/>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8"/>
          <p:cNvSpPr/>
          <p:nvPr/>
        </p:nvSpPr>
        <p:spPr>
          <a:xfrm>
            <a:off x="2657487" y="0"/>
            <a:ext cx="2438517" cy="1857437"/>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8"/>
          <p:cNvSpPr/>
          <p:nvPr/>
        </p:nvSpPr>
        <p:spPr>
          <a:xfrm>
            <a:off x="2390807" y="5657699"/>
            <a:ext cx="1695516" cy="1200183"/>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8"/>
          <p:cNvSpPr/>
          <p:nvPr/>
        </p:nvSpPr>
        <p:spPr>
          <a:xfrm>
            <a:off x="0" y="3876557"/>
            <a:ext cx="1295499" cy="2143128"/>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8"/>
          <p:cNvSpPr txBox="1">
            <a:spLocks noGrp="1"/>
          </p:cNvSpPr>
          <p:nvPr>
            <p:ph type="title"/>
          </p:nvPr>
        </p:nvSpPr>
        <p:spPr>
          <a:xfrm>
            <a:off x="5096000" y="1190967"/>
            <a:ext cx="6486400" cy="9212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70" name="Google Shape;70;p8"/>
          <p:cNvSpPr txBox="1">
            <a:spLocks noGrp="1"/>
          </p:cNvSpPr>
          <p:nvPr>
            <p:ph type="body" idx="1"/>
          </p:nvPr>
        </p:nvSpPr>
        <p:spPr>
          <a:xfrm>
            <a:off x="5096000" y="2369567"/>
            <a:ext cx="2063200" cy="3995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Edit Master text styles</a:t>
            </a:r>
          </a:p>
        </p:txBody>
      </p:sp>
      <p:sp>
        <p:nvSpPr>
          <p:cNvPr id="71" name="Google Shape;71;p8"/>
          <p:cNvSpPr txBox="1">
            <a:spLocks noGrp="1"/>
          </p:cNvSpPr>
          <p:nvPr>
            <p:ph type="body" idx="2"/>
          </p:nvPr>
        </p:nvSpPr>
        <p:spPr>
          <a:xfrm>
            <a:off x="7264851" y="2369567"/>
            <a:ext cx="2063200" cy="3995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Edit Master text styles</a:t>
            </a:r>
          </a:p>
        </p:txBody>
      </p:sp>
      <p:sp>
        <p:nvSpPr>
          <p:cNvPr id="72" name="Google Shape;72;p8"/>
          <p:cNvSpPr txBox="1">
            <a:spLocks noGrp="1"/>
          </p:cNvSpPr>
          <p:nvPr>
            <p:ph type="body" idx="3"/>
          </p:nvPr>
        </p:nvSpPr>
        <p:spPr>
          <a:xfrm>
            <a:off x="9433701" y="2369567"/>
            <a:ext cx="2063200" cy="3995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Edit Master text styles</a:t>
            </a:r>
          </a:p>
        </p:txBody>
      </p:sp>
      <p:sp>
        <p:nvSpPr>
          <p:cNvPr id="73" name="Google Shape;73;p8"/>
          <p:cNvSpPr txBox="1">
            <a:spLocks noGrp="1"/>
          </p:cNvSpPr>
          <p:nvPr>
            <p:ph type="sldNum" idx="12"/>
          </p:nvPr>
        </p:nvSpPr>
        <p:spPr>
          <a:xfrm>
            <a:off x="101612"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4682887-66DA-473F-8143-BB31D4B98DCE}" type="slidenum">
              <a:rPr lang="en-US" smtClean="0"/>
              <a:t>‹#›</a:t>
            </a:fld>
            <a:endParaRPr lang="en-US"/>
          </a:p>
        </p:txBody>
      </p:sp>
    </p:spTree>
    <p:extLst>
      <p:ext uri="{BB962C8B-B14F-4D97-AF65-F5344CB8AC3E}">
        <p14:creationId xmlns:p14="http://schemas.microsoft.com/office/powerpoint/2010/main" val="38687763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p:nvPr/>
        </p:nvSpPr>
        <p:spPr>
          <a:xfrm>
            <a:off x="1" y="0"/>
            <a:ext cx="12192124" cy="6858029"/>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0"/>
          <p:cNvSpPr/>
          <p:nvPr/>
        </p:nvSpPr>
        <p:spPr>
          <a:xfrm>
            <a:off x="2200326" y="4317103"/>
            <a:ext cx="1240695" cy="1807563"/>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rgbClr val="9BCF6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10"/>
          <p:cNvSpPr/>
          <p:nvPr/>
        </p:nvSpPr>
        <p:spPr>
          <a:xfrm>
            <a:off x="1" y="3352803"/>
            <a:ext cx="1838473" cy="2543211"/>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0"/>
          <p:cNvSpPr/>
          <p:nvPr/>
        </p:nvSpPr>
        <p:spPr>
          <a:xfrm>
            <a:off x="2819438" y="1"/>
            <a:ext cx="1476469" cy="128596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rgbClr val="EEF1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0"/>
          <p:cNvSpPr txBox="1">
            <a:spLocks noGrp="1"/>
          </p:cNvSpPr>
          <p:nvPr>
            <p:ph type="body" idx="1"/>
          </p:nvPr>
        </p:nvSpPr>
        <p:spPr>
          <a:xfrm>
            <a:off x="4295900" y="5773467"/>
            <a:ext cx="7286400" cy="692800"/>
          </a:xfrm>
          <a:prstGeom prst="rect">
            <a:avLst/>
          </a:prstGeom>
        </p:spPr>
        <p:txBody>
          <a:bodyPr spcFirstLastPara="1" wrap="square" lIns="91425" tIns="91425" rIns="91425" bIns="91425" anchor="t" anchorCtr="0"/>
          <a:lstStyle>
            <a:lvl1pPr marL="609585" lvl="0" indent="-304792" algn="r">
              <a:spcBef>
                <a:spcPts val="480"/>
              </a:spcBef>
              <a:spcAft>
                <a:spcPts val="0"/>
              </a:spcAft>
              <a:buSzPts val="1800"/>
              <a:buNone/>
              <a:defRPr sz="2400"/>
            </a:lvl1pPr>
          </a:lstStyle>
          <a:p>
            <a:pPr lvl="0"/>
            <a:r>
              <a:rPr lang="en-US"/>
              <a:t>Edit Master text styles</a:t>
            </a:r>
          </a:p>
        </p:txBody>
      </p:sp>
      <p:sp>
        <p:nvSpPr>
          <p:cNvPr id="89" name="Google Shape;89;p10"/>
          <p:cNvSpPr txBox="1">
            <a:spLocks noGrp="1"/>
          </p:cNvSpPr>
          <p:nvPr>
            <p:ph type="sldNum" idx="12"/>
          </p:nvPr>
        </p:nvSpPr>
        <p:spPr>
          <a:xfrm>
            <a:off x="101612"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4682887-66DA-473F-8143-BB31D4B98DCE}" type="slidenum">
              <a:rPr lang="en-US" smtClean="0"/>
              <a:t>‹#›</a:t>
            </a:fld>
            <a:endParaRPr lang="en-US"/>
          </a:p>
        </p:txBody>
      </p:sp>
    </p:spTree>
    <p:extLst>
      <p:ext uri="{BB962C8B-B14F-4D97-AF65-F5344CB8AC3E}">
        <p14:creationId xmlns:p14="http://schemas.microsoft.com/office/powerpoint/2010/main" val="15537717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9BCF63"/>
        </a:solidFill>
        <a:effectLst/>
      </p:bgPr>
    </p:bg>
    <p:spTree>
      <p:nvGrpSpPr>
        <p:cNvPr id="1" name="Shape 90"/>
        <p:cNvGrpSpPr/>
        <p:nvPr/>
      </p:nvGrpSpPr>
      <p:grpSpPr>
        <a:xfrm>
          <a:off x="0" y="0"/>
          <a:ext cx="0" cy="0"/>
          <a:chOff x="0" y="0"/>
          <a:chExt cx="0" cy="0"/>
        </a:xfrm>
      </p:grpSpPr>
      <p:sp>
        <p:nvSpPr>
          <p:cNvPr id="91" name="Google Shape;91;p11"/>
          <p:cNvSpPr txBox="1">
            <a:spLocks noGrp="1"/>
          </p:cNvSpPr>
          <p:nvPr>
            <p:ph type="sldNum" idx="12"/>
          </p:nvPr>
        </p:nvSpPr>
        <p:spPr>
          <a:xfrm>
            <a:off x="101612" y="6333135"/>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A4682887-66DA-473F-8143-BB31D4B98DCE}" type="slidenum">
              <a:rPr lang="en-US" smtClean="0"/>
              <a:t>‹#›</a:t>
            </a:fld>
            <a:endParaRPr lang="en-US"/>
          </a:p>
        </p:txBody>
      </p:sp>
    </p:spTree>
    <p:extLst>
      <p:ext uri="{BB962C8B-B14F-4D97-AF65-F5344CB8AC3E}">
        <p14:creationId xmlns:p14="http://schemas.microsoft.com/office/powerpoint/2010/main" val="1170311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with leaves">
  <p:cSld name="Blank with leaves">
    <p:bg>
      <p:bgPr>
        <a:solidFill>
          <a:srgbClr val="9BCF63"/>
        </a:solidFill>
        <a:effectLst/>
      </p:bgPr>
    </p:bg>
    <p:spTree>
      <p:nvGrpSpPr>
        <p:cNvPr id="1" name="Shape 92"/>
        <p:cNvGrpSpPr/>
        <p:nvPr/>
      </p:nvGrpSpPr>
      <p:grpSpPr>
        <a:xfrm>
          <a:off x="0" y="0"/>
          <a:ext cx="0" cy="0"/>
          <a:chOff x="0" y="0"/>
          <a:chExt cx="0" cy="0"/>
        </a:xfrm>
      </p:grpSpPr>
      <p:sp>
        <p:nvSpPr>
          <p:cNvPr id="93" name="Google Shape;93;p12"/>
          <p:cNvSpPr txBox="1">
            <a:spLocks noGrp="1"/>
          </p:cNvSpPr>
          <p:nvPr>
            <p:ph type="sldNum" idx="12"/>
          </p:nvPr>
        </p:nvSpPr>
        <p:spPr>
          <a:xfrm>
            <a:off x="101612" y="6333135"/>
            <a:ext cx="731600" cy="5248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A4682887-66DA-473F-8143-BB31D4B98DCE}" type="slidenum">
              <a:rPr lang="en-US" smtClean="0"/>
              <a:t>‹#›</a:t>
            </a:fld>
            <a:endParaRPr lang="en-US"/>
          </a:p>
        </p:txBody>
      </p:sp>
      <p:sp>
        <p:nvSpPr>
          <p:cNvPr id="94" name="Google Shape;94;p12"/>
          <p:cNvSpPr/>
          <p:nvPr/>
        </p:nvSpPr>
        <p:spPr>
          <a:xfrm rot="3560713">
            <a:off x="10559973" y="5519878"/>
            <a:ext cx="1506345" cy="91424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B8F5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2"/>
          <p:cNvSpPr/>
          <p:nvPr/>
        </p:nvSpPr>
        <p:spPr>
          <a:xfrm rot="1619439">
            <a:off x="10025215" y="5284451"/>
            <a:ext cx="586803" cy="876392"/>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2"/>
          <p:cNvSpPr/>
          <p:nvPr/>
        </p:nvSpPr>
        <p:spPr>
          <a:xfrm rot="-5564790">
            <a:off x="1542405" y="282001"/>
            <a:ext cx="896047" cy="715769"/>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B8F5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2"/>
          <p:cNvSpPr/>
          <p:nvPr/>
        </p:nvSpPr>
        <p:spPr>
          <a:xfrm rot="8585060">
            <a:off x="321473" y="352438"/>
            <a:ext cx="1300879" cy="2129580"/>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51B1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51B148"/>
              </a:solidFill>
            </a:endParaRPr>
          </a:p>
        </p:txBody>
      </p:sp>
    </p:spTree>
    <p:extLst>
      <p:ext uri="{BB962C8B-B14F-4D97-AF65-F5344CB8AC3E}">
        <p14:creationId xmlns:p14="http://schemas.microsoft.com/office/powerpoint/2010/main" val="26434215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51B148"/>
        </a:solidFill>
        <a:effectLst/>
      </p:bgPr>
    </p:bg>
    <p:spTree>
      <p:nvGrpSpPr>
        <p:cNvPr id="1" name="Shape 98"/>
        <p:cNvGrpSpPr/>
        <p:nvPr/>
      </p:nvGrpSpPr>
      <p:grpSpPr>
        <a:xfrm>
          <a:off x="0" y="0"/>
          <a:ext cx="0" cy="0"/>
          <a:chOff x="0" y="0"/>
          <a:chExt cx="0" cy="0"/>
        </a:xfrm>
      </p:grpSpPr>
      <p:sp>
        <p:nvSpPr>
          <p:cNvPr id="99" name="Google Shape;99;p13"/>
          <p:cNvSpPr txBox="1">
            <a:spLocks noGrp="1"/>
          </p:cNvSpPr>
          <p:nvPr>
            <p:ph type="sldNum" idx="12"/>
          </p:nvPr>
        </p:nvSpPr>
        <p:spPr>
          <a:xfrm>
            <a:off x="101612" y="6333135"/>
            <a:ext cx="731600" cy="5248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A4682887-66DA-473F-8143-BB31D4B98DCE}" type="slidenum">
              <a:rPr lang="en-US" smtClean="0"/>
              <a:t>‹#›</a:t>
            </a:fld>
            <a:endParaRPr lang="en-US"/>
          </a:p>
        </p:txBody>
      </p:sp>
      <p:sp>
        <p:nvSpPr>
          <p:cNvPr id="100" name="Google Shape;100;p13"/>
          <p:cNvSpPr/>
          <p:nvPr/>
        </p:nvSpPr>
        <p:spPr>
          <a:xfrm rot="3560713">
            <a:off x="10559973" y="5519878"/>
            <a:ext cx="1506345" cy="91424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B8F5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3"/>
          <p:cNvSpPr/>
          <p:nvPr/>
        </p:nvSpPr>
        <p:spPr>
          <a:xfrm rot="1619439">
            <a:off x="10025215" y="5284451"/>
            <a:ext cx="586803" cy="876392"/>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3"/>
          <p:cNvSpPr/>
          <p:nvPr/>
        </p:nvSpPr>
        <p:spPr>
          <a:xfrm rot="-5564790">
            <a:off x="1542405" y="282001"/>
            <a:ext cx="896047" cy="715769"/>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rgbClr val="B8F5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3"/>
          <p:cNvSpPr/>
          <p:nvPr/>
        </p:nvSpPr>
        <p:spPr>
          <a:xfrm rot="8585060">
            <a:off x="321473" y="352438"/>
            <a:ext cx="1300879" cy="2129580"/>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31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8183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0070A2"/>
            </a:gs>
            <a:gs pos="100000">
              <a:srgbClr val="00123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a:bodyPr>
          <a:lstStyle>
            <a:lvl1pPr algn="l">
              <a:defRPr sz="4000">
                <a:solidFill>
                  <a:schemeClr val="bg1"/>
                </a:solidFill>
                <a:effectLst>
                  <a:outerShdw blurRad="50800" dist="38100" dir="5400000" algn="t" rotWithShape="0">
                    <a:prstClr val="black">
                      <a:alpha val="40000"/>
                    </a:prstClr>
                  </a:outerShdw>
                </a:effectLst>
              </a:defRPr>
            </a:lvl1pPr>
          </a:lstStyle>
          <a:p>
            <a:r>
              <a:rPr lang="en-US"/>
              <a:t>Click to edit Master title style</a:t>
            </a:r>
          </a:p>
        </p:txBody>
      </p:sp>
      <p:sp>
        <p:nvSpPr>
          <p:cNvPr id="3" name="Date Placeholder 2"/>
          <p:cNvSpPr>
            <a:spLocks noGrp="1"/>
          </p:cNvSpPr>
          <p:nvPr>
            <p:ph type="dt" sz="half" idx="10"/>
          </p:nvPr>
        </p:nvSpPr>
        <p:spPr/>
        <p:txBody>
          <a:bodyPr/>
          <a:lstStyle/>
          <a:p>
            <a:fld id="{D4EFF85F-D4F4-48FD-83C7-EC0F27C0D101}"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371783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FF85F-D4F4-48FD-83C7-EC0F27C0D101}"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351737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EFF85F-D4F4-48FD-83C7-EC0F27C0D101}"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181681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EFF85F-D4F4-48FD-83C7-EC0F27C0D101}"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82887-66DA-473F-8143-BB31D4B98DCE}" type="slidenum">
              <a:rPr lang="en-US" smtClean="0"/>
              <a:t>‹#›</a:t>
            </a:fld>
            <a:endParaRPr lang="en-US"/>
          </a:p>
        </p:txBody>
      </p:sp>
    </p:spTree>
    <p:extLst>
      <p:ext uri="{BB962C8B-B14F-4D97-AF65-F5344CB8AC3E}">
        <p14:creationId xmlns:p14="http://schemas.microsoft.com/office/powerpoint/2010/main" val="164643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FF85F-D4F4-48FD-83C7-EC0F27C0D101}" type="datetimeFigureOut">
              <a:rPr lang="en-US" smtClean="0"/>
              <a:t>12/30/2018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82887-66DA-473F-8143-BB31D4B98DCE}" type="slidenum">
              <a:rPr lang="en-US" smtClean="0"/>
              <a:t>‹#›</a:t>
            </a:fld>
            <a:endParaRPr lang="en-US"/>
          </a:p>
        </p:txBody>
      </p:sp>
    </p:spTree>
    <p:extLst>
      <p:ext uri="{BB962C8B-B14F-4D97-AF65-F5344CB8AC3E}">
        <p14:creationId xmlns:p14="http://schemas.microsoft.com/office/powerpoint/2010/main" val="3016813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0741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FF85F-D4F4-48FD-83C7-EC0F27C0D101}" type="datetimeFigureOut">
              <a:rPr lang="en-US" smtClean="0"/>
              <a:t>12/30/2018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82887-66DA-473F-8143-BB31D4B98DCE}" type="slidenum">
              <a:rPr lang="en-US" smtClean="0"/>
              <a:t>‹#›</a:t>
            </a:fld>
            <a:endParaRPr lang="en-US"/>
          </a:p>
        </p:txBody>
      </p:sp>
    </p:spTree>
    <p:extLst>
      <p:ext uri="{BB962C8B-B14F-4D97-AF65-F5344CB8AC3E}">
        <p14:creationId xmlns:p14="http://schemas.microsoft.com/office/powerpoint/2010/main" val="109961298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12/30/2018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586382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760100" y="1190967"/>
            <a:ext cx="5822400" cy="9212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1pPr>
            <a:lvl2pPr lvl="1">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2pPr>
            <a:lvl3pPr lvl="2">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3pPr>
            <a:lvl4pPr lvl="3">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4pPr>
            <a:lvl5pPr lvl="4">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5pPr>
            <a:lvl6pPr lvl="5">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6pPr>
            <a:lvl7pPr lvl="6">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7pPr>
            <a:lvl8pPr lvl="7">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8pPr>
            <a:lvl9pPr lvl="8">
              <a:spcBef>
                <a:spcPts val="0"/>
              </a:spcBef>
              <a:spcAft>
                <a:spcPts val="0"/>
              </a:spcAft>
              <a:buClr>
                <a:srgbClr val="9BCF63"/>
              </a:buClr>
              <a:buSzPts val="3600"/>
              <a:buFont typeface="Dosis Light"/>
              <a:buNone/>
              <a:defRPr sz="3600">
                <a:solidFill>
                  <a:srgbClr val="9BCF63"/>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5760100" y="2258909"/>
            <a:ext cx="5822400" cy="40020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1pPr>
            <a:lvl2pPr marL="914400" lvl="1" indent="-381000">
              <a:spcBef>
                <a:spcPts val="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2pPr>
            <a:lvl3pPr marL="1371600" lvl="2" indent="-381000">
              <a:spcBef>
                <a:spcPts val="0"/>
              </a:spcBef>
              <a:spcAft>
                <a:spcPts val="0"/>
              </a:spcAft>
              <a:buClr>
                <a:srgbClr val="9BCF63"/>
              </a:buClr>
              <a:buSzPts val="2400"/>
              <a:buFont typeface="Pontano Sans"/>
              <a:buChar char="⊸"/>
              <a:defRPr sz="2400">
                <a:solidFill>
                  <a:srgbClr val="484F56"/>
                </a:solidFill>
                <a:latin typeface="Pontano Sans"/>
                <a:ea typeface="Pontano Sans"/>
                <a:cs typeface="Pontano Sans"/>
                <a:sym typeface="Pontano Sans"/>
              </a:defRPr>
            </a:lvl3pPr>
            <a:lvl4pPr marL="1828800" lvl="3" indent="-3810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4pPr>
            <a:lvl5pPr marL="2286000" lvl="4" indent="-3810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5pPr>
            <a:lvl6pPr marL="2743200" lvl="5" indent="-3810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6pPr>
            <a:lvl7pPr marL="3200400" lvl="6" indent="-3810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7pPr>
            <a:lvl8pPr marL="3657600" lvl="7" indent="-3810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8pPr>
            <a:lvl9pPr marL="4114800" lvl="8" indent="-381000">
              <a:spcBef>
                <a:spcPts val="0"/>
              </a:spcBef>
              <a:spcAft>
                <a:spcPts val="0"/>
              </a:spcAft>
              <a:buClr>
                <a:srgbClr val="484F56"/>
              </a:buClr>
              <a:buSzPts val="2400"/>
              <a:buFont typeface="Pontano Sans"/>
              <a:buChar char="■"/>
              <a:defRPr sz="2400">
                <a:solidFill>
                  <a:srgbClr val="484F56"/>
                </a:solidFill>
                <a:latin typeface="Pontano Sans"/>
                <a:ea typeface="Pontano Sans"/>
                <a:cs typeface="Pontano Sans"/>
                <a:sym typeface="Pontano Sans"/>
              </a:defRPr>
            </a:lvl9pPr>
          </a:lstStyle>
          <a:p>
            <a:endParaRPr/>
          </a:p>
        </p:txBody>
      </p:sp>
      <p:sp>
        <p:nvSpPr>
          <p:cNvPr id="8" name="Google Shape;8;p1"/>
          <p:cNvSpPr txBox="1">
            <a:spLocks noGrp="1"/>
          </p:cNvSpPr>
          <p:nvPr>
            <p:ph type="sldNum" idx="12"/>
          </p:nvPr>
        </p:nvSpPr>
        <p:spPr>
          <a:xfrm>
            <a:off x="101612" y="6333135"/>
            <a:ext cx="731600" cy="524800"/>
          </a:xfrm>
          <a:prstGeom prst="rect">
            <a:avLst/>
          </a:prstGeom>
          <a:noFill/>
          <a:ln>
            <a:noFill/>
          </a:ln>
        </p:spPr>
        <p:txBody>
          <a:bodyPr spcFirstLastPara="1" wrap="square" lIns="91425" tIns="91425" rIns="91425" bIns="91425" anchor="ctr" anchorCtr="0">
            <a:noAutofit/>
          </a:bodyPr>
          <a:lstStyle>
            <a:lvl1pPr lvl="0">
              <a:buNone/>
              <a:defRPr sz="1733">
                <a:solidFill>
                  <a:srgbClr val="51B148"/>
                </a:solidFill>
                <a:latin typeface="Dosis Light"/>
                <a:ea typeface="Dosis Light"/>
                <a:cs typeface="Dosis Light"/>
                <a:sym typeface="Dosis Light"/>
              </a:defRPr>
            </a:lvl1pPr>
            <a:lvl2pPr lvl="1">
              <a:buNone/>
              <a:defRPr sz="1733">
                <a:solidFill>
                  <a:srgbClr val="51B148"/>
                </a:solidFill>
                <a:latin typeface="Dosis Light"/>
                <a:ea typeface="Dosis Light"/>
                <a:cs typeface="Dosis Light"/>
                <a:sym typeface="Dosis Light"/>
              </a:defRPr>
            </a:lvl2pPr>
            <a:lvl3pPr lvl="2">
              <a:buNone/>
              <a:defRPr sz="1733">
                <a:solidFill>
                  <a:srgbClr val="51B148"/>
                </a:solidFill>
                <a:latin typeface="Dosis Light"/>
                <a:ea typeface="Dosis Light"/>
                <a:cs typeface="Dosis Light"/>
                <a:sym typeface="Dosis Light"/>
              </a:defRPr>
            </a:lvl3pPr>
            <a:lvl4pPr lvl="3">
              <a:buNone/>
              <a:defRPr sz="1733">
                <a:solidFill>
                  <a:srgbClr val="51B148"/>
                </a:solidFill>
                <a:latin typeface="Dosis Light"/>
                <a:ea typeface="Dosis Light"/>
                <a:cs typeface="Dosis Light"/>
                <a:sym typeface="Dosis Light"/>
              </a:defRPr>
            </a:lvl4pPr>
            <a:lvl5pPr lvl="4">
              <a:buNone/>
              <a:defRPr sz="1733">
                <a:solidFill>
                  <a:srgbClr val="51B148"/>
                </a:solidFill>
                <a:latin typeface="Dosis Light"/>
                <a:ea typeface="Dosis Light"/>
                <a:cs typeface="Dosis Light"/>
                <a:sym typeface="Dosis Light"/>
              </a:defRPr>
            </a:lvl5pPr>
            <a:lvl6pPr lvl="5">
              <a:buNone/>
              <a:defRPr sz="1733">
                <a:solidFill>
                  <a:srgbClr val="51B148"/>
                </a:solidFill>
                <a:latin typeface="Dosis Light"/>
                <a:ea typeface="Dosis Light"/>
                <a:cs typeface="Dosis Light"/>
                <a:sym typeface="Dosis Light"/>
              </a:defRPr>
            </a:lvl6pPr>
            <a:lvl7pPr lvl="6">
              <a:buNone/>
              <a:defRPr sz="1733">
                <a:solidFill>
                  <a:srgbClr val="51B148"/>
                </a:solidFill>
                <a:latin typeface="Dosis Light"/>
                <a:ea typeface="Dosis Light"/>
                <a:cs typeface="Dosis Light"/>
                <a:sym typeface="Dosis Light"/>
              </a:defRPr>
            </a:lvl7pPr>
            <a:lvl8pPr lvl="7">
              <a:buNone/>
              <a:defRPr sz="1733">
                <a:solidFill>
                  <a:srgbClr val="51B148"/>
                </a:solidFill>
                <a:latin typeface="Dosis Light"/>
                <a:ea typeface="Dosis Light"/>
                <a:cs typeface="Dosis Light"/>
                <a:sym typeface="Dosis Light"/>
              </a:defRPr>
            </a:lvl8pPr>
            <a:lvl9pPr lvl="8">
              <a:buNone/>
              <a:defRPr sz="1733">
                <a:solidFill>
                  <a:srgbClr val="51B148"/>
                </a:solidFill>
                <a:latin typeface="Dosis Light"/>
                <a:ea typeface="Dosis Light"/>
                <a:cs typeface="Dosis Light"/>
                <a:sym typeface="Dosis Light"/>
              </a:defRPr>
            </a:lvl9pPr>
          </a:lstStyle>
          <a:p>
            <a:fld id="{A4682887-66DA-473F-8143-BB31D4B98DCE}" type="slidenum">
              <a:rPr lang="en-US" smtClean="0"/>
              <a:t>‹#›</a:t>
            </a:fld>
            <a:endParaRPr lang="en-US"/>
          </a:p>
        </p:txBody>
      </p:sp>
    </p:spTree>
    <p:extLst>
      <p:ext uri="{BB962C8B-B14F-4D97-AF65-F5344CB8AC3E}">
        <p14:creationId xmlns:p14="http://schemas.microsoft.com/office/powerpoint/2010/main" val="1352004527"/>
      </p:ext>
    </p:extLst>
  </p:cSld>
  <p:clrMap bg1="lt1" tx1="dk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4" r:id="rId8"/>
    <p:sldLayoutId id="2147483905" r:id="rId9"/>
    <p:sldLayoutId id="2147483906" r:id="rId10"/>
    <p:sldLayoutId id="2147483907"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A88E672-9B1D-46FB-AB0C-F19BAEB19C05}"/>
              </a:ext>
            </a:extLst>
          </p:cNvPr>
          <p:cNvSpPr>
            <a:spLocks noGrp="1"/>
          </p:cNvSpPr>
          <p:nvPr>
            <p:ph type="ctrTitle"/>
          </p:nvPr>
        </p:nvSpPr>
        <p:spPr/>
        <p:txBody>
          <a:bodyPr>
            <a:normAutofit/>
          </a:bodyPr>
          <a:lstStyle/>
          <a:p>
            <a:pPr algn="ctr"/>
            <a:r>
              <a:rPr lang="en-US" dirty="0"/>
              <a:t>C++ Concepts</a:t>
            </a:r>
          </a:p>
        </p:txBody>
      </p:sp>
    </p:spTree>
    <p:extLst>
      <p:ext uri="{BB962C8B-B14F-4D97-AF65-F5344CB8AC3E}">
        <p14:creationId xmlns:p14="http://schemas.microsoft.com/office/powerpoint/2010/main" val="505330430"/>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D6BF16-C209-4B5E-AD88-3B5082C08D96}"/>
              </a:ext>
            </a:extLst>
          </p:cNvPr>
          <p:cNvSpPr>
            <a:spLocks noGrp="1"/>
          </p:cNvSpPr>
          <p:nvPr>
            <p:ph type="body" idx="1"/>
          </p:nvPr>
        </p:nvSpPr>
        <p:spPr/>
        <p:txBody>
          <a:bodyPr/>
          <a:lstStyle/>
          <a:p>
            <a:r>
              <a:rPr lang="en-US" dirty="0"/>
              <a:t>Normal Member Variable Vs Pointer Member Variable  </a:t>
            </a:r>
          </a:p>
        </p:txBody>
      </p:sp>
    </p:spTree>
    <p:extLst>
      <p:ext uri="{BB962C8B-B14F-4D97-AF65-F5344CB8AC3E}">
        <p14:creationId xmlns:p14="http://schemas.microsoft.com/office/powerpoint/2010/main" val="401787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774192-FBCA-46F6-8F58-75AEEC6CF800}"/>
              </a:ext>
            </a:extLst>
          </p:cNvPr>
          <p:cNvSpPr/>
          <p:nvPr/>
        </p:nvSpPr>
        <p:spPr>
          <a:xfrm>
            <a:off x="154745" y="428178"/>
            <a:ext cx="11788726" cy="6001643"/>
          </a:xfrm>
          <a:prstGeom prst="rect">
            <a:avLst/>
          </a:prstGeom>
        </p:spPr>
        <p:txBody>
          <a:bodyPr wrap="square">
            <a:spAutoFit/>
          </a:bodyPr>
          <a:lstStyle/>
          <a:p>
            <a:pPr lvl="0" algn="just" eaLnBrk="0" fontAlgn="base" hangingPunct="0">
              <a:spcBef>
                <a:spcPct val="0"/>
              </a:spcBef>
              <a:spcAft>
                <a:spcPct val="0"/>
              </a:spcAft>
            </a:pPr>
            <a:r>
              <a:rPr lang="en-US" altLang="en-US" sz="1600" dirty="0">
                <a:solidFill>
                  <a:srgbClr val="242729"/>
                </a:solidFill>
                <a:cs typeface="Arial" panose="020B0604020202020204" pitchFamily="34" charset="0"/>
              </a:rPr>
              <a:t>There are advantages and disadvantages to both:</a:t>
            </a:r>
          </a:p>
          <a:p>
            <a:pPr lvl="0" algn="just" eaLnBrk="0" fontAlgn="base" hangingPunct="0">
              <a:spcBef>
                <a:spcPct val="0"/>
              </a:spcBef>
              <a:spcAft>
                <a:spcPct val="0"/>
              </a:spcAft>
            </a:pPr>
            <a:endParaRPr lang="en-US" altLang="en-US" sz="1600" b="1" dirty="0">
              <a:solidFill>
                <a:srgbClr val="242729"/>
              </a:solidFill>
              <a:cs typeface="Arial" panose="020B0604020202020204" pitchFamily="34" charset="0"/>
            </a:endParaRPr>
          </a:p>
          <a:p>
            <a:pPr lvl="0" algn="just" eaLnBrk="0" fontAlgn="base" hangingPunct="0">
              <a:spcBef>
                <a:spcPct val="0"/>
              </a:spcBef>
              <a:spcAft>
                <a:spcPct val="0"/>
              </a:spcAft>
            </a:pPr>
            <a:r>
              <a:rPr lang="en-US" altLang="en-US" sz="1600" b="1" dirty="0">
                <a:solidFill>
                  <a:srgbClr val="242729"/>
                </a:solidFill>
                <a:cs typeface="Arial" panose="020B0604020202020204" pitchFamily="34" charset="0"/>
              </a:rPr>
              <a:t>Using a pointer:</a:t>
            </a:r>
          </a:p>
          <a:p>
            <a:pPr lvl="0" algn="just" eaLnBrk="0" fontAlgn="base" hangingPunct="0">
              <a:spcBef>
                <a:spcPct val="0"/>
              </a:spcBef>
              <a:spcAft>
                <a:spcPct val="0"/>
              </a:spcAft>
            </a:pPr>
            <a:endParaRPr lang="en-US" altLang="en-US" sz="1600" dirty="0">
              <a:solidFill>
                <a:srgbClr val="242729"/>
              </a:solidFill>
              <a:cs typeface="Arial" panose="020B0604020202020204" pitchFamily="34" charset="0"/>
            </a:endParaRPr>
          </a:p>
          <a:p>
            <a:pPr lvl="0" algn="just" eaLnBrk="0" fontAlgn="base" hangingPunct="0">
              <a:spcBef>
                <a:spcPct val="0"/>
              </a:spcBef>
              <a:spcAft>
                <a:spcPct val="0"/>
              </a:spcAft>
            </a:pPr>
            <a:r>
              <a:rPr lang="en-US" altLang="en-US" sz="1600" b="1" dirty="0">
                <a:solidFill>
                  <a:srgbClr val="242729"/>
                </a:solidFill>
                <a:cs typeface="Arial" panose="020B0604020202020204" pitchFamily="34" charset="0"/>
              </a:rPr>
              <a:t>Pros:</a:t>
            </a:r>
          </a:p>
          <a:p>
            <a:pPr marL="285750" lvl="0" indent="-285750" algn="just" eaLnBrk="0" fontAlgn="base" hangingPunct="0">
              <a:spcBef>
                <a:spcPct val="0"/>
              </a:spcBef>
              <a:spcAft>
                <a:spcPct val="0"/>
              </a:spcAft>
              <a:buFont typeface="Wingdings" panose="05000000000000000000" pitchFamily="2" charset="2"/>
              <a:buChar char="Ø"/>
            </a:pPr>
            <a:r>
              <a:rPr lang="en-US" altLang="en-US" sz="1600" dirty="0">
                <a:solidFill>
                  <a:srgbClr val="242729"/>
                </a:solidFill>
                <a:cs typeface="Arial" panose="020B0604020202020204" pitchFamily="34" charset="0"/>
              </a:rPr>
              <a:t>Class will be smaller in memory</a:t>
            </a:r>
          </a:p>
          <a:p>
            <a:pPr marL="285750" lvl="0" indent="-285750" algn="just" eaLnBrk="0" fontAlgn="base" hangingPunct="0">
              <a:spcBef>
                <a:spcPct val="0"/>
              </a:spcBef>
              <a:spcAft>
                <a:spcPct val="0"/>
              </a:spcAft>
              <a:buFont typeface="Wingdings" panose="05000000000000000000" pitchFamily="2" charset="2"/>
              <a:buChar char="Ø"/>
            </a:pPr>
            <a:r>
              <a:rPr lang="en-US" altLang="en-US" sz="1600" dirty="0">
                <a:solidFill>
                  <a:srgbClr val="242729"/>
                </a:solidFill>
                <a:cs typeface="Arial" panose="020B0604020202020204" pitchFamily="34" charset="0"/>
              </a:rPr>
              <a:t>You only need a forward declaration to the other class - no need to include the other header in your header</a:t>
            </a:r>
          </a:p>
          <a:p>
            <a:pPr marL="285750" lvl="0" indent="-285750" algn="just" eaLnBrk="0" fontAlgn="base" hangingPunct="0">
              <a:spcBef>
                <a:spcPct val="0"/>
              </a:spcBef>
              <a:spcAft>
                <a:spcPct val="0"/>
              </a:spcAft>
              <a:buFont typeface="Wingdings" panose="05000000000000000000" pitchFamily="2" charset="2"/>
              <a:buChar char="Ø"/>
            </a:pPr>
            <a:r>
              <a:rPr lang="en-US" altLang="en-US" sz="1600" dirty="0">
                <a:solidFill>
                  <a:srgbClr val="242729"/>
                </a:solidFill>
                <a:cs typeface="Arial" panose="020B0604020202020204" pitchFamily="34" charset="0"/>
              </a:rPr>
              <a:t>Can use derived objects from </a:t>
            </a:r>
            <a:r>
              <a:rPr lang="en-US" altLang="en-US" sz="1600" dirty="0">
                <a:solidFill>
                  <a:srgbClr val="242729"/>
                </a:solidFill>
                <a:cs typeface="Consolas" panose="020B0609020204030204" pitchFamily="49" charset="0"/>
              </a:rPr>
              <a:t>B</a:t>
            </a:r>
            <a:r>
              <a:rPr lang="en-US" altLang="en-US" sz="1600" dirty="0">
                <a:solidFill>
                  <a:srgbClr val="242729"/>
                </a:solidFill>
                <a:cs typeface="Arial" panose="020B0604020202020204" pitchFamily="34" charset="0"/>
              </a:rPr>
              <a:t> as members</a:t>
            </a:r>
          </a:p>
          <a:p>
            <a:pPr lvl="0" algn="just" eaLnBrk="0" fontAlgn="base" hangingPunct="0">
              <a:spcBef>
                <a:spcPct val="0"/>
              </a:spcBef>
              <a:spcAft>
                <a:spcPct val="0"/>
              </a:spcAft>
            </a:pPr>
            <a:endParaRPr lang="en-US" altLang="en-US" sz="1600" dirty="0">
              <a:solidFill>
                <a:srgbClr val="242729"/>
              </a:solidFill>
              <a:cs typeface="Arial" panose="020B0604020202020204" pitchFamily="34" charset="0"/>
            </a:endParaRPr>
          </a:p>
          <a:p>
            <a:pPr lvl="0" algn="just" eaLnBrk="0" fontAlgn="base" hangingPunct="0">
              <a:spcBef>
                <a:spcPct val="0"/>
              </a:spcBef>
              <a:spcAft>
                <a:spcPct val="0"/>
              </a:spcAft>
            </a:pPr>
            <a:r>
              <a:rPr lang="en-US" altLang="en-US" sz="1600" b="1" dirty="0">
                <a:solidFill>
                  <a:srgbClr val="242729"/>
                </a:solidFill>
                <a:cs typeface="Arial" panose="020B0604020202020204" pitchFamily="34" charset="0"/>
              </a:rPr>
              <a:t>Cons:</a:t>
            </a:r>
          </a:p>
          <a:p>
            <a:pPr marL="285750" lvl="0" indent="-285750" algn="just" eaLnBrk="0" fontAlgn="base" hangingPunct="0">
              <a:spcBef>
                <a:spcPct val="0"/>
              </a:spcBef>
              <a:spcAft>
                <a:spcPct val="0"/>
              </a:spcAft>
              <a:buFont typeface="Wingdings" panose="05000000000000000000" pitchFamily="2" charset="2"/>
              <a:buChar char="Ø"/>
            </a:pPr>
            <a:r>
              <a:rPr lang="en-US" altLang="en-US" sz="1600" dirty="0">
                <a:solidFill>
                  <a:srgbClr val="242729"/>
                </a:solidFill>
                <a:cs typeface="Arial" panose="020B0604020202020204" pitchFamily="34" charset="0"/>
              </a:rPr>
              <a:t>Memory Management - this is a pretty big one. Do you want the memory to be managed by the class (override destructor, assignment operator and copy constructor)?</a:t>
            </a:r>
          </a:p>
          <a:p>
            <a:pPr lvl="0" algn="just" eaLnBrk="0" fontAlgn="base" hangingPunct="0">
              <a:spcBef>
                <a:spcPct val="0"/>
              </a:spcBef>
              <a:spcAft>
                <a:spcPct val="0"/>
              </a:spcAft>
            </a:pPr>
            <a:endParaRPr lang="en-US" altLang="en-US" sz="1600" b="1" dirty="0">
              <a:solidFill>
                <a:srgbClr val="242729"/>
              </a:solidFill>
              <a:cs typeface="Arial" panose="020B0604020202020204" pitchFamily="34" charset="0"/>
            </a:endParaRPr>
          </a:p>
          <a:p>
            <a:pPr lvl="0" algn="just" eaLnBrk="0" fontAlgn="base" hangingPunct="0">
              <a:spcBef>
                <a:spcPct val="0"/>
              </a:spcBef>
              <a:spcAft>
                <a:spcPct val="0"/>
              </a:spcAft>
            </a:pPr>
            <a:r>
              <a:rPr lang="en-US" altLang="en-US" sz="1600" b="1" dirty="0">
                <a:solidFill>
                  <a:srgbClr val="242729"/>
                </a:solidFill>
                <a:cs typeface="Arial" panose="020B0604020202020204" pitchFamily="34" charset="0"/>
              </a:rPr>
              <a:t>Using an object:</a:t>
            </a:r>
          </a:p>
          <a:p>
            <a:pPr lvl="0" algn="just" eaLnBrk="0" fontAlgn="base" hangingPunct="0">
              <a:spcBef>
                <a:spcPct val="0"/>
              </a:spcBef>
              <a:spcAft>
                <a:spcPct val="0"/>
              </a:spcAft>
            </a:pPr>
            <a:endParaRPr lang="en-US" altLang="en-US" sz="1600" dirty="0">
              <a:solidFill>
                <a:srgbClr val="242729"/>
              </a:solidFill>
              <a:cs typeface="Arial" panose="020B0604020202020204" pitchFamily="34" charset="0"/>
            </a:endParaRPr>
          </a:p>
          <a:p>
            <a:pPr lvl="0" algn="just" eaLnBrk="0" fontAlgn="base" hangingPunct="0">
              <a:spcBef>
                <a:spcPct val="0"/>
              </a:spcBef>
              <a:spcAft>
                <a:spcPct val="0"/>
              </a:spcAft>
            </a:pPr>
            <a:r>
              <a:rPr lang="en-US" altLang="en-US" sz="1600" b="1" dirty="0">
                <a:solidFill>
                  <a:srgbClr val="242729"/>
                </a:solidFill>
                <a:cs typeface="Arial" panose="020B0604020202020204" pitchFamily="34" charset="0"/>
              </a:rPr>
              <a:t>Pros:</a:t>
            </a:r>
          </a:p>
          <a:p>
            <a:pPr marL="285750" lvl="0" indent="-285750" algn="just" eaLnBrk="0" fontAlgn="base" hangingPunct="0">
              <a:spcBef>
                <a:spcPct val="0"/>
              </a:spcBef>
              <a:spcAft>
                <a:spcPct val="0"/>
              </a:spcAft>
              <a:buFont typeface="Wingdings" panose="05000000000000000000" pitchFamily="2" charset="2"/>
              <a:buChar char="Ø"/>
            </a:pPr>
            <a:r>
              <a:rPr lang="en-US" altLang="en-US" sz="1600" dirty="0">
                <a:solidFill>
                  <a:srgbClr val="242729"/>
                </a:solidFill>
                <a:cs typeface="Arial" panose="020B0604020202020204" pitchFamily="34" charset="0"/>
              </a:rPr>
              <a:t>No need to worry about memory management</a:t>
            </a:r>
          </a:p>
          <a:p>
            <a:pPr lvl="0" algn="just" eaLnBrk="0" fontAlgn="base" hangingPunct="0">
              <a:spcBef>
                <a:spcPct val="0"/>
              </a:spcBef>
              <a:spcAft>
                <a:spcPct val="0"/>
              </a:spcAft>
            </a:pPr>
            <a:endParaRPr lang="en-US" altLang="en-US" sz="1600" dirty="0">
              <a:solidFill>
                <a:srgbClr val="242729"/>
              </a:solidFill>
              <a:cs typeface="Arial" panose="020B0604020202020204" pitchFamily="34" charset="0"/>
            </a:endParaRPr>
          </a:p>
          <a:p>
            <a:pPr lvl="0" algn="just" eaLnBrk="0" fontAlgn="base" hangingPunct="0">
              <a:spcBef>
                <a:spcPct val="0"/>
              </a:spcBef>
              <a:spcAft>
                <a:spcPct val="0"/>
              </a:spcAft>
            </a:pPr>
            <a:r>
              <a:rPr lang="en-US" altLang="en-US" sz="1600" b="1" dirty="0">
                <a:solidFill>
                  <a:srgbClr val="242729"/>
                </a:solidFill>
                <a:cs typeface="Arial" panose="020B0604020202020204" pitchFamily="34" charset="0"/>
              </a:rPr>
              <a:t>Cons:</a:t>
            </a:r>
          </a:p>
          <a:p>
            <a:pPr marL="285750" lvl="0" indent="-285750" algn="just" eaLnBrk="0" fontAlgn="base" hangingPunct="0">
              <a:spcBef>
                <a:spcPct val="0"/>
              </a:spcBef>
              <a:spcAft>
                <a:spcPct val="0"/>
              </a:spcAft>
              <a:buFont typeface="Wingdings" panose="05000000000000000000" pitchFamily="2" charset="2"/>
              <a:buChar char="Ø"/>
            </a:pPr>
            <a:r>
              <a:rPr lang="en-US" altLang="en-US" sz="1600" dirty="0">
                <a:solidFill>
                  <a:srgbClr val="242729"/>
                </a:solidFill>
                <a:cs typeface="Arial" panose="020B0604020202020204" pitchFamily="34" charset="0"/>
              </a:rPr>
              <a:t> Can only use objects of the base class. What if you want to derive from </a:t>
            </a:r>
            <a:r>
              <a:rPr lang="en-US" altLang="en-US" sz="1600" dirty="0">
                <a:solidFill>
                  <a:srgbClr val="242729"/>
                </a:solidFill>
                <a:cs typeface="Consolas" panose="020B0609020204030204" pitchFamily="49" charset="0"/>
              </a:rPr>
              <a:t>B</a:t>
            </a:r>
            <a:r>
              <a:rPr lang="en-US" altLang="en-US" sz="1600" dirty="0">
                <a:solidFill>
                  <a:srgbClr val="242729"/>
                </a:solidFill>
                <a:cs typeface="Arial" panose="020B0604020202020204" pitchFamily="34" charset="0"/>
              </a:rPr>
              <a:t>?</a:t>
            </a:r>
          </a:p>
          <a:p>
            <a:pPr marL="285750" lvl="0" indent="-285750" algn="just" eaLnBrk="0" fontAlgn="base" hangingPunct="0">
              <a:spcBef>
                <a:spcPct val="0"/>
              </a:spcBef>
              <a:spcAft>
                <a:spcPct val="0"/>
              </a:spcAft>
              <a:buFont typeface="Wingdings" panose="05000000000000000000" pitchFamily="2" charset="2"/>
              <a:buChar char="Ø"/>
            </a:pPr>
            <a:r>
              <a:rPr lang="en-US" altLang="en-US" sz="1600" dirty="0">
                <a:solidFill>
                  <a:srgbClr val="242729"/>
                </a:solidFill>
                <a:cs typeface="Arial" panose="020B0604020202020204" pitchFamily="34" charset="0"/>
              </a:rPr>
              <a:t> More memory for each instance</a:t>
            </a:r>
          </a:p>
          <a:p>
            <a:pPr marL="285750" lvl="0" indent="-285750" algn="just" eaLnBrk="0" fontAlgn="base" hangingPunct="0">
              <a:spcBef>
                <a:spcPct val="0"/>
              </a:spcBef>
              <a:spcAft>
                <a:spcPct val="0"/>
              </a:spcAft>
              <a:buFont typeface="Wingdings" panose="05000000000000000000" pitchFamily="2" charset="2"/>
              <a:buChar char="Ø"/>
            </a:pPr>
            <a:r>
              <a:rPr lang="en-US" altLang="en-US" sz="1600" dirty="0">
                <a:solidFill>
                  <a:srgbClr val="242729"/>
                </a:solidFill>
                <a:cs typeface="Arial" panose="020B0604020202020204" pitchFamily="34" charset="0"/>
              </a:rPr>
              <a:t> Constructor of </a:t>
            </a:r>
            <a:r>
              <a:rPr lang="en-US" altLang="en-US" sz="1600" dirty="0">
                <a:solidFill>
                  <a:srgbClr val="242729"/>
                </a:solidFill>
                <a:cs typeface="Consolas" panose="020B0609020204030204" pitchFamily="49" charset="0"/>
              </a:rPr>
              <a:t>B</a:t>
            </a:r>
            <a:r>
              <a:rPr lang="en-US" altLang="en-US" sz="1600" dirty="0">
                <a:solidFill>
                  <a:srgbClr val="242729"/>
                </a:solidFill>
                <a:cs typeface="Arial" panose="020B0604020202020204" pitchFamily="34" charset="0"/>
              </a:rPr>
              <a:t> will be called on construction of </a:t>
            </a:r>
            <a:r>
              <a:rPr lang="en-US" altLang="en-US" sz="1600" dirty="0">
                <a:solidFill>
                  <a:srgbClr val="242729"/>
                </a:solidFill>
                <a:cs typeface="Consolas" panose="020B0609020204030204" pitchFamily="49" charset="0"/>
              </a:rPr>
              <a:t>A</a:t>
            </a:r>
            <a:endParaRPr lang="en-US" altLang="en-US" sz="1600" dirty="0">
              <a:solidFill>
                <a:srgbClr val="242729"/>
              </a:solidFill>
              <a:cs typeface="Arial" panose="020B0604020202020204" pitchFamily="34" charset="0"/>
            </a:endParaRPr>
          </a:p>
          <a:p>
            <a:pPr marL="285750" lvl="0" indent="-285750" algn="just" eaLnBrk="0" fontAlgn="base" hangingPunct="0">
              <a:spcBef>
                <a:spcPct val="0"/>
              </a:spcBef>
              <a:spcAft>
                <a:spcPct val="0"/>
              </a:spcAft>
              <a:buFont typeface="Wingdings" panose="05000000000000000000" pitchFamily="2" charset="2"/>
              <a:buChar char="Ø"/>
            </a:pPr>
            <a:r>
              <a:rPr lang="en-US" altLang="en-US" sz="1600" dirty="0">
                <a:solidFill>
                  <a:srgbClr val="242729"/>
                </a:solidFill>
                <a:cs typeface="Arial" panose="020B0604020202020204" pitchFamily="34" charset="0"/>
              </a:rPr>
              <a:t> You need the full definition of </a:t>
            </a:r>
            <a:r>
              <a:rPr lang="en-US" altLang="en-US" sz="1600" dirty="0">
                <a:solidFill>
                  <a:srgbClr val="242729"/>
                </a:solidFill>
                <a:cs typeface="Consolas" panose="020B0609020204030204" pitchFamily="49" charset="0"/>
              </a:rPr>
              <a:t>B</a:t>
            </a:r>
            <a:r>
              <a:rPr lang="en-US" altLang="en-US" sz="1600" dirty="0">
                <a:solidFill>
                  <a:srgbClr val="242729"/>
                </a:solidFill>
                <a:cs typeface="Arial" panose="020B0604020202020204" pitchFamily="34" charset="0"/>
              </a:rPr>
              <a:t> inside the header</a:t>
            </a:r>
          </a:p>
          <a:p>
            <a:pPr lvl="0" algn="just" eaLnBrk="0" fontAlgn="base" hangingPunct="0">
              <a:spcBef>
                <a:spcPct val="0"/>
              </a:spcBef>
              <a:spcAft>
                <a:spcPct val="0"/>
              </a:spcAft>
            </a:pPr>
            <a:endParaRPr lang="en-US" altLang="en-US" sz="1600" dirty="0"/>
          </a:p>
        </p:txBody>
      </p:sp>
    </p:spTree>
    <p:extLst>
      <p:ext uri="{BB962C8B-B14F-4D97-AF65-F5344CB8AC3E}">
        <p14:creationId xmlns:p14="http://schemas.microsoft.com/office/powerpoint/2010/main" val="125726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58DBE9-3794-4969-873F-4601348AE965}"/>
              </a:ext>
            </a:extLst>
          </p:cNvPr>
          <p:cNvSpPr/>
          <p:nvPr/>
        </p:nvSpPr>
        <p:spPr>
          <a:xfrm>
            <a:off x="383458" y="412644"/>
            <a:ext cx="11488994" cy="4524315"/>
          </a:xfrm>
          <a:prstGeom prst="rect">
            <a:avLst/>
          </a:prstGeom>
        </p:spPr>
        <p:txBody>
          <a:bodyPr wrap="square">
            <a:spAutoFit/>
          </a:bodyPr>
          <a:lstStyle/>
          <a:p>
            <a:pPr algn="just"/>
            <a:r>
              <a:rPr lang="en-US" sz="2400" b="1" dirty="0">
                <a:solidFill>
                  <a:srgbClr val="000000"/>
                </a:solidFill>
                <a:cs typeface="Arial" panose="020B0604020202020204" pitchFamily="34" charset="0"/>
              </a:rPr>
              <a:t>Question:</a:t>
            </a:r>
          </a:p>
          <a:p>
            <a:pPr algn="just"/>
            <a:r>
              <a:rPr lang="en-US" sz="2400" dirty="0">
                <a:solidFill>
                  <a:srgbClr val="000000"/>
                </a:solidFill>
                <a:cs typeface="Arial" panose="020B0604020202020204" pitchFamily="34" charset="0"/>
              </a:rPr>
              <a:t>class* obj; //No call to constructor.</a:t>
            </a:r>
          </a:p>
          <a:p>
            <a:pPr algn="just"/>
            <a:endParaRPr lang="en-US" sz="2400" dirty="0">
              <a:solidFill>
                <a:srgbClr val="000000"/>
              </a:solidFill>
              <a:cs typeface="Arial" panose="020B0604020202020204" pitchFamily="34" charset="0"/>
            </a:endParaRPr>
          </a:p>
          <a:p>
            <a:pPr algn="just"/>
            <a:r>
              <a:rPr lang="en-US" sz="2400" dirty="0">
                <a:cs typeface="Arial" panose="020B0604020202020204" pitchFamily="34" charset="0"/>
              </a:rPr>
              <a:t>When we allocate dynamic memory to a pointer, new operator automatically calls the constructor. But what if we don't allocate memory?</a:t>
            </a:r>
            <a:endParaRPr lang="en-US" sz="2400" dirty="0">
              <a:solidFill>
                <a:srgbClr val="000000"/>
              </a:solidFill>
              <a:cs typeface="Arial" panose="020B0604020202020204" pitchFamily="34" charset="0"/>
            </a:endParaRPr>
          </a:p>
          <a:p>
            <a:pPr algn="just"/>
            <a:endParaRPr lang="en-US" sz="2400" dirty="0">
              <a:solidFill>
                <a:srgbClr val="000000"/>
              </a:solidFill>
              <a:cs typeface="Arial" panose="020B0604020202020204" pitchFamily="34" charset="0"/>
            </a:endParaRPr>
          </a:p>
          <a:p>
            <a:pPr algn="just"/>
            <a:r>
              <a:rPr lang="en-US" sz="2400" b="1" dirty="0">
                <a:solidFill>
                  <a:srgbClr val="000000"/>
                </a:solidFill>
                <a:cs typeface="Arial" panose="020B0604020202020204" pitchFamily="34" charset="0"/>
              </a:rPr>
              <a:t>Answer:</a:t>
            </a:r>
            <a:r>
              <a:rPr lang="en-US" sz="2400" dirty="0">
                <a:solidFill>
                  <a:srgbClr val="000000"/>
                </a:solidFill>
                <a:cs typeface="Arial" panose="020B0604020202020204" pitchFamily="34" charset="0"/>
              </a:rPr>
              <a:t> </a:t>
            </a:r>
          </a:p>
          <a:p>
            <a:pPr algn="just"/>
            <a:r>
              <a:rPr lang="en-US" sz="2400" dirty="0">
                <a:solidFill>
                  <a:srgbClr val="000000"/>
                </a:solidFill>
                <a:cs typeface="Arial" panose="020B0604020202020204" pitchFamily="34" charset="0"/>
              </a:rPr>
              <a:t>Because </a:t>
            </a:r>
            <a:r>
              <a:rPr lang="en-US" sz="2400" dirty="0">
                <a:cs typeface="Arial" panose="020B0604020202020204" pitchFamily="34" charset="0"/>
              </a:rPr>
              <a:t>when we are creating a pointer, you are NOT creating an actual object. If you don't initialize it, it will be pointing to garbage and dereferencing it will be an error.</a:t>
            </a:r>
          </a:p>
          <a:p>
            <a:pPr algn="just"/>
            <a:br>
              <a:rPr lang="en-US" sz="2400" dirty="0">
                <a:cs typeface="Arial" panose="020B0604020202020204" pitchFamily="34" charset="0"/>
              </a:rPr>
            </a:br>
            <a:r>
              <a:rPr lang="en-US" sz="2400" dirty="0">
                <a:cs typeface="Arial" panose="020B0604020202020204" pitchFamily="34" charset="0"/>
              </a:rPr>
              <a:t>Remember that just because you make a pointer does not mean it is pointing to anything.</a:t>
            </a:r>
          </a:p>
        </p:txBody>
      </p:sp>
    </p:spTree>
    <p:extLst>
      <p:ext uri="{BB962C8B-B14F-4D97-AF65-F5344CB8AC3E}">
        <p14:creationId xmlns:p14="http://schemas.microsoft.com/office/powerpoint/2010/main" val="207463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90B50F-AE71-4279-8167-93103A4D3B41}"/>
              </a:ext>
            </a:extLst>
          </p:cNvPr>
          <p:cNvSpPr>
            <a:spLocks noGrp="1"/>
          </p:cNvSpPr>
          <p:nvPr>
            <p:ph type="body" idx="1"/>
          </p:nvPr>
        </p:nvSpPr>
        <p:spPr/>
        <p:txBody>
          <a:bodyPr/>
          <a:lstStyle/>
          <a:p>
            <a:r>
              <a:rPr lang="en-US" dirty="0"/>
              <a:t>Copy Constructor Vs Move Constructor</a:t>
            </a:r>
          </a:p>
        </p:txBody>
      </p:sp>
    </p:spTree>
    <p:extLst>
      <p:ext uri="{BB962C8B-B14F-4D97-AF65-F5344CB8AC3E}">
        <p14:creationId xmlns:p14="http://schemas.microsoft.com/office/powerpoint/2010/main" val="73105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1A590A-2A28-4C76-962A-C492507AC73F}"/>
              </a:ext>
            </a:extLst>
          </p:cNvPr>
          <p:cNvSpPr/>
          <p:nvPr/>
        </p:nvSpPr>
        <p:spPr>
          <a:xfrm>
            <a:off x="422788" y="194638"/>
            <a:ext cx="11375922" cy="5016758"/>
          </a:xfrm>
          <a:prstGeom prst="rect">
            <a:avLst/>
          </a:prstGeom>
        </p:spPr>
        <p:txBody>
          <a:bodyPr wrap="square">
            <a:spAutoFit/>
          </a:bodyPr>
          <a:lstStyle/>
          <a:p>
            <a:pPr algn="just"/>
            <a:r>
              <a:rPr lang="en-US" sz="2000" dirty="0">
                <a:ea typeface="Verdana" panose="020B0604030504040204" pitchFamily="34" charset="0"/>
                <a:cs typeface="Verdana" panose="020B0604030504040204" pitchFamily="34" charset="0"/>
              </a:rPr>
              <a:t>A</a:t>
            </a:r>
            <a:r>
              <a:rPr lang="en-US" sz="2000" b="1" dirty="0">
                <a:ea typeface="Verdana" panose="020B0604030504040204" pitchFamily="34" charset="0"/>
                <a:cs typeface="Verdana" panose="020B0604030504040204" pitchFamily="34" charset="0"/>
              </a:rPr>
              <a:t> Copy Constructor</a:t>
            </a:r>
            <a:r>
              <a:rPr lang="en-US" sz="2000" dirty="0">
                <a:ea typeface="Verdana" panose="020B0604030504040204" pitchFamily="34" charset="0"/>
                <a:cs typeface="Verdana" panose="020B0604030504040204" pitchFamily="34" charset="0"/>
              </a:rPr>
              <a:t>, is to make a copy of an object---a new object that contains the same data or holds the same resource as the source object. </a:t>
            </a:r>
          </a:p>
          <a:p>
            <a:pPr algn="just"/>
            <a:endParaRPr lang="en-US" sz="2000" dirty="0">
              <a:ea typeface="Verdana" panose="020B0604030504040204" pitchFamily="34" charset="0"/>
              <a:cs typeface="Verdana" panose="020B0604030504040204" pitchFamily="34" charset="0"/>
            </a:endParaRPr>
          </a:p>
          <a:p>
            <a:pPr algn="just"/>
            <a:r>
              <a:rPr lang="en-US" sz="2000" dirty="0">
                <a:ea typeface="Verdana" panose="020B0604030504040204" pitchFamily="34" charset="0"/>
                <a:cs typeface="Verdana" panose="020B0604030504040204" pitchFamily="34" charset="0"/>
              </a:rPr>
              <a:t>A copy constructor usually takes </a:t>
            </a:r>
            <a:r>
              <a:rPr lang="en-US" sz="2000" dirty="0" err="1">
                <a:ea typeface="Verdana" panose="020B0604030504040204" pitchFamily="34" charset="0"/>
                <a:cs typeface="Verdana" panose="020B0604030504040204" pitchFamily="34" charset="0"/>
              </a:rPr>
              <a:t>const</a:t>
            </a:r>
            <a:r>
              <a:rPr lang="en-US" sz="2000" dirty="0">
                <a:ea typeface="Verdana" panose="020B0604030504040204" pitchFamily="34" charset="0"/>
                <a:cs typeface="Verdana" panose="020B0604030504040204" pitchFamily="34" charset="0"/>
              </a:rPr>
              <a:t> X&amp; so it won't mutate its argument and so it can also copy </a:t>
            </a:r>
            <a:r>
              <a:rPr lang="en-US" sz="2000" dirty="0" err="1">
                <a:ea typeface="Verdana" panose="020B0604030504040204" pitchFamily="34" charset="0"/>
                <a:cs typeface="Verdana" panose="020B0604030504040204" pitchFamily="34" charset="0"/>
              </a:rPr>
              <a:t>const</a:t>
            </a:r>
            <a:r>
              <a:rPr lang="en-US" sz="2000" dirty="0">
                <a:ea typeface="Verdana" panose="020B0604030504040204" pitchFamily="34" charset="0"/>
                <a:cs typeface="Verdana" panose="020B0604030504040204" pitchFamily="34" charset="0"/>
              </a:rPr>
              <a:t> objects as well as </a:t>
            </a:r>
            <a:r>
              <a:rPr lang="en-US" sz="2000" dirty="0" err="1">
                <a:ea typeface="Verdana" panose="020B0604030504040204" pitchFamily="34" charset="0"/>
                <a:cs typeface="Verdana" panose="020B0604030504040204" pitchFamily="34" charset="0"/>
              </a:rPr>
              <a:t>rvalues</a:t>
            </a:r>
            <a:r>
              <a:rPr lang="en-US" sz="2000" dirty="0">
                <a:ea typeface="Verdana" panose="020B0604030504040204" pitchFamily="34" charset="0"/>
                <a:cs typeface="Verdana" panose="020B0604030504040204" pitchFamily="34" charset="0"/>
              </a:rPr>
              <a:t> (in the case where you don't intend to write a separate move constructor). A copy constructor taking X&amp; would not be able to copy </a:t>
            </a:r>
            <a:r>
              <a:rPr lang="en-US" sz="2000" dirty="0" err="1">
                <a:ea typeface="Verdana" panose="020B0604030504040204" pitchFamily="34" charset="0"/>
                <a:cs typeface="Verdana" panose="020B0604030504040204" pitchFamily="34" charset="0"/>
              </a:rPr>
              <a:t>const</a:t>
            </a:r>
            <a:r>
              <a:rPr lang="en-US" sz="2000" dirty="0">
                <a:ea typeface="Verdana" panose="020B0604030504040204" pitchFamily="34" charset="0"/>
                <a:cs typeface="Verdana" panose="020B0604030504040204" pitchFamily="34" charset="0"/>
              </a:rPr>
              <a:t> objects or </a:t>
            </a:r>
            <a:r>
              <a:rPr lang="en-US" sz="2000" dirty="0" err="1">
                <a:ea typeface="Verdana" panose="020B0604030504040204" pitchFamily="34" charset="0"/>
                <a:cs typeface="Verdana" panose="020B0604030504040204" pitchFamily="34" charset="0"/>
              </a:rPr>
              <a:t>rvalues</a:t>
            </a:r>
            <a:r>
              <a:rPr lang="en-US" sz="2000" dirty="0">
                <a:ea typeface="Verdana" panose="020B0604030504040204" pitchFamily="34" charset="0"/>
                <a:cs typeface="Verdana" panose="020B0604030504040204" pitchFamily="34" charset="0"/>
              </a:rPr>
              <a:t>.</a:t>
            </a:r>
          </a:p>
          <a:p>
            <a:pPr algn="just"/>
            <a:endParaRPr lang="en-US" sz="2000" dirty="0">
              <a:ea typeface="Verdana" panose="020B0604030504040204" pitchFamily="34" charset="0"/>
              <a:cs typeface="Verdana" panose="020B0604030504040204" pitchFamily="34" charset="0"/>
            </a:endParaRPr>
          </a:p>
          <a:p>
            <a:pPr algn="just"/>
            <a:r>
              <a:rPr lang="en-US" sz="2000" dirty="0">
                <a:ea typeface="Verdana" panose="020B0604030504040204" pitchFamily="34" charset="0"/>
                <a:cs typeface="Verdana" panose="020B0604030504040204" pitchFamily="34" charset="0"/>
              </a:rPr>
              <a:t>A </a:t>
            </a:r>
            <a:r>
              <a:rPr lang="en-US" sz="2000" b="1" dirty="0">
                <a:ea typeface="Verdana" panose="020B0604030504040204" pitchFamily="34" charset="0"/>
                <a:cs typeface="Verdana" panose="020B0604030504040204" pitchFamily="34" charset="0"/>
              </a:rPr>
              <a:t>Move Constructor</a:t>
            </a:r>
            <a:r>
              <a:rPr lang="en-US" sz="2000" dirty="0">
                <a:ea typeface="Verdana" panose="020B0604030504040204" pitchFamily="34" charset="0"/>
                <a:cs typeface="Verdana" panose="020B0604030504040204" pitchFamily="34" charset="0"/>
              </a:rPr>
              <a:t> is used to transfer data or resources from a source object into a new object being created. The source object may or may not retain a copy; it is assumed to be unimportant because the source object will be destroyed soon or reset to a known state before being used again. The important thing is that the new object now holds the logical state originally held by the source object. </a:t>
            </a:r>
          </a:p>
          <a:p>
            <a:pPr algn="just"/>
            <a:r>
              <a:rPr lang="en-US" sz="2000" dirty="0">
                <a:ea typeface="Verdana" panose="020B0604030504040204" pitchFamily="34" charset="0"/>
                <a:cs typeface="Verdana" panose="020B0604030504040204" pitchFamily="34" charset="0"/>
              </a:rPr>
              <a:t>A move constructor usually takes X&amp;&amp; because it needs to mutate its argument in order to transfer ownership. </a:t>
            </a:r>
          </a:p>
          <a:p>
            <a:pPr algn="just"/>
            <a:endParaRPr lang="en-US" sz="2000" dirty="0">
              <a:ea typeface="Verdana" panose="020B0604030504040204" pitchFamily="34" charset="0"/>
              <a:cs typeface="Verdana" panose="020B0604030504040204" pitchFamily="34" charset="0"/>
            </a:endParaRPr>
          </a:p>
          <a:p>
            <a:pPr algn="just"/>
            <a:r>
              <a:rPr lang="en-US" sz="2000" dirty="0">
                <a:ea typeface="Verdana" panose="020B0604030504040204" pitchFamily="34" charset="0"/>
                <a:cs typeface="Verdana" panose="020B0604030504040204" pitchFamily="34" charset="0"/>
              </a:rPr>
              <a:t>The difference is that a </a:t>
            </a:r>
            <a:r>
              <a:rPr lang="en-US" sz="2000" b="1" dirty="0">
                <a:ea typeface="Verdana" panose="020B0604030504040204" pitchFamily="34" charset="0"/>
                <a:cs typeface="Verdana" panose="020B0604030504040204" pitchFamily="34" charset="0"/>
              </a:rPr>
              <a:t>copy constructor</a:t>
            </a:r>
            <a:r>
              <a:rPr lang="en-US" sz="2000" dirty="0">
                <a:ea typeface="Verdana" panose="020B0604030504040204" pitchFamily="34" charset="0"/>
                <a:cs typeface="Verdana" panose="020B0604030504040204" pitchFamily="34" charset="0"/>
              </a:rPr>
              <a:t> takes its argument by </a:t>
            </a:r>
            <a:r>
              <a:rPr lang="en-US" sz="2000" dirty="0" err="1">
                <a:ea typeface="Verdana" panose="020B0604030504040204" pitchFamily="34" charset="0"/>
                <a:cs typeface="Verdana" panose="020B0604030504040204" pitchFamily="34" charset="0"/>
              </a:rPr>
              <a:t>lvalue</a:t>
            </a:r>
            <a:r>
              <a:rPr lang="en-US" sz="2000" dirty="0">
                <a:ea typeface="Verdana" panose="020B0604030504040204" pitchFamily="34" charset="0"/>
                <a:cs typeface="Verdana" panose="020B0604030504040204" pitchFamily="34" charset="0"/>
              </a:rPr>
              <a:t> reference and a </a:t>
            </a:r>
            <a:r>
              <a:rPr lang="en-US" sz="2000" b="1" dirty="0">
                <a:ea typeface="Verdana" panose="020B0604030504040204" pitchFamily="34" charset="0"/>
                <a:cs typeface="Verdana" panose="020B0604030504040204" pitchFamily="34" charset="0"/>
              </a:rPr>
              <a:t>move constructor</a:t>
            </a:r>
            <a:r>
              <a:rPr lang="en-US" sz="2000" dirty="0">
                <a:ea typeface="Verdana" panose="020B0604030504040204" pitchFamily="34" charset="0"/>
                <a:cs typeface="Verdana" panose="020B0604030504040204" pitchFamily="34" charset="0"/>
              </a:rPr>
              <a:t> by </a:t>
            </a:r>
            <a:r>
              <a:rPr lang="en-US" sz="2000" dirty="0" err="1">
                <a:ea typeface="Verdana" panose="020B0604030504040204" pitchFamily="34" charset="0"/>
                <a:cs typeface="Verdana" panose="020B0604030504040204" pitchFamily="34" charset="0"/>
              </a:rPr>
              <a:t>rvalue</a:t>
            </a:r>
            <a:r>
              <a:rPr lang="en-US" sz="2000" dirty="0">
                <a:ea typeface="Verdana" panose="020B0604030504040204" pitchFamily="34" charset="0"/>
                <a:cs typeface="Verdana" panose="020B0604030504040204" pitchFamily="34" charset="0"/>
              </a:rPr>
              <a:t> reference. </a:t>
            </a:r>
          </a:p>
        </p:txBody>
      </p:sp>
    </p:spTree>
    <p:extLst>
      <p:ext uri="{BB962C8B-B14F-4D97-AF65-F5344CB8AC3E}">
        <p14:creationId xmlns:p14="http://schemas.microsoft.com/office/powerpoint/2010/main" val="258389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B04201-8466-472F-B9CF-4605CC10ED35}"/>
              </a:ext>
            </a:extLst>
          </p:cNvPr>
          <p:cNvSpPr>
            <a:spLocks noGrp="1"/>
          </p:cNvSpPr>
          <p:nvPr>
            <p:ph type="body" idx="1"/>
          </p:nvPr>
        </p:nvSpPr>
        <p:spPr/>
        <p:txBody>
          <a:bodyPr/>
          <a:lstStyle/>
          <a:p>
            <a:r>
              <a:rPr lang="en-US" dirty="0"/>
              <a:t>Name Mangling</a:t>
            </a:r>
          </a:p>
        </p:txBody>
      </p:sp>
      <p:pic>
        <p:nvPicPr>
          <p:cNvPr id="3" name="Picture 2">
            <a:extLst>
              <a:ext uri="{FF2B5EF4-FFF2-40B4-BE49-F238E27FC236}">
                <a16:creationId xmlns:a16="http://schemas.microsoft.com/office/drawing/2014/main" id="{3E51D245-B91F-4C61-91BA-6D28FF897EFE}"/>
              </a:ext>
            </a:extLst>
          </p:cNvPr>
          <p:cNvPicPr>
            <a:picLocks noChangeAspect="1"/>
          </p:cNvPicPr>
          <p:nvPr/>
        </p:nvPicPr>
        <p:blipFill>
          <a:blip r:embed="rId2"/>
          <a:stretch>
            <a:fillRect/>
          </a:stretch>
        </p:blipFill>
        <p:spPr>
          <a:xfrm>
            <a:off x="6520784" y="2671762"/>
            <a:ext cx="3781425" cy="1514475"/>
          </a:xfrm>
          <a:prstGeom prst="rect">
            <a:avLst/>
          </a:prstGeom>
          <a:scene3d>
            <a:camera prst="isometricLeftDown"/>
            <a:lightRig rig="threePt" dir="t"/>
          </a:scene3d>
        </p:spPr>
      </p:pic>
    </p:spTree>
    <p:extLst>
      <p:ext uri="{BB962C8B-B14F-4D97-AF65-F5344CB8AC3E}">
        <p14:creationId xmlns:p14="http://schemas.microsoft.com/office/powerpoint/2010/main" val="116681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103CE8-5976-46E7-905B-A145E679E26F}"/>
              </a:ext>
            </a:extLst>
          </p:cNvPr>
          <p:cNvSpPr/>
          <p:nvPr/>
        </p:nvSpPr>
        <p:spPr>
          <a:xfrm>
            <a:off x="639097" y="529441"/>
            <a:ext cx="10913806" cy="4832092"/>
          </a:xfrm>
          <a:prstGeom prst="rect">
            <a:avLst/>
          </a:prstGeom>
        </p:spPr>
        <p:txBody>
          <a:bodyPr wrap="square">
            <a:spAutoFit/>
          </a:bodyPr>
          <a:lstStyle/>
          <a:p>
            <a:pPr algn="just"/>
            <a:r>
              <a:rPr lang="en-US" sz="2800" dirty="0">
                <a:solidFill>
                  <a:srgbClr val="000000"/>
                </a:solidFill>
              </a:rPr>
              <a:t>C++ supports function overloading, i.e., there can be more than one functions with same name and differences in parameters. </a:t>
            </a:r>
          </a:p>
          <a:p>
            <a:pPr algn="just"/>
            <a:endParaRPr lang="en-US" sz="2800" dirty="0">
              <a:solidFill>
                <a:srgbClr val="000000"/>
              </a:solidFill>
            </a:endParaRPr>
          </a:p>
          <a:p>
            <a:pPr algn="just"/>
            <a:r>
              <a:rPr lang="en-US" sz="2800" dirty="0">
                <a:solidFill>
                  <a:srgbClr val="000000"/>
                </a:solidFill>
              </a:rPr>
              <a:t>How does C++ compiler distinguishes between different functions when it generates object code?</a:t>
            </a:r>
          </a:p>
          <a:p>
            <a:pPr algn="just"/>
            <a:endParaRPr lang="en-US" sz="2800" dirty="0">
              <a:solidFill>
                <a:srgbClr val="000000"/>
              </a:solidFill>
            </a:endParaRPr>
          </a:p>
          <a:p>
            <a:pPr algn="just"/>
            <a:r>
              <a:rPr lang="en-US" sz="2800" dirty="0">
                <a:solidFill>
                  <a:srgbClr val="000000"/>
                </a:solidFill>
              </a:rPr>
              <a:t>It changes names by adding information about arguments. </a:t>
            </a:r>
          </a:p>
          <a:p>
            <a:pPr algn="just"/>
            <a:endParaRPr lang="en-US" sz="2800" dirty="0">
              <a:solidFill>
                <a:srgbClr val="000000"/>
              </a:solidFill>
            </a:endParaRPr>
          </a:p>
          <a:p>
            <a:pPr algn="just"/>
            <a:r>
              <a:rPr lang="en-US" sz="2800" dirty="0">
                <a:solidFill>
                  <a:srgbClr val="000000"/>
                </a:solidFill>
              </a:rPr>
              <a:t>This technique of adding additional information to function names is called Name Mangling. Use command nm to see the more information on object file (Ex: g++ -c file.cpp &amp; nm </a:t>
            </a:r>
            <a:r>
              <a:rPr lang="en-US" sz="2800" dirty="0" err="1">
                <a:solidFill>
                  <a:srgbClr val="000000"/>
                </a:solidFill>
              </a:rPr>
              <a:t>file.o</a:t>
            </a:r>
            <a:r>
              <a:rPr lang="en-US" sz="2800" dirty="0">
                <a:solidFill>
                  <a:srgbClr val="000000"/>
                </a:solidFill>
              </a:rPr>
              <a:t>)</a:t>
            </a:r>
            <a:endParaRPr lang="en-US" sz="2800" dirty="0"/>
          </a:p>
        </p:txBody>
      </p:sp>
    </p:spTree>
    <p:extLst>
      <p:ext uri="{BB962C8B-B14F-4D97-AF65-F5344CB8AC3E}">
        <p14:creationId xmlns:p14="http://schemas.microsoft.com/office/powerpoint/2010/main" val="120014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35434F-3F26-4530-9C2C-D3CB923C553B}"/>
              </a:ext>
            </a:extLst>
          </p:cNvPr>
          <p:cNvSpPr>
            <a:spLocks noGrp="1"/>
          </p:cNvSpPr>
          <p:nvPr>
            <p:ph type="body" idx="1"/>
          </p:nvPr>
        </p:nvSpPr>
        <p:spPr/>
        <p:txBody>
          <a:bodyPr/>
          <a:lstStyle/>
          <a:p>
            <a:r>
              <a:rPr lang="en-US" dirty="0"/>
              <a:t>Difference Between map/multimap</a:t>
            </a:r>
          </a:p>
        </p:txBody>
      </p:sp>
      <p:pic>
        <p:nvPicPr>
          <p:cNvPr id="4" name="Picture 3">
            <a:extLst>
              <a:ext uri="{FF2B5EF4-FFF2-40B4-BE49-F238E27FC236}">
                <a16:creationId xmlns:a16="http://schemas.microsoft.com/office/drawing/2014/main" id="{E6E8D91A-7E90-4151-BF22-FB41E13B00AA}"/>
              </a:ext>
            </a:extLst>
          </p:cNvPr>
          <p:cNvPicPr>
            <a:picLocks noChangeAspect="1"/>
          </p:cNvPicPr>
          <p:nvPr/>
        </p:nvPicPr>
        <p:blipFill>
          <a:blip r:embed="rId2"/>
          <a:stretch>
            <a:fillRect/>
          </a:stretch>
        </p:blipFill>
        <p:spPr>
          <a:xfrm>
            <a:off x="6791225" y="2325789"/>
            <a:ext cx="4791075" cy="1704975"/>
          </a:xfrm>
          <a:prstGeom prst="rect">
            <a:avLst/>
          </a:prstGeom>
          <a:scene3d>
            <a:camera prst="perspectiveContrastingLeftFacing"/>
            <a:lightRig rig="threePt" dir="t"/>
          </a:scene3d>
        </p:spPr>
      </p:pic>
    </p:spTree>
    <p:extLst>
      <p:ext uri="{BB962C8B-B14F-4D97-AF65-F5344CB8AC3E}">
        <p14:creationId xmlns:p14="http://schemas.microsoft.com/office/powerpoint/2010/main" val="2678324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0A0E02-4AF9-4ACB-A41E-DFC5FA025493}"/>
              </a:ext>
            </a:extLst>
          </p:cNvPr>
          <p:cNvSpPr/>
          <p:nvPr/>
        </p:nvSpPr>
        <p:spPr>
          <a:xfrm>
            <a:off x="476864" y="430100"/>
            <a:ext cx="11238271" cy="5693866"/>
          </a:xfrm>
          <a:prstGeom prst="rect">
            <a:avLst/>
          </a:prstGeom>
        </p:spPr>
        <p:txBody>
          <a:bodyPr wrap="square">
            <a:spAutoFit/>
          </a:bodyPr>
          <a:lstStyle/>
          <a:p>
            <a:pPr algn="just"/>
            <a:r>
              <a:rPr lang="en-US" sz="2800" dirty="0">
                <a:solidFill>
                  <a:srgbClr val="000000"/>
                </a:solidFill>
              </a:rPr>
              <a:t>The STL map and multimap Containers. The map and the multimap are both containers that manage key/value pairs as single components. </a:t>
            </a:r>
          </a:p>
          <a:p>
            <a:pPr algn="just"/>
            <a:r>
              <a:rPr lang="en-US" sz="2800" dirty="0">
                <a:solidFill>
                  <a:srgbClr val="000000"/>
                </a:solidFill>
              </a:rPr>
              <a:t> </a:t>
            </a:r>
          </a:p>
          <a:p>
            <a:pPr algn="just"/>
            <a:r>
              <a:rPr lang="en-US" sz="2800" dirty="0">
                <a:solidFill>
                  <a:srgbClr val="000000"/>
                </a:solidFill>
              </a:rPr>
              <a:t>Maps are associative containers that store elements formed by a combination of a key value and a mapped value, following a specific order.</a:t>
            </a:r>
          </a:p>
          <a:p>
            <a:pPr algn="just"/>
            <a:r>
              <a:rPr lang="en-US" sz="2800" dirty="0">
                <a:solidFill>
                  <a:srgbClr val="000000"/>
                </a:solidFill>
              </a:rPr>
              <a:t> </a:t>
            </a:r>
          </a:p>
          <a:p>
            <a:pPr algn="just"/>
            <a:r>
              <a:rPr lang="en-US" sz="2800" dirty="0">
                <a:solidFill>
                  <a:srgbClr val="000000"/>
                </a:solidFill>
              </a:rPr>
              <a:t>Multimaps are associative containers that store elements formed by a  combination of a key value and a mapped value, following a specific order, and where multiple elements can have equivalent keys.</a:t>
            </a:r>
          </a:p>
          <a:p>
            <a:pPr algn="just"/>
            <a:r>
              <a:rPr lang="en-US" sz="2800" dirty="0">
                <a:solidFill>
                  <a:srgbClr val="000000"/>
                </a:solidFill>
              </a:rPr>
              <a:t> </a:t>
            </a:r>
          </a:p>
          <a:p>
            <a:pPr algn="just"/>
            <a:r>
              <a:rPr lang="en-US" sz="2800" dirty="0">
                <a:solidFill>
                  <a:srgbClr val="000000"/>
                </a:solidFill>
              </a:rPr>
              <a:t>The essential difference between the two is that in a map the keys must be unique, while a multimap permits duplicate keys.</a:t>
            </a:r>
            <a:endParaRPr lang="en-US" sz="2800" dirty="0"/>
          </a:p>
        </p:txBody>
      </p:sp>
    </p:spTree>
    <p:extLst>
      <p:ext uri="{BB962C8B-B14F-4D97-AF65-F5344CB8AC3E}">
        <p14:creationId xmlns:p14="http://schemas.microsoft.com/office/powerpoint/2010/main" val="272562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C0DCA2E-16F4-4B71-951B-479FF97857F7}"/>
              </a:ext>
            </a:extLst>
          </p:cNvPr>
          <p:cNvSpPr>
            <a:spLocks noGrp="1"/>
          </p:cNvSpPr>
          <p:nvPr>
            <p:ph type="body" idx="1"/>
          </p:nvPr>
        </p:nvSpPr>
        <p:spPr/>
        <p:txBody>
          <a:bodyPr/>
          <a:lstStyle/>
          <a:p>
            <a:r>
              <a:rPr lang="en-US" dirty="0"/>
              <a:t>Compilation Process</a:t>
            </a:r>
          </a:p>
        </p:txBody>
      </p:sp>
      <p:pic>
        <p:nvPicPr>
          <p:cNvPr id="6" name="Picture 5">
            <a:extLst>
              <a:ext uri="{FF2B5EF4-FFF2-40B4-BE49-F238E27FC236}">
                <a16:creationId xmlns:a16="http://schemas.microsoft.com/office/drawing/2014/main" id="{A999E6CC-D5AE-4FAC-84B7-5E6FC75D9CC1}"/>
              </a:ext>
            </a:extLst>
          </p:cNvPr>
          <p:cNvPicPr>
            <a:picLocks noChangeAspect="1"/>
          </p:cNvPicPr>
          <p:nvPr/>
        </p:nvPicPr>
        <p:blipFill>
          <a:blip r:embed="rId2"/>
          <a:stretch>
            <a:fillRect/>
          </a:stretch>
        </p:blipFill>
        <p:spPr>
          <a:xfrm>
            <a:off x="5053025" y="1976951"/>
            <a:ext cx="5772150" cy="2228850"/>
          </a:xfrm>
          <a:prstGeom prst="rect">
            <a:avLst/>
          </a:prstGeom>
          <a:ln>
            <a:noFill/>
          </a:ln>
          <a:effectLst>
            <a:outerShdw blurRad="107950" dist="12700" dir="5400000" algn="ctr">
              <a:srgbClr val="000000"/>
            </a:outerShdw>
          </a:effectLst>
          <a:scene3d>
            <a:camera prst="isometricOffAxis2Left"/>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35448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E01EAA1-AB97-449C-9073-A3ADC8793D3F}"/>
              </a:ext>
            </a:extLst>
          </p:cNvPr>
          <p:cNvGraphicFramePr/>
          <p:nvPr>
            <p:extLst>
              <p:ext uri="{D42A27DB-BD31-4B8C-83A1-F6EECF244321}">
                <p14:modId xmlns:p14="http://schemas.microsoft.com/office/powerpoint/2010/main" val="2919084198"/>
              </p:ext>
            </p:extLst>
          </p:nvPr>
        </p:nvGraphicFramePr>
        <p:xfrm>
          <a:off x="1806913" y="719666"/>
          <a:ext cx="8128000" cy="5624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033035B-F82F-48C8-8338-3E932FB085BD}"/>
              </a:ext>
            </a:extLst>
          </p:cNvPr>
          <p:cNvSpPr txBox="1"/>
          <p:nvPr/>
        </p:nvSpPr>
        <p:spPr>
          <a:xfrm>
            <a:off x="9925295" y="1102407"/>
            <a:ext cx="1462965" cy="276999"/>
          </a:xfrm>
          <a:prstGeom prst="rect">
            <a:avLst/>
          </a:prstGeom>
          <a:noFill/>
        </p:spPr>
        <p:txBody>
          <a:bodyPr wrap="none" rtlCol="0">
            <a:spAutoFit/>
          </a:bodyPr>
          <a:lstStyle/>
          <a:p>
            <a:r>
              <a:rPr lang="en-US" sz="1200" dirty="0"/>
              <a:t>gcc -E &lt;file_name.c&gt;</a:t>
            </a:r>
          </a:p>
        </p:txBody>
      </p:sp>
      <p:sp>
        <p:nvSpPr>
          <p:cNvPr id="6" name="TextBox 5">
            <a:extLst>
              <a:ext uri="{FF2B5EF4-FFF2-40B4-BE49-F238E27FC236}">
                <a16:creationId xmlns:a16="http://schemas.microsoft.com/office/drawing/2014/main" id="{47ED701B-C78C-470A-A033-630FEA77B66B}"/>
              </a:ext>
            </a:extLst>
          </p:cNvPr>
          <p:cNvSpPr txBox="1"/>
          <p:nvPr/>
        </p:nvSpPr>
        <p:spPr>
          <a:xfrm>
            <a:off x="9934913" y="2553768"/>
            <a:ext cx="1458156" cy="276999"/>
          </a:xfrm>
          <a:prstGeom prst="rect">
            <a:avLst/>
          </a:prstGeom>
          <a:noFill/>
        </p:spPr>
        <p:txBody>
          <a:bodyPr wrap="none" rtlCol="0">
            <a:spAutoFit/>
          </a:bodyPr>
          <a:lstStyle/>
          <a:p>
            <a:r>
              <a:rPr lang="en-US" sz="1200" dirty="0"/>
              <a:t>gcc -S &lt;file_name.c&gt;</a:t>
            </a:r>
          </a:p>
        </p:txBody>
      </p:sp>
      <p:sp>
        <p:nvSpPr>
          <p:cNvPr id="7" name="TextBox 6">
            <a:extLst>
              <a:ext uri="{FF2B5EF4-FFF2-40B4-BE49-F238E27FC236}">
                <a16:creationId xmlns:a16="http://schemas.microsoft.com/office/drawing/2014/main" id="{D8625C68-9051-420D-9148-7D61A32E9CD9}"/>
              </a:ext>
            </a:extLst>
          </p:cNvPr>
          <p:cNvSpPr txBox="1"/>
          <p:nvPr/>
        </p:nvSpPr>
        <p:spPr>
          <a:xfrm>
            <a:off x="9934913" y="4069051"/>
            <a:ext cx="1453347" cy="276999"/>
          </a:xfrm>
          <a:prstGeom prst="rect">
            <a:avLst/>
          </a:prstGeom>
          <a:noFill/>
        </p:spPr>
        <p:txBody>
          <a:bodyPr wrap="none" rtlCol="0">
            <a:spAutoFit/>
          </a:bodyPr>
          <a:lstStyle/>
          <a:p>
            <a:r>
              <a:rPr lang="en-US" sz="1200" dirty="0"/>
              <a:t>gcc -c &lt;file_name.c&gt;</a:t>
            </a:r>
          </a:p>
        </p:txBody>
      </p:sp>
      <p:sp>
        <p:nvSpPr>
          <p:cNvPr id="5" name="Rectangle 4">
            <a:extLst>
              <a:ext uri="{FF2B5EF4-FFF2-40B4-BE49-F238E27FC236}">
                <a16:creationId xmlns:a16="http://schemas.microsoft.com/office/drawing/2014/main" id="{B0C57742-BCB0-4192-8D3E-6DE72466AFDD}"/>
              </a:ext>
            </a:extLst>
          </p:cNvPr>
          <p:cNvSpPr/>
          <p:nvPr/>
        </p:nvSpPr>
        <p:spPr>
          <a:xfrm>
            <a:off x="9925295" y="5474786"/>
            <a:ext cx="2093715" cy="276999"/>
          </a:xfrm>
          <a:prstGeom prst="rect">
            <a:avLst/>
          </a:prstGeom>
        </p:spPr>
        <p:txBody>
          <a:bodyPr wrap="none">
            <a:spAutoFit/>
          </a:bodyPr>
          <a:lstStyle/>
          <a:p>
            <a:r>
              <a:rPr lang="en-US" sz="1200" dirty="0"/>
              <a:t>gcc &lt;file_name.c&gt; -o ExeName</a:t>
            </a:r>
          </a:p>
        </p:txBody>
      </p:sp>
      <p:sp>
        <p:nvSpPr>
          <p:cNvPr id="12" name="TextBox 11">
            <a:extLst>
              <a:ext uri="{FF2B5EF4-FFF2-40B4-BE49-F238E27FC236}">
                <a16:creationId xmlns:a16="http://schemas.microsoft.com/office/drawing/2014/main" id="{56BA64B3-A947-4A21-91D8-398C63C01BA0}"/>
              </a:ext>
            </a:extLst>
          </p:cNvPr>
          <p:cNvSpPr txBox="1"/>
          <p:nvPr/>
        </p:nvSpPr>
        <p:spPr>
          <a:xfrm>
            <a:off x="6397059" y="1786597"/>
            <a:ext cx="2299027" cy="276999"/>
          </a:xfrm>
          <a:prstGeom prst="rect">
            <a:avLst/>
          </a:prstGeom>
          <a:noFill/>
        </p:spPr>
        <p:txBody>
          <a:bodyPr wrap="none" rtlCol="0">
            <a:spAutoFit/>
          </a:bodyPr>
          <a:lstStyle/>
          <a:p>
            <a:r>
              <a:rPr lang="en-US" sz="1200" b="1" dirty="0"/>
              <a:t>High Level Language Source</a:t>
            </a:r>
          </a:p>
        </p:txBody>
      </p:sp>
      <p:sp>
        <p:nvSpPr>
          <p:cNvPr id="13" name="TextBox 12">
            <a:extLst>
              <a:ext uri="{FF2B5EF4-FFF2-40B4-BE49-F238E27FC236}">
                <a16:creationId xmlns:a16="http://schemas.microsoft.com/office/drawing/2014/main" id="{F45E14A9-4626-4738-8CB0-25C35A83F5EE}"/>
              </a:ext>
            </a:extLst>
          </p:cNvPr>
          <p:cNvSpPr txBox="1"/>
          <p:nvPr/>
        </p:nvSpPr>
        <p:spPr>
          <a:xfrm>
            <a:off x="6397058" y="3378987"/>
            <a:ext cx="1473480" cy="276999"/>
          </a:xfrm>
          <a:prstGeom prst="rect">
            <a:avLst/>
          </a:prstGeom>
          <a:noFill/>
        </p:spPr>
        <p:txBody>
          <a:bodyPr wrap="none" rtlCol="0">
            <a:spAutoFit/>
          </a:bodyPr>
          <a:lstStyle/>
          <a:p>
            <a:r>
              <a:rPr lang="en-US" sz="1200" b="1" dirty="0"/>
              <a:t>Assembly Source</a:t>
            </a:r>
          </a:p>
        </p:txBody>
      </p:sp>
      <p:sp>
        <p:nvSpPr>
          <p:cNvPr id="14" name="TextBox 13">
            <a:extLst>
              <a:ext uri="{FF2B5EF4-FFF2-40B4-BE49-F238E27FC236}">
                <a16:creationId xmlns:a16="http://schemas.microsoft.com/office/drawing/2014/main" id="{C8E5F98E-A080-4163-9EC1-3632D0C6F4F6}"/>
              </a:ext>
            </a:extLst>
          </p:cNvPr>
          <p:cNvSpPr txBox="1"/>
          <p:nvPr/>
        </p:nvSpPr>
        <p:spPr>
          <a:xfrm>
            <a:off x="6397058" y="4910207"/>
            <a:ext cx="1596912" cy="276999"/>
          </a:xfrm>
          <a:prstGeom prst="rect">
            <a:avLst/>
          </a:prstGeom>
          <a:noFill/>
        </p:spPr>
        <p:txBody>
          <a:bodyPr wrap="none" rtlCol="0">
            <a:spAutoFit/>
          </a:bodyPr>
          <a:lstStyle/>
          <a:p>
            <a:r>
              <a:rPr lang="en-US" sz="1200" b="1" dirty="0"/>
              <a:t>Object File (Binary)</a:t>
            </a:r>
          </a:p>
        </p:txBody>
      </p:sp>
      <p:sp>
        <p:nvSpPr>
          <p:cNvPr id="15" name="TextBox 14">
            <a:extLst>
              <a:ext uri="{FF2B5EF4-FFF2-40B4-BE49-F238E27FC236}">
                <a16:creationId xmlns:a16="http://schemas.microsoft.com/office/drawing/2014/main" id="{70A1641F-FA7E-4DA1-92C7-8BF11B3948DE}"/>
              </a:ext>
            </a:extLst>
          </p:cNvPr>
          <p:cNvSpPr txBox="1"/>
          <p:nvPr/>
        </p:nvSpPr>
        <p:spPr>
          <a:xfrm>
            <a:off x="5401273" y="6558104"/>
            <a:ext cx="995785" cy="276999"/>
          </a:xfrm>
          <a:prstGeom prst="rect">
            <a:avLst/>
          </a:prstGeom>
          <a:noFill/>
        </p:spPr>
        <p:txBody>
          <a:bodyPr wrap="none" rtlCol="0">
            <a:spAutoFit/>
          </a:bodyPr>
          <a:lstStyle/>
          <a:p>
            <a:r>
              <a:rPr lang="en-US" sz="1200" b="1" dirty="0"/>
              <a:t>Executable</a:t>
            </a:r>
          </a:p>
        </p:txBody>
      </p:sp>
      <p:sp>
        <p:nvSpPr>
          <p:cNvPr id="16" name="TextBox 15">
            <a:extLst>
              <a:ext uri="{FF2B5EF4-FFF2-40B4-BE49-F238E27FC236}">
                <a16:creationId xmlns:a16="http://schemas.microsoft.com/office/drawing/2014/main" id="{56C965F4-0487-4A8A-B263-E1E5C51D7E78}"/>
              </a:ext>
            </a:extLst>
          </p:cNvPr>
          <p:cNvSpPr txBox="1"/>
          <p:nvPr/>
        </p:nvSpPr>
        <p:spPr>
          <a:xfrm>
            <a:off x="5351379" y="211834"/>
            <a:ext cx="1039067" cy="276999"/>
          </a:xfrm>
          <a:prstGeom prst="rect">
            <a:avLst/>
          </a:prstGeom>
          <a:noFill/>
        </p:spPr>
        <p:txBody>
          <a:bodyPr wrap="none" rtlCol="0">
            <a:spAutoFit/>
          </a:bodyPr>
          <a:lstStyle/>
          <a:p>
            <a:r>
              <a:rPr lang="en-US" sz="1200" b="1" dirty="0"/>
              <a:t>C++ Source</a:t>
            </a:r>
          </a:p>
        </p:txBody>
      </p:sp>
      <p:cxnSp>
        <p:nvCxnSpPr>
          <p:cNvPr id="18" name="Straight Arrow Connector 17">
            <a:extLst>
              <a:ext uri="{FF2B5EF4-FFF2-40B4-BE49-F238E27FC236}">
                <a16:creationId xmlns:a16="http://schemas.microsoft.com/office/drawing/2014/main" id="{66767778-3994-4AE1-8D6D-036612208643}"/>
              </a:ext>
            </a:extLst>
          </p:cNvPr>
          <p:cNvCxnSpPr>
            <a:stCxn id="16" idx="2"/>
            <a:endCxn id="2" idx="0"/>
          </p:cNvCxnSpPr>
          <p:nvPr/>
        </p:nvCxnSpPr>
        <p:spPr>
          <a:xfrm>
            <a:off x="5870913" y="488833"/>
            <a:ext cx="0"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1E426D-D2C5-4AFF-AD3C-97419CF6226A}"/>
              </a:ext>
            </a:extLst>
          </p:cNvPr>
          <p:cNvCxnSpPr/>
          <p:nvPr/>
        </p:nvCxnSpPr>
        <p:spPr>
          <a:xfrm>
            <a:off x="5870912" y="6323284"/>
            <a:ext cx="0" cy="307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110206"/>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34F2B4-3524-4E4C-B351-46FD6B750866}"/>
              </a:ext>
            </a:extLst>
          </p:cNvPr>
          <p:cNvSpPr>
            <a:spLocks noGrp="1"/>
          </p:cNvSpPr>
          <p:nvPr>
            <p:ph type="body" idx="4294967295"/>
          </p:nvPr>
        </p:nvSpPr>
        <p:spPr>
          <a:xfrm>
            <a:off x="3427412" y="5897768"/>
            <a:ext cx="5337175" cy="692150"/>
          </a:xfrm>
        </p:spPr>
        <p:txBody>
          <a:bodyPr/>
          <a:lstStyle/>
          <a:p>
            <a:r>
              <a:rPr lang="en-US" dirty="0"/>
              <a:t>OS Runs LOADER to begin execution</a:t>
            </a:r>
          </a:p>
        </p:txBody>
      </p:sp>
      <p:graphicFrame>
        <p:nvGraphicFramePr>
          <p:cNvPr id="4" name="Diagram 3">
            <a:extLst>
              <a:ext uri="{FF2B5EF4-FFF2-40B4-BE49-F238E27FC236}">
                <a16:creationId xmlns:a16="http://schemas.microsoft.com/office/drawing/2014/main" id="{F05CF313-4169-48DD-9213-672B7DE97BA7}"/>
              </a:ext>
            </a:extLst>
          </p:cNvPr>
          <p:cNvGraphicFramePr/>
          <p:nvPr>
            <p:extLst>
              <p:ext uri="{D42A27DB-BD31-4B8C-83A1-F6EECF244321}">
                <p14:modId xmlns:p14="http://schemas.microsoft.com/office/powerpoint/2010/main" val="2069864663"/>
              </p:ext>
            </p:extLst>
          </p:nvPr>
        </p:nvGraphicFramePr>
        <p:xfrm>
          <a:off x="759655" y="392113"/>
          <a:ext cx="10677379" cy="5381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62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C0DCA2E-16F4-4B71-951B-479FF97857F7}"/>
              </a:ext>
            </a:extLst>
          </p:cNvPr>
          <p:cNvSpPr>
            <a:spLocks noGrp="1"/>
          </p:cNvSpPr>
          <p:nvPr>
            <p:ph type="body" idx="1"/>
          </p:nvPr>
        </p:nvSpPr>
        <p:spPr/>
        <p:txBody>
          <a:bodyPr/>
          <a:lstStyle/>
          <a:p>
            <a:r>
              <a:rPr lang="en-US" dirty="0"/>
              <a:t>Memory Layout</a:t>
            </a:r>
          </a:p>
        </p:txBody>
      </p:sp>
      <p:pic>
        <p:nvPicPr>
          <p:cNvPr id="3" name="Picture 2">
            <a:extLst>
              <a:ext uri="{FF2B5EF4-FFF2-40B4-BE49-F238E27FC236}">
                <a16:creationId xmlns:a16="http://schemas.microsoft.com/office/drawing/2014/main" id="{A024117D-69E7-4D70-A53F-2ECB16CE7B26}"/>
              </a:ext>
            </a:extLst>
          </p:cNvPr>
          <p:cNvPicPr>
            <a:picLocks noChangeAspect="1"/>
          </p:cNvPicPr>
          <p:nvPr/>
        </p:nvPicPr>
        <p:blipFill>
          <a:blip r:embed="rId2"/>
          <a:stretch>
            <a:fillRect/>
          </a:stretch>
        </p:blipFill>
        <p:spPr>
          <a:xfrm>
            <a:off x="6354640" y="1540412"/>
            <a:ext cx="3562350" cy="3352800"/>
          </a:xfrm>
          <a:prstGeom prst="rect">
            <a:avLst/>
          </a:prstGeom>
          <a:scene3d>
            <a:camera prst="isometricOffAxis2Left"/>
            <a:lightRig rig="threePt" dir="t"/>
          </a:scene3d>
        </p:spPr>
      </p:pic>
    </p:spTree>
    <p:extLst>
      <p:ext uri="{BB962C8B-B14F-4D97-AF65-F5344CB8AC3E}">
        <p14:creationId xmlns:p14="http://schemas.microsoft.com/office/powerpoint/2010/main" val="297156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20D71E83-4F02-4F20-9591-07544F30E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686" y="1078926"/>
            <a:ext cx="5529586" cy="470014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8" name="Text Placeholder 7">
            <a:extLst>
              <a:ext uri="{FF2B5EF4-FFF2-40B4-BE49-F238E27FC236}">
                <a16:creationId xmlns:a16="http://schemas.microsoft.com/office/drawing/2014/main" id="{9716EB1C-5EB3-41EC-B20C-731981C66D48}"/>
              </a:ext>
            </a:extLst>
          </p:cNvPr>
          <p:cNvSpPr>
            <a:spLocks noGrp="1"/>
          </p:cNvSpPr>
          <p:nvPr>
            <p:ph type="body" idx="4294967295"/>
          </p:nvPr>
        </p:nvSpPr>
        <p:spPr>
          <a:xfrm>
            <a:off x="256028" y="713165"/>
            <a:ext cx="5174102" cy="5448484"/>
          </a:xfrm>
        </p:spPr>
        <p:txBody>
          <a:bodyPr/>
          <a:lstStyle/>
          <a:p>
            <a:r>
              <a:rPr lang="en-US" dirty="0">
                <a:latin typeface="+mn-lt"/>
              </a:rPr>
              <a:t>A typical memory representation of C program consists of following sections.</a:t>
            </a:r>
          </a:p>
          <a:p>
            <a:endParaRPr lang="en-US" dirty="0">
              <a:latin typeface="+mn-lt"/>
            </a:endParaRPr>
          </a:p>
          <a:p>
            <a:r>
              <a:rPr lang="en-US" dirty="0">
                <a:latin typeface="+mn-lt"/>
              </a:rPr>
              <a:t>1. Text segment</a:t>
            </a:r>
          </a:p>
          <a:p>
            <a:r>
              <a:rPr lang="en-US" dirty="0">
                <a:latin typeface="+mn-lt"/>
              </a:rPr>
              <a:t>2. Initialized data segment</a:t>
            </a:r>
          </a:p>
          <a:p>
            <a:r>
              <a:rPr lang="en-US" dirty="0">
                <a:latin typeface="+mn-lt"/>
              </a:rPr>
              <a:t>3. Uninitialized data segment</a:t>
            </a:r>
          </a:p>
          <a:p>
            <a:r>
              <a:rPr lang="en-US" dirty="0">
                <a:latin typeface="+mn-lt"/>
              </a:rPr>
              <a:t>4. Stack</a:t>
            </a:r>
          </a:p>
          <a:p>
            <a:r>
              <a:rPr lang="en-US" dirty="0">
                <a:latin typeface="+mn-lt"/>
              </a:rPr>
              <a:t>5. Heap</a:t>
            </a:r>
          </a:p>
        </p:txBody>
      </p:sp>
    </p:spTree>
    <p:extLst>
      <p:ext uri="{BB962C8B-B14F-4D97-AF65-F5344CB8AC3E}">
        <p14:creationId xmlns:p14="http://schemas.microsoft.com/office/powerpoint/2010/main" val="338101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37B23C-D5FD-45E1-A127-FFE9DCF8871E}"/>
              </a:ext>
            </a:extLst>
          </p:cNvPr>
          <p:cNvSpPr/>
          <p:nvPr/>
        </p:nvSpPr>
        <p:spPr>
          <a:xfrm>
            <a:off x="0" y="131535"/>
            <a:ext cx="12192000" cy="6001643"/>
          </a:xfrm>
          <a:prstGeom prst="rect">
            <a:avLst/>
          </a:prstGeom>
        </p:spPr>
        <p:txBody>
          <a:bodyPr wrap="square">
            <a:spAutoFit/>
          </a:bodyPr>
          <a:lstStyle/>
          <a:p>
            <a:pPr algn="just"/>
            <a:r>
              <a:rPr lang="en-US" sz="1600" b="1" dirty="0"/>
              <a:t>1. Text Segment:</a:t>
            </a:r>
          </a:p>
          <a:p>
            <a:pPr algn="just"/>
            <a:r>
              <a:rPr lang="en-US" sz="1600" dirty="0"/>
              <a:t>A text segment , also known as a code segment or simply as text, is one of the sections of a program in an object file or in memory, which contains executable instructions.</a:t>
            </a:r>
          </a:p>
          <a:p>
            <a:pPr algn="just"/>
            <a:endParaRPr lang="en-US" sz="1600" dirty="0"/>
          </a:p>
          <a:p>
            <a:pPr algn="just"/>
            <a:r>
              <a:rPr lang="en-US" sz="1600" dirty="0"/>
              <a:t>As a memory region, a text segment may be placed below the heap or stack in order to prevent heaps and stack overflows from overwriting it.</a:t>
            </a:r>
          </a:p>
          <a:p>
            <a:pPr algn="just"/>
            <a:endParaRPr lang="en-US" sz="1600" dirty="0"/>
          </a:p>
          <a:p>
            <a:pPr algn="just"/>
            <a:r>
              <a:rPr lang="en-US" sz="1600" dirty="0"/>
              <a:t>Usually, the text segment is sharable so that only a single copy needs to be in memory for frequently executed programs, such as text editors, the C compiler, the shells, and so on. Also, the text segment is often read-only, to prevent a program from accidentally modifying its instructions.</a:t>
            </a:r>
          </a:p>
          <a:p>
            <a:pPr algn="just"/>
            <a:endParaRPr lang="en-US" sz="1600" dirty="0"/>
          </a:p>
          <a:p>
            <a:pPr algn="just"/>
            <a:r>
              <a:rPr lang="en-US" sz="1600" b="1" dirty="0"/>
              <a:t>2. Initialized Data Segment:</a:t>
            </a:r>
          </a:p>
          <a:p>
            <a:pPr algn="just"/>
            <a:r>
              <a:rPr lang="en-US" sz="1600" dirty="0"/>
              <a:t>Initialized data segment, usually called simply the Data Segment. A data segment is a portion of virtual address space of a program, which contains the global variables and static variables that are initialized by the programmer.</a:t>
            </a:r>
          </a:p>
          <a:p>
            <a:pPr algn="just"/>
            <a:endParaRPr lang="en-US" sz="1600" dirty="0"/>
          </a:p>
          <a:p>
            <a:pPr algn="just"/>
            <a:r>
              <a:rPr lang="en-US" sz="1600" dirty="0"/>
              <a:t>Note that, data segment is not read-only, since the values of the variables can be altered at run time.</a:t>
            </a:r>
          </a:p>
          <a:p>
            <a:pPr algn="just"/>
            <a:endParaRPr lang="en-US" sz="1600" dirty="0"/>
          </a:p>
          <a:p>
            <a:pPr algn="just"/>
            <a:r>
              <a:rPr lang="en-US" sz="1600" dirty="0"/>
              <a:t>This segment can be further classified into initialized read-only area and initialized read-write area.</a:t>
            </a:r>
          </a:p>
          <a:p>
            <a:pPr algn="just"/>
            <a:endParaRPr lang="en-US" sz="1600" dirty="0"/>
          </a:p>
          <a:p>
            <a:pPr algn="just"/>
            <a:r>
              <a:rPr lang="en-US" sz="1600" dirty="0"/>
              <a:t>For instance the global string defined by char s[] = “hello world” in C and a C statement like </a:t>
            </a:r>
            <a:r>
              <a:rPr lang="en-US" sz="1600" dirty="0" err="1"/>
              <a:t>int</a:t>
            </a:r>
            <a:r>
              <a:rPr lang="en-US" sz="1600" dirty="0"/>
              <a:t> debug=1 outside the main (i.e. global) would be stored in initialized read-write area. And a global C statement like </a:t>
            </a:r>
            <a:r>
              <a:rPr lang="en-US" sz="1600" dirty="0" err="1"/>
              <a:t>const</a:t>
            </a:r>
            <a:r>
              <a:rPr lang="en-US" sz="1600" dirty="0"/>
              <a:t> char* string = “hello world” makes the string literal “hello world” to be stored in initialized read-only area and the character pointer variable string in initialized read-write area.</a:t>
            </a:r>
          </a:p>
          <a:p>
            <a:pPr algn="just"/>
            <a:endParaRPr lang="en-US" sz="1600" dirty="0"/>
          </a:p>
          <a:p>
            <a:pPr algn="just"/>
            <a:r>
              <a:rPr lang="en-US" sz="1600" dirty="0"/>
              <a:t>Ex: static </a:t>
            </a:r>
            <a:r>
              <a:rPr lang="en-US" sz="1600" dirty="0" err="1"/>
              <a:t>int</a:t>
            </a:r>
            <a:r>
              <a:rPr lang="en-US" sz="1600" dirty="0"/>
              <a:t> </a:t>
            </a:r>
            <a:r>
              <a:rPr lang="en-US" sz="1600" dirty="0" err="1"/>
              <a:t>i</a:t>
            </a:r>
            <a:r>
              <a:rPr lang="en-US" sz="1600" dirty="0"/>
              <a:t> = 10 will be stored in data segment and global </a:t>
            </a:r>
            <a:r>
              <a:rPr lang="en-US" sz="1600" dirty="0" err="1"/>
              <a:t>int</a:t>
            </a:r>
            <a:r>
              <a:rPr lang="en-US" sz="1600" dirty="0"/>
              <a:t> </a:t>
            </a:r>
            <a:r>
              <a:rPr lang="en-US" sz="1600" dirty="0" err="1"/>
              <a:t>i</a:t>
            </a:r>
            <a:r>
              <a:rPr lang="en-US" sz="1600" dirty="0"/>
              <a:t> = 10 will also be stored in data segment</a:t>
            </a:r>
          </a:p>
        </p:txBody>
      </p:sp>
    </p:spTree>
    <p:extLst>
      <p:ext uri="{BB962C8B-B14F-4D97-AF65-F5344CB8AC3E}">
        <p14:creationId xmlns:p14="http://schemas.microsoft.com/office/powerpoint/2010/main" val="276954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37B23C-D5FD-45E1-A127-FFE9DCF8871E}"/>
              </a:ext>
            </a:extLst>
          </p:cNvPr>
          <p:cNvSpPr/>
          <p:nvPr/>
        </p:nvSpPr>
        <p:spPr>
          <a:xfrm>
            <a:off x="0" y="131535"/>
            <a:ext cx="12192000" cy="6247864"/>
          </a:xfrm>
          <a:prstGeom prst="rect">
            <a:avLst/>
          </a:prstGeom>
        </p:spPr>
        <p:txBody>
          <a:bodyPr wrap="square">
            <a:spAutoFit/>
          </a:bodyPr>
          <a:lstStyle/>
          <a:p>
            <a:pPr algn="just"/>
            <a:r>
              <a:rPr lang="en-US" sz="1600" b="1" dirty="0"/>
              <a:t>3. Uninitialized Data Segment:</a:t>
            </a:r>
          </a:p>
          <a:p>
            <a:pPr algn="just"/>
            <a:r>
              <a:rPr lang="en-US" sz="1600" dirty="0"/>
              <a:t>Uninitialized data segment, often called the “</a:t>
            </a:r>
            <a:r>
              <a:rPr lang="en-US" sz="1600" dirty="0" err="1"/>
              <a:t>bss</a:t>
            </a:r>
            <a:r>
              <a:rPr lang="en-US" sz="1600" dirty="0"/>
              <a:t>” segment, named after an ancient assembler operator that stood for “block started by symbol.” Data in this segment is initialized by the kernel to arithmetic 0 before the program starts executing</a:t>
            </a:r>
          </a:p>
          <a:p>
            <a:pPr algn="just"/>
            <a:endParaRPr lang="en-US" sz="1600" dirty="0"/>
          </a:p>
          <a:p>
            <a:pPr algn="just"/>
            <a:r>
              <a:rPr lang="en-US" sz="1600" dirty="0"/>
              <a:t>uninitialized data starts at the end of the data segment and contains all global variables and static variables that are initialized to zero or do not have explicit initialization in source code.</a:t>
            </a:r>
          </a:p>
          <a:p>
            <a:pPr algn="just"/>
            <a:endParaRPr lang="en-US" sz="1600" dirty="0"/>
          </a:p>
          <a:p>
            <a:pPr algn="just"/>
            <a:r>
              <a:rPr lang="en-US" sz="1600" dirty="0"/>
              <a:t>For instance a variable declared static </a:t>
            </a:r>
            <a:r>
              <a:rPr lang="en-US" sz="1600" dirty="0" err="1"/>
              <a:t>int</a:t>
            </a:r>
            <a:r>
              <a:rPr lang="en-US" sz="1600" dirty="0"/>
              <a:t> </a:t>
            </a:r>
            <a:r>
              <a:rPr lang="en-US" sz="1600" dirty="0" err="1"/>
              <a:t>i</a:t>
            </a:r>
            <a:r>
              <a:rPr lang="en-US" sz="1600" dirty="0"/>
              <a:t>; would be contained in the BSS segment.</a:t>
            </a:r>
          </a:p>
          <a:p>
            <a:pPr algn="just"/>
            <a:r>
              <a:rPr lang="en-US" sz="1600" dirty="0"/>
              <a:t>For instance a global variable declared </a:t>
            </a:r>
            <a:r>
              <a:rPr lang="en-US" sz="1600" dirty="0" err="1"/>
              <a:t>int</a:t>
            </a:r>
            <a:r>
              <a:rPr lang="en-US" sz="1600" dirty="0"/>
              <a:t> j; would be contained in the BSS segment.</a:t>
            </a:r>
          </a:p>
          <a:p>
            <a:pPr algn="just"/>
            <a:endParaRPr lang="en-US" sz="1600" dirty="0"/>
          </a:p>
          <a:p>
            <a:pPr algn="just"/>
            <a:r>
              <a:rPr lang="en-US" sz="1600" b="1" dirty="0"/>
              <a:t>4. Stack:</a:t>
            </a:r>
          </a:p>
          <a:p>
            <a:pPr algn="just"/>
            <a:r>
              <a:rPr lang="en-US" sz="1600" dirty="0"/>
              <a:t>The stack area traditionally adjoined the heap area and grew the opposite direction; when the stack pointer met the heap pointer, free memory was exhausted. (With modern large address spaces and virtual memory techniques they may be placed almost anywhere, but they still typically grow opposite directions.)</a:t>
            </a:r>
          </a:p>
          <a:p>
            <a:pPr algn="just"/>
            <a:endParaRPr lang="en-US" sz="1600" dirty="0"/>
          </a:p>
          <a:p>
            <a:pPr algn="just"/>
            <a:r>
              <a:rPr lang="en-US" sz="1600" dirty="0"/>
              <a:t>The stack area contains the program stack, a LIFO structure, typically located in the higher parts of memory. On the standard PC x86 computer architecture it grows toward address zero; on some other architectures it grows the opposite direction. A “stack pointer” register tracks the top of the stack; it is adjusted each time a value is “pushed” onto the stack. The set of values pushed for one function call is termed a “stack frame”; A stack frame consists at minimum of a return address.</a:t>
            </a:r>
          </a:p>
          <a:p>
            <a:pPr algn="just"/>
            <a:endParaRPr lang="en-US" sz="1600" dirty="0"/>
          </a:p>
          <a:p>
            <a:pPr algn="just"/>
            <a:r>
              <a:rPr lang="en-US" sz="1600" dirty="0"/>
              <a:t>Stack, where automatic variables are stored, along with information that is saved each time a function is called. 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This is how recursive functions in C can work. Each time a recursive function calls itself, a new stack frame is used, so one set of variables doesn’t interfere with the variables from another instance of the function.</a:t>
            </a:r>
          </a:p>
        </p:txBody>
      </p:sp>
    </p:spTree>
    <p:extLst>
      <p:ext uri="{BB962C8B-B14F-4D97-AF65-F5344CB8AC3E}">
        <p14:creationId xmlns:p14="http://schemas.microsoft.com/office/powerpoint/2010/main" val="400839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37B23C-D5FD-45E1-A127-FFE9DCF8871E}"/>
              </a:ext>
            </a:extLst>
          </p:cNvPr>
          <p:cNvSpPr/>
          <p:nvPr/>
        </p:nvSpPr>
        <p:spPr>
          <a:xfrm>
            <a:off x="0" y="131535"/>
            <a:ext cx="12192000" cy="6494085"/>
          </a:xfrm>
          <a:prstGeom prst="rect">
            <a:avLst/>
          </a:prstGeom>
        </p:spPr>
        <p:txBody>
          <a:bodyPr wrap="square">
            <a:spAutoFit/>
          </a:bodyPr>
          <a:lstStyle/>
          <a:p>
            <a:pPr algn="just"/>
            <a:r>
              <a:rPr lang="en-US" sz="1600" b="1" dirty="0"/>
              <a:t>5. Heap:</a:t>
            </a:r>
          </a:p>
          <a:p>
            <a:pPr algn="just"/>
            <a:r>
              <a:rPr lang="en-US" sz="1600" dirty="0"/>
              <a:t>Heap is the segment where dynamic memory allocation usually takes place.</a:t>
            </a:r>
          </a:p>
          <a:p>
            <a:pPr algn="just"/>
            <a:endParaRPr lang="en-US" sz="1600" dirty="0"/>
          </a:p>
          <a:p>
            <a:pPr algn="just"/>
            <a:r>
              <a:rPr lang="en-US" sz="1600" dirty="0"/>
              <a:t>The heap area begins at the end of the BSS segment and grows to larger addresses from </a:t>
            </a:r>
            <a:r>
              <a:rPr lang="en-US" sz="1600" dirty="0" err="1"/>
              <a:t>there.The</a:t>
            </a:r>
            <a:r>
              <a:rPr lang="en-US" sz="1600" dirty="0"/>
              <a:t> Heap area is managed by malloc, </a:t>
            </a:r>
            <a:r>
              <a:rPr lang="en-US" sz="1600" dirty="0" err="1"/>
              <a:t>realloc</a:t>
            </a:r>
            <a:r>
              <a:rPr lang="en-US" sz="1600" dirty="0"/>
              <a:t>, and free, which may use the </a:t>
            </a:r>
            <a:r>
              <a:rPr lang="en-US" sz="1600" dirty="0" err="1"/>
              <a:t>brk</a:t>
            </a:r>
            <a:r>
              <a:rPr lang="en-US" sz="1600" dirty="0"/>
              <a:t> and </a:t>
            </a:r>
            <a:r>
              <a:rPr lang="en-US" sz="1600" dirty="0" err="1"/>
              <a:t>sbrk</a:t>
            </a:r>
            <a:r>
              <a:rPr lang="en-US" sz="1600" dirty="0"/>
              <a:t> system calls to adjust its size (note that the use of </a:t>
            </a:r>
            <a:r>
              <a:rPr lang="en-US" sz="1600" dirty="0" err="1"/>
              <a:t>brk</a:t>
            </a:r>
            <a:r>
              <a:rPr lang="en-US" sz="1600" dirty="0"/>
              <a:t>/</a:t>
            </a:r>
            <a:r>
              <a:rPr lang="en-US" sz="1600" dirty="0" err="1"/>
              <a:t>sbrk</a:t>
            </a:r>
            <a:r>
              <a:rPr lang="en-US" sz="1600" dirty="0"/>
              <a:t> and a single “heap area” is not required to fulfill the contract of malloc/</a:t>
            </a:r>
            <a:r>
              <a:rPr lang="en-US" sz="1600" dirty="0" err="1"/>
              <a:t>realloc</a:t>
            </a:r>
            <a:r>
              <a:rPr lang="en-US" sz="1600" dirty="0"/>
              <a:t>/free; they may also be implemented using </a:t>
            </a:r>
            <a:r>
              <a:rPr lang="en-US" sz="1600" dirty="0" err="1"/>
              <a:t>mmap</a:t>
            </a:r>
            <a:r>
              <a:rPr lang="en-US" sz="1600" dirty="0"/>
              <a:t> to reserve potentially non-contiguous regions of virtual memory into the process’ virtual address space). The Heap area is shared by all shared libraries and dynamically loaded modules in a process.</a:t>
            </a:r>
          </a:p>
          <a:p>
            <a:pPr algn="just"/>
            <a:endParaRPr lang="en-US" sz="1600" dirty="0"/>
          </a:p>
          <a:p>
            <a:pPr algn="just"/>
            <a:r>
              <a:rPr lang="en-US" sz="1600" b="1" dirty="0"/>
              <a:t>Example:</a:t>
            </a:r>
          </a:p>
          <a:p>
            <a:pPr algn="just"/>
            <a:r>
              <a:rPr lang="en-US" sz="1600" dirty="0"/>
              <a:t>#include &lt;</a:t>
            </a:r>
            <a:r>
              <a:rPr lang="en-US" sz="1600" dirty="0" err="1"/>
              <a:t>stdio.h</a:t>
            </a:r>
            <a:r>
              <a:rPr lang="en-US" sz="1600" dirty="0"/>
              <a:t>&gt;</a:t>
            </a:r>
          </a:p>
          <a:p>
            <a:pPr algn="just"/>
            <a:r>
              <a:rPr lang="en-US" sz="1600" dirty="0"/>
              <a:t> </a:t>
            </a:r>
          </a:p>
          <a:p>
            <a:pPr algn="just"/>
            <a:r>
              <a:rPr lang="en-US" sz="1600" dirty="0" err="1"/>
              <a:t>int</a:t>
            </a:r>
            <a:r>
              <a:rPr lang="en-US" sz="1600" dirty="0"/>
              <a:t> main(void)</a:t>
            </a:r>
          </a:p>
          <a:p>
            <a:pPr algn="just"/>
            <a:r>
              <a:rPr lang="en-US" sz="1600" dirty="0"/>
              <a:t>{</a:t>
            </a:r>
          </a:p>
          <a:p>
            <a:pPr algn="just"/>
            <a:r>
              <a:rPr lang="en-US" sz="1600" dirty="0"/>
              <a:t>    return 0;</a:t>
            </a:r>
          </a:p>
          <a:p>
            <a:pPr algn="just"/>
            <a:r>
              <a:rPr lang="en-US" sz="1600" dirty="0"/>
              <a:t>}</a:t>
            </a:r>
          </a:p>
          <a:p>
            <a:pPr algn="just"/>
            <a:endParaRPr lang="en-US" sz="1600" dirty="0"/>
          </a:p>
          <a:p>
            <a:pPr algn="just"/>
            <a:r>
              <a:rPr lang="en-US" sz="1600" dirty="0" err="1"/>
              <a:t>gcc</a:t>
            </a:r>
            <a:r>
              <a:rPr lang="en-US" sz="1600" dirty="0"/>
              <a:t> </a:t>
            </a:r>
            <a:r>
              <a:rPr lang="en-US" sz="1600" dirty="0" err="1"/>
              <a:t>sample.c</a:t>
            </a:r>
            <a:r>
              <a:rPr lang="en-US" sz="1600" dirty="0"/>
              <a:t> -o sample</a:t>
            </a:r>
          </a:p>
          <a:p>
            <a:pPr algn="just"/>
            <a:r>
              <a:rPr lang="en-US" sz="1600" dirty="0"/>
              <a:t>size sample.exe</a:t>
            </a:r>
          </a:p>
          <a:p>
            <a:pPr algn="just"/>
            <a:endParaRPr lang="en-US" sz="1600" dirty="0"/>
          </a:p>
          <a:p>
            <a:pPr algn="just"/>
            <a:r>
              <a:rPr lang="en-US" sz="1600" dirty="0"/>
              <a:t>text    data     </a:t>
            </a:r>
            <a:r>
              <a:rPr lang="en-US" sz="1600" dirty="0" err="1"/>
              <a:t>bss</a:t>
            </a:r>
            <a:r>
              <a:rPr lang="en-US" sz="1600" dirty="0"/>
              <a:t>     </a:t>
            </a:r>
            <a:r>
              <a:rPr lang="en-US" sz="1600" dirty="0" err="1"/>
              <a:t>dec</a:t>
            </a:r>
            <a:r>
              <a:rPr lang="en-US" sz="1600" dirty="0"/>
              <a:t>     hex filename</a:t>
            </a:r>
          </a:p>
          <a:p>
            <a:pPr algn="just"/>
            <a:r>
              <a:rPr lang="en-US" sz="1600" dirty="0"/>
              <a:t>10752    1616    1096   13464    3498 sample.exe</a:t>
            </a:r>
          </a:p>
          <a:p>
            <a:pPr algn="just"/>
            <a:endParaRPr lang="en-US" sz="1600" dirty="0"/>
          </a:p>
          <a:p>
            <a:pPr algn="just"/>
            <a:r>
              <a:rPr lang="en-US" sz="1600" dirty="0"/>
              <a:t>For the above mentioned program </a:t>
            </a:r>
            <a:r>
              <a:rPr lang="en-US" sz="1600" dirty="0" err="1"/>
              <a:t>sample.c</a:t>
            </a:r>
            <a:r>
              <a:rPr lang="en-US" sz="1600" dirty="0"/>
              <a:t> (which finds whether the underlying architecture is little endian or big endian) the size of text, data, .</a:t>
            </a:r>
            <a:r>
              <a:rPr lang="en-US" sz="1600" dirty="0" err="1"/>
              <a:t>bss</a:t>
            </a:r>
            <a:r>
              <a:rPr lang="en-US" sz="1600" dirty="0"/>
              <a:t> segments, and the total size is examined as follows with help of the size command. The fourth and fifth columns are the total of the three sizes, displayed in decimal and hexadecimal, respectively.</a:t>
            </a:r>
          </a:p>
        </p:txBody>
      </p:sp>
    </p:spTree>
    <p:extLst>
      <p:ext uri="{BB962C8B-B14F-4D97-AF65-F5344CB8AC3E}">
        <p14:creationId xmlns:p14="http://schemas.microsoft.com/office/powerpoint/2010/main" val="2196804791"/>
      </p:ext>
    </p:extLst>
  </p:cSld>
  <p:clrMapOvr>
    <a:masterClrMapping/>
  </p:clrMapOvr>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olanio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vital-signs</Template>
  <TotalTime>893</TotalTime>
  <Words>1668</Words>
  <Application>Microsoft Office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18</vt:i4>
      </vt:variant>
    </vt:vector>
  </HeadingPairs>
  <TitlesOfParts>
    <vt:vector size="32" baseType="lpstr">
      <vt:lpstr>Arial</vt:lpstr>
      <vt:lpstr>Calibri</vt:lpstr>
      <vt:lpstr>Cambria</vt:lpstr>
      <vt:lpstr>Consolas</vt:lpstr>
      <vt:lpstr>Dosis</vt:lpstr>
      <vt:lpstr>Dosis Light</vt:lpstr>
      <vt:lpstr>Pontano Sans</vt:lpstr>
      <vt:lpstr>Verdana</vt:lpstr>
      <vt:lpstr>Wingdings</vt:lpstr>
      <vt:lpstr>SH_radial_light_grey</vt:lpstr>
      <vt:lpstr>1_Office Theme</vt:lpstr>
      <vt:lpstr>1_SH_radial_light_grey</vt:lpstr>
      <vt:lpstr>2_Office Theme</vt:lpstr>
      <vt:lpstr>Solanio template</vt:lpstr>
      <vt:lpstr>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Upadhyay, Saurabh (GE Healthcare)</dc:creator>
  <cp:lastModifiedBy>Upadhyay, Saurabh (GE Healthcare)</cp:lastModifiedBy>
  <cp:revision>129</cp:revision>
  <dcterms:created xsi:type="dcterms:W3CDTF">2018-12-17T09:01:34Z</dcterms:created>
  <dcterms:modified xsi:type="dcterms:W3CDTF">2018-12-30T05:37:09Z</dcterms:modified>
</cp:coreProperties>
</file>