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EE9E8-A491-4E7E-94A7-8C9D78ADE1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4E1081-1C73-4CBC-AAB0-6925F5EC4A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E7D959-A5EA-4C29-9644-69A13667A588}"/>
              </a:ext>
            </a:extLst>
          </p:cNvPr>
          <p:cNvSpPr>
            <a:spLocks noGrp="1"/>
          </p:cNvSpPr>
          <p:nvPr>
            <p:ph type="dt" sz="half" idx="10"/>
          </p:nvPr>
        </p:nvSpPr>
        <p:spPr/>
        <p:txBody>
          <a:bodyPr/>
          <a:lstStyle/>
          <a:p>
            <a:fld id="{BFB64ABB-6173-423E-8B75-909D3334EB40}" type="datetimeFigureOut">
              <a:rPr lang="en-US" smtClean="0"/>
              <a:t>5/31/2021</a:t>
            </a:fld>
            <a:endParaRPr lang="en-US"/>
          </a:p>
        </p:txBody>
      </p:sp>
      <p:sp>
        <p:nvSpPr>
          <p:cNvPr id="5" name="Footer Placeholder 4">
            <a:extLst>
              <a:ext uri="{FF2B5EF4-FFF2-40B4-BE49-F238E27FC236}">
                <a16:creationId xmlns:a16="http://schemas.microsoft.com/office/drawing/2014/main" id="{7B7A2261-BEDF-4CCD-8009-52A4639C94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556B69-A50B-4180-8B71-5EB1EA093F7B}"/>
              </a:ext>
            </a:extLst>
          </p:cNvPr>
          <p:cNvSpPr>
            <a:spLocks noGrp="1"/>
          </p:cNvSpPr>
          <p:nvPr>
            <p:ph type="sldNum" sz="quarter" idx="12"/>
          </p:nvPr>
        </p:nvSpPr>
        <p:spPr/>
        <p:txBody>
          <a:bodyPr/>
          <a:lstStyle/>
          <a:p>
            <a:fld id="{1CCFB18A-8774-48E4-8E4C-43E21FE7C2D8}" type="slidenum">
              <a:rPr lang="en-US" smtClean="0"/>
              <a:t>‹#›</a:t>
            </a:fld>
            <a:endParaRPr lang="en-US"/>
          </a:p>
        </p:txBody>
      </p:sp>
    </p:spTree>
    <p:extLst>
      <p:ext uri="{BB962C8B-B14F-4D97-AF65-F5344CB8AC3E}">
        <p14:creationId xmlns:p14="http://schemas.microsoft.com/office/powerpoint/2010/main" val="650907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2F6BB-67CA-4B7A-898E-B20E95413C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6FA999-23F6-4F81-912F-BEE68E80A0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A60E07-15CF-49DD-88F8-C4051578ECD8}"/>
              </a:ext>
            </a:extLst>
          </p:cNvPr>
          <p:cNvSpPr>
            <a:spLocks noGrp="1"/>
          </p:cNvSpPr>
          <p:nvPr>
            <p:ph type="dt" sz="half" idx="10"/>
          </p:nvPr>
        </p:nvSpPr>
        <p:spPr/>
        <p:txBody>
          <a:bodyPr/>
          <a:lstStyle/>
          <a:p>
            <a:fld id="{BFB64ABB-6173-423E-8B75-909D3334EB40}" type="datetimeFigureOut">
              <a:rPr lang="en-US" smtClean="0"/>
              <a:t>5/31/2021</a:t>
            </a:fld>
            <a:endParaRPr lang="en-US"/>
          </a:p>
        </p:txBody>
      </p:sp>
      <p:sp>
        <p:nvSpPr>
          <p:cNvPr id="5" name="Footer Placeholder 4">
            <a:extLst>
              <a:ext uri="{FF2B5EF4-FFF2-40B4-BE49-F238E27FC236}">
                <a16:creationId xmlns:a16="http://schemas.microsoft.com/office/drawing/2014/main" id="{68ABA2F9-99FA-4245-BB77-2AD7D8F898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71370A-168E-41E2-A656-10F61ED58623}"/>
              </a:ext>
            </a:extLst>
          </p:cNvPr>
          <p:cNvSpPr>
            <a:spLocks noGrp="1"/>
          </p:cNvSpPr>
          <p:nvPr>
            <p:ph type="sldNum" sz="quarter" idx="12"/>
          </p:nvPr>
        </p:nvSpPr>
        <p:spPr/>
        <p:txBody>
          <a:bodyPr/>
          <a:lstStyle/>
          <a:p>
            <a:fld id="{1CCFB18A-8774-48E4-8E4C-43E21FE7C2D8}" type="slidenum">
              <a:rPr lang="en-US" smtClean="0"/>
              <a:t>‹#›</a:t>
            </a:fld>
            <a:endParaRPr lang="en-US"/>
          </a:p>
        </p:txBody>
      </p:sp>
    </p:spTree>
    <p:extLst>
      <p:ext uri="{BB962C8B-B14F-4D97-AF65-F5344CB8AC3E}">
        <p14:creationId xmlns:p14="http://schemas.microsoft.com/office/powerpoint/2010/main" val="1098464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F6F09E-91FF-43A2-905E-79AA44BC4B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F45303-8142-4900-8134-95728D8A3A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9D0183-7964-42C8-8242-F2B9C0F5DF60}"/>
              </a:ext>
            </a:extLst>
          </p:cNvPr>
          <p:cNvSpPr>
            <a:spLocks noGrp="1"/>
          </p:cNvSpPr>
          <p:nvPr>
            <p:ph type="dt" sz="half" idx="10"/>
          </p:nvPr>
        </p:nvSpPr>
        <p:spPr/>
        <p:txBody>
          <a:bodyPr/>
          <a:lstStyle/>
          <a:p>
            <a:fld id="{BFB64ABB-6173-423E-8B75-909D3334EB40}" type="datetimeFigureOut">
              <a:rPr lang="en-US" smtClean="0"/>
              <a:t>5/31/2021</a:t>
            </a:fld>
            <a:endParaRPr lang="en-US"/>
          </a:p>
        </p:txBody>
      </p:sp>
      <p:sp>
        <p:nvSpPr>
          <p:cNvPr id="5" name="Footer Placeholder 4">
            <a:extLst>
              <a:ext uri="{FF2B5EF4-FFF2-40B4-BE49-F238E27FC236}">
                <a16:creationId xmlns:a16="http://schemas.microsoft.com/office/drawing/2014/main" id="{62CE9F97-D728-42F2-80BB-E0A9C71A19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06DA01-B863-4F4B-AE00-FDDED2193569}"/>
              </a:ext>
            </a:extLst>
          </p:cNvPr>
          <p:cNvSpPr>
            <a:spLocks noGrp="1"/>
          </p:cNvSpPr>
          <p:nvPr>
            <p:ph type="sldNum" sz="quarter" idx="12"/>
          </p:nvPr>
        </p:nvSpPr>
        <p:spPr/>
        <p:txBody>
          <a:bodyPr/>
          <a:lstStyle/>
          <a:p>
            <a:fld id="{1CCFB18A-8774-48E4-8E4C-43E21FE7C2D8}" type="slidenum">
              <a:rPr lang="en-US" smtClean="0"/>
              <a:t>‹#›</a:t>
            </a:fld>
            <a:endParaRPr lang="en-US"/>
          </a:p>
        </p:txBody>
      </p:sp>
    </p:spTree>
    <p:extLst>
      <p:ext uri="{BB962C8B-B14F-4D97-AF65-F5344CB8AC3E}">
        <p14:creationId xmlns:p14="http://schemas.microsoft.com/office/powerpoint/2010/main" val="2874681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EC463-83D6-4B36-8505-5D11C569CF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2050BB-7F34-45B3-AB94-0C9FCC2B6E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AC0D9-3972-45BC-98E6-C100B40BAF12}"/>
              </a:ext>
            </a:extLst>
          </p:cNvPr>
          <p:cNvSpPr>
            <a:spLocks noGrp="1"/>
          </p:cNvSpPr>
          <p:nvPr>
            <p:ph type="dt" sz="half" idx="10"/>
          </p:nvPr>
        </p:nvSpPr>
        <p:spPr/>
        <p:txBody>
          <a:bodyPr/>
          <a:lstStyle/>
          <a:p>
            <a:fld id="{BFB64ABB-6173-423E-8B75-909D3334EB40}" type="datetimeFigureOut">
              <a:rPr lang="en-US" smtClean="0"/>
              <a:t>5/31/2021</a:t>
            </a:fld>
            <a:endParaRPr lang="en-US"/>
          </a:p>
        </p:txBody>
      </p:sp>
      <p:sp>
        <p:nvSpPr>
          <p:cNvPr id="5" name="Footer Placeholder 4">
            <a:extLst>
              <a:ext uri="{FF2B5EF4-FFF2-40B4-BE49-F238E27FC236}">
                <a16:creationId xmlns:a16="http://schemas.microsoft.com/office/drawing/2014/main" id="{009D9F90-021C-4429-BB25-090B55887C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923BA-7143-445B-8EA8-A75D5F6DDD64}"/>
              </a:ext>
            </a:extLst>
          </p:cNvPr>
          <p:cNvSpPr>
            <a:spLocks noGrp="1"/>
          </p:cNvSpPr>
          <p:nvPr>
            <p:ph type="sldNum" sz="quarter" idx="12"/>
          </p:nvPr>
        </p:nvSpPr>
        <p:spPr/>
        <p:txBody>
          <a:bodyPr/>
          <a:lstStyle/>
          <a:p>
            <a:fld id="{1CCFB18A-8774-48E4-8E4C-43E21FE7C2D8}" type="slidenum">
              <a:rPr lang="en-US" smtClean="0"/>
              <a:t>‹#›</a:t>
            </a:fld>
            <a:endParaRPr lang="en-US"/>
          </a:p>
        </p:txBody>
      </p:sp>
    </p:spTree>
    <p:extLst>
      <p:ext uri="{BB962C8B-B14F-4D97-AF65-F5344CB8AC3E}">
        <p14:creationId xmlns:p14="http://schemas.microsoft.com/office/powerpoint/2010/main" val="2417114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39815-5812-4FE9-92CD-156FF57F62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3C0E03-1666-4CDD-8B7E-FB4B06B4EE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CB3F89-CAC1-4567-B5C8-B41F9D6E7947}"/>
              </a:ext>
            </a:extLst>
          </p:cNvPr>
          <p:cNvSpPr>
            <a:spLocks noGrp="1"/>
          </p:cNvSpPr>
          <p:nvPr>
            <p:ph type="dt" sz="half" idx="10"/>
          </p:nvPr>
        </p:nvSpPr>
        <p:spPr/>
        <p:txBody>
          <a:bodyPr/>
          <a:lstStyle/>
          <a:p>
            <a:fld id="{BFB64ABB-6173-423E-8B75-909D3334EB40}" type="datetimeFigureOut">
              <a:rPr lang="en-US" smtClean="0"/>
              <a:t>5/31/2021</a:t>
            </a:fld>
            <a:endParaRPr lang="en-US"/>
          </a:p>
        </p:txBody>
      </p:sp>
      <p:sp>
        <p:nvSpPr>
          <p:cNvPr id="5" name="Footer Placeholder 4">
            <a:extLst>
              <a:ext uri="{FF2B5EF4-FFF2-40B4-BE49-F238E27FC236}">
                <a16:creationId xmlns:a16="http://schemas.microsoft.com/office/drawing/2014/main" id="{0C3D0957-6159-4B57-88AC-F226D9ED3D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CDD0E6-B60F-4DEF-B953-7911803CD1B6}"/>
              </a:ext>
            </a:extLst>
          </p:cNvPr>
          <p:cNvSpPr>
            <a:spLocks noGrp="1"/>
          </p:cNvSpPr>
          <p:nvPr>
            <p:ph type="sldNum" sz="quarter" idx="12"/>
          </p:nvPr>
        </p:nvSpPr>
        <p:spPr/>
        <p:txBody>
          <a:bodyPr/>
          <a:lstStyle/>
          <a:p>
            <a:fld id="{1CCFB18A-8774-48E4-8E4C-43E21FE7C2D8}" type="slidenum">
              <a:rPr lang="en-US" smtClean="0"/>
              <a:t>‹#›</a:t>
            </a:fld>
            <a:endParaRPr lang="en-US"/>
          </a:p>
        </p:txBody>
      </p:sp>
    </p:spTree>
    <p:extLst>
      <p:ext uri="{BB962C8B-B14F-4D97-AF65-F5344CB8AC3E}">
        <p14:creationId xmlns:p14="http://schemas.microsoft.com/office/powerpoint/2010/main" val="3688337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F46BD-E47E-4AF9-BA95-9971071F30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F26903-BFCE-46A9-A02C-4FDC11AD8E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11EFEF-625C-459F-9FDA-72E7F551AC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7D5DFE-9C29-47EE-8F43-7F1D61450334}"/>
              </a:ext>
            </a:extLst>
          </p:cNvPr>
          <p:cNvSpPr>
            <a:spLocks noGrp="1"/>
          </p:cNvSpPr>
          <p:nvPr>
            <p:ph type="dt" sz="half" idx="10"/>
          </p:nvPr>
        </p:nvSpPr>
        <p:spPr/>
        <p:txBody>
          <a:bodyPr/>
          <a:lstStyle/>
          <a:p>
            <a:fld id="{BFB64ABB-6173-423E-8B75-909D3334EB40}" type="datetimeFigureOut">
              <a:rPr lang="en-US" smtClean="0"/>
              <a:t>5/31/2021</a:t>
            </a:fld>
            <a:endParaRPr lang="en-US"/>
          </a:p>
        </p:txBody>
      </p:sp>
      <p:sp>
        <p:nvSpPr>
          <p:cNvPr id="6" name="Footer Placeholder 5">
            <a:extLst>
              <a:ext uri="{FF2B5EF4-FFF2-40B4-BE49-F238E27FC236}">
                <a16:creationId xmlns:a16="http://schemas.microsoft.com/office/drawing/2014/main" id="{F915D06F-CF65-40C1-A12A-188A72316E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E89111-D2CA-459E-83A2-C2A3E9705D78}"/>
              </a:ext>
            </a:extLst>
          </p:cNvPr>
          <p:cNvSpPr>
            <a:spLocks noGrp="1"/>
          </p:cNvSpPr>
          <p:nvPr>
            <p:ph type="sldNum" sz="quarter" idx="12"/>
          </p:nvPr>
        </p:nvSpPr>
        <p:spPr/>
        <p:txBody>
          <a:bodyPr/>
          <a:lstStyle/>
          <a:p>
            <a:fld id="{1CCFB18A-8774-48E4-8E4C-43E21FE7C2D8}" type="slidenum">
              <a:rPr lang="en-US" smtClean="0"/>
              <a:t>‹#›</a:t>
            </a:fld>
            <a:endParaRPr lang="en-US"/>
          </a:p>
        </p:txBody>
      </p:sp>
    </p:spTree>
    <p:extLst>
      <p:ext uri="{BB962C8B-B14F-4D97-AF65-F5344CB8AC3E}">
        <p14:creationId xmlns:p14="http://schemas.microsoft.com/office/powerpoint/2010/main" val="1369834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4183A-AB60-4745-94F3-82B7288BBF8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3BDED7-9291-4E3E-A534-96FB2454C1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0C8190-159F-4C17-B35F-E82D609FED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A97A48-801F-40A2-AF24-348637ED4E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D24D58-A082-4426-857C-8CD4685094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8FC809-CDCB-46E7-84FB-CB9DE352DF21}"/>
              </a:ext>
            </a:extLst>
          </p:cNvPr>
          <p:cNvSpPr>
            <a:spLocks noGrp="1"/>
          </p:cNvSpPr>
          <p:nvPr>
            <p:ph type="dt" sz="half" idx="10"/>
          </p:nvPr>
        </p:nvSpPr>
        <p:spPr/>
        <p:txBody>
          <a:bodyPr/>
          <a:lstStyle/>
          <a:p>
            <a:fld id="{BFB64ABB-6173-423E-8B75-909D3334EB40}" type="datetimeFigureOut">
              <a:rPr lang="en-US" smtClean="0"/>
              <a:t>5/31/2021</a:t>
            </a:fld>
            <a:endParaRPr lang="en-US"/>
          </a:p>
        </p:txBody>
      </p:sp>
      <p:sp>
        <p:nvSpPr>
          <p:cNvPr id="8" name="Footer Placeholder 7">
            <a:extLst>
              <a:ext uri="{FF2B5EF4-FFF2-40B4-BE49-F238E27FC236}">
                <a16:creationId xmlns:a16="http://schemas.microsoft.com/office/drawing/2014/main" id="{C0280977-B065-4D1D-9881-D8E4818F84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4AA5BD-244B-460A-92FC-BD17F1F90C04}"/>
              </a:ext>
            </a:extLst>
          </p:cNvPr>
          <p:cNvSpPr>
            <a:spLocks noGrp="1"/>
          </p:cNvSpPr>
          <p:nvPr>
            <p:ph type="sldNum" sz="quarter" idx="12"/>
          </p:nvPr>
        </p:nvSpPr>
        <p:spPr/>
        <p:txBody>
          <a:bodyPr/>
          <a:lstStyle/>
          <a:p>
            <a:fld id="{1CCFB18A-8774-48E4-8E4C-43E21FE7C2D8}" type="slidenum">
              <a:rPr lang="en-US" smtClean="0"/>
              <a:t>‹#›</a:t>
            </a:fld>
            <a:endParaRPr lang="en-US"/>
          </a:p>
        </p:txBody>
      </p:sp>
    </p:spTree>
    <p:extLst>
      <p:ext uri="{BB962C8B-B14F-4D97-AF65-F5344CB8AC3E}">
        <p14:creationId xmlns:p14="http://schemas.microsoft.com/office/powerpoint/2010/main" val="448219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BFF2C-3392-4949-AAF6-EEBF4573D4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190C60-A17A-4AFD-A920-0DF0D4DEA49B}"/>
              </a:ext>
            </a:extLst>
          </p:cNvPr>
          <p:cNvSpPr>
            <a:spLocks noGrp="1"/>
          </p:cNvSpPr>
          <p:nvPr>
            <p:ph type="dt" sz="half" idx="10"/>
          </p:nvPr>
        </p:nvSpPr>
        <p:spPr/>
        <p:txBody>
          <a:bodyPr/>
          <a:lstStyle/>
          <a:p>
            <a:fld id="{BFB64ABB-6173-423E-8B75-909D3334EB40}" type="datetimeFigureOut">
              <a:rPr lang="en-US" smtClean="0"/>
              <a:t>5/31/2021</a:t>
            </a:fld>
            <a:endParaRPr lang="en-US"/>
          </a:p>
        </p:txBody>
      </p:sp>
      <p:sp>
        <p:nvSpPr>
          <p:cNvPr id="4" name="Footer Placeholder 3">
            <a:extLst>
              <a:ext uri="{FF2B5EF4-FFF2-40B4-BE49-F238E27FC236}">
                <a16:creationId xmlns:a16="http://schemas.microsoft.com/office/drawing/2014/main" id="{9ED424CA-5998-4480-BC59-263DAE7CD7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56583D-5340-43FD-9740-B526CC07EA8F}"/>
              </a:ext>
            </a:extLst>
          </p:cNvPr>
          <p:cNvSpPr>
            <a:spLocks noGrp="1"/>
          </p:cNvSpPr>
          <p:nvPr>
            <p:ph type="sldNum" sz="quarter" idx="12"/>
          </p:nvPr>
        </p:nvSpPr>
        <p:spPr/>
        <p:txBody>
          <a:bodyPr/>
          <a:lstStyle/>
          <a:p>
            <a:fld id="{1CCFB18A-8774-48E4-8E4C-43E21FE7C2D8}" type="slidenum">
              <a:rPr lang="en-US" smtClean="0"/>
              <a:t>‹#›</a:t>
            </a:fld>
            <a:endParaRPr lang="en-US"/>
          </a:p>
        </p:txBody>
      </p:sp>
    </p:spTree>
    <p:extLst>
      <p:ext uri="{BB962C8B-B14F-4D97-AF65-F5344CB8AC3E}">
        <p14:creationId xmlns:p14="http://schemas.microsoft.com/office/powerpoint/2010/main" val="1009119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57817A-F749-4313-A9B8-4BA52E65293F}"/>
              </a:ext>
            </a:extLst>
          </p:cNvPr>
          <p:cNvSpPr>
            <a:spLocks noGrp="1"/>
          </p:cNvSpPr>
          <p:nvPr>
            <p:ph type="dt" sz="half" idx="10"/>
          </p:nvPr>
        </p:nvSpPr>
        <p:spPr/>
        <p:txBody>
          <a:bodyPr/>
          <a:lstStyle/>
          <a:p>
            <a:fld id="{BFB64ABB-6173-423E-8B75-909D3334EB40}" type="datetimeFigureOut">
              <a:rPr lang="en-US" smtClean="0"/>
              <a:t>5/31/2021</a:t>
            </a:fld>
            <a:endParaRPr lang="en-US"/>
          </a:p>
        </p:txBody>
      </p:sp>
      <p:sp>
        <p:nvSpPr>
          <p:cNvPr id="3" name="Footer Placeholder 2">
            <a:extLst>
              <a:ext uri="{FF2B5EF4-FFF2-40B4-BE49-F238E27FC236}">
                <a16:creationId xmlns:a16="http://schemas.microsoft.com/office/drawing/2014/main" id="{92248997-4454-4D71-866A-3042C26D6A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8022A3-705A-4A1E-974C-3D0C02FA0D6B}"/>
              </a:ext>
            </a:extLst>
          </p:cNvPr>
          <p:cNvSpPr>
            <a:spLocks noGrp="1"/>
          </p:cNvSpPr>
          <p:nvPr>
            <p:ph type="sldNum" sz="quarter" idx="12"/>
          </p:nvPr>
        </p:nvSpPr>
        <p:spPr/>
        <p:txBody>
          <a:bodyPr/>
          <a:lstStyle/>
          <a:p>
            <a:fld id="{1CCFB18A-8774-48E4-8E4C-43E21FE7C2D8}" type="slidenum">
              <a:rPr lang="en-US" smtClean="0"/>
              <a:t>‹#›</a:t>
            </a:fld>
            <a:endParaRPr lang="en-US"/>
          </a:p>
        </p:txBody>
      </p:sp>
    </p:spTree>
    <p:extLst>
      <p:ext uri="{BB962C8B-B14F-4D97-AF65-F5344CB8AC3E}">
        <p14:creationId xmlns:p14="http://schemas.microsoft.com/office/powerpoint/2010/main" val="1178771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34464-FD27-4304-9248-7B22F7103A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D46260-4490-4E1A-8B84-75C4884090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AF862B-D364-4F36-8C26-EE276FCD14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A09FC2-3C23-4663-AA56-0A42065849F7}"/>
              </a:ext>
            </a:extLst>
          </p:cNvPr>
          <p:cNvSpPr>
            <a:spLocks noGrp="1"/>
          </p:cNvSpPr>
          <p:nvPr>
            <p:ph type="dt" sz="half" idx="10"/>
          </p:nvPr>
        </p:nvSpPr>
        <p:spPr/>
        <p:txBody>
          <a:bodyPr/>
          <a:lstStyle/>
          <a:p>
            <a:fld id="{BFB64ABB-6173-423E-8B75-909D3334EB40}" type="datetimeFigureOut">
              <a:rPr lang="en-US" smtClean="0"/>
              <a:t>5/31/2021</a:t>
            </a:fld>
            <a:endParaRPr lang="en-US"/>
          </a:p>
        </p:txBody>
      </p:sp>
      <p:sp>
        <p:nvSpPr>
          <p:cNvPr id="6" name="Footer Placeholder 5">
            <a:extLst>
              <a:ext uri="{FF2B5EF4-FFF2-40B4-BE49-F238E27FC236}">
                <a16:creationId xmlns:a16="http://schemas.microsoft.com/office/drawing/2014/main" id="{FD62E9C7-AC62-4363-8082-3A1BF4E295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ADC6B1-23EA-4537-9692-935ABC367DCA}"/>
              </a:ext>
            </a:extLst>
          </p:cNvPr>
          <p:cNvSpPr>
            <a:spLocks noGrp="1"/>
          </p:cNvSpPr>
          <p:nvPr>
            <p:ph type="sldNum" sz="quarter" idx="12"/>
          </p:nvPr>
        </p:nvSpPr>
        <p:spPr/>
        <p:txBody>
          <a:bodyPr/>
          <a:lstStyle/>
          <a:p>
            <a:fld id="{1CCFB18A-8774-48E4-8E4C-43E21FE7C2D8}" type="slidenum">
              <a:rPr lang="en-US" smtClean="0"/>
              <a:t>‹#›</a:t>
            </a:fld>
            <a:endParaRPr lang="en-US"/>
          </a:p>
        </p:txBody>
      </p:sp>
    </p:spTree>
    <p:extLst>
      <p:ext uri="{BB962C8B-B14F-4D97-AF65-F5344CB8AC3E}">
        <p14:creationId xmlns:p14="http://schemas.microsoft.com/office/powerpoint/2010/main" val="4069906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1D2A9-11EE-4134-AEA6-411A07F115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AD67E4-7C5C-410E-B0CE-3784562C81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3A6D29-73B9-4B5F-9AA7-F448566BA4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12A88A-86C3-46E4-A24F-CCBEEA4BD6CB}"/>
              </a:ext>
            </a:extLst>
          </p:cNvPr>
          <p:cNvSpPr>
            <a:spLocks noGrp="1"/>
          </p:cNvSpPr>
          <p:nvPr>
            <p:ph type="dt" sz="half" idx="10"/>
          </p:nvPr>
        </p:nvSpPr>
        <p:spPr/>
        <p:txBody>
          <a:bodyPr/>
          <a:lstStyle/>
          <a:p>
            <a:fld id="{BFB64ABB-6173-423E-8B75-909D3334EB40}" type="datetimeFigureOut">
              <a:rPr lang="en-US" smtClean="0"/>
              <a:t>5/31/2021</a:t>
            </a:fld>
            <a:endParaRPr lang="en-US"/>
          </a:p>
        </p:txBody>
      </p:sp>
      <p:sp>
        <p:nvSpPr>
          <p:cNvPr id="6" name="Footer Placeholder 5">
            <a:extLst>
              <a:ext uri="{FF2B5EF4-FFF2-40B4-BE49-F238E27FC236}">
                <a16:creationId xmlns:a16="http://schemas.microsoft.com/office/drawing/2014/main" id="{A8474DF9-1ABD-489C-A90A-E54931CC4C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38F0DD-1966-427F-A94A-7088676C7356}"/>
              </a:ext>
            </a:extLst>
          </p:cNvPr>
          <p:cNvSpPr>
            <a:spLocks noGrp="1"/>
          </p:cNvSpPr>
          <p:nvPr>
            <p:ph type="sldNum" sz="quarter" idx="12"/>
          </p:nvPr>
        </p:nvSpPr>
        <p:spPr/>
        <p:txBody>
          <a:bodyPr/>
          <a:lstStyle/>
          <a:p>
            <a:fld id="{1CCFB18A-8774-48E4-8E4C-43E21FE7C2D8}" type="slidenum">
              <a:rPr lang="en-US" smtClean="0"/>
              <a:t>‹#›</a:t>
            </a:fld>
            <a:endParaRPr lang="en-US"/>
          </a:p>
        </p:txBody>
      </p:sp>
    </p:spTree>
    <p:extLst>
      <p:ext uri="{BB962C8B-B14F-4D97-AF65-F5344CB8AC3E}">
        <p14:creationId xmlns:p14="http://schemas.microsoft.com/office/powerpoint/2010/main" val="2212561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4C16C7-7FA8-4581-A19D-CEEF0EC525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4A1517-8D66-473A-87A8-916123F58C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2C7E11-D609-4D6E-981B-95D7E96C9C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B64ABB-6173-423E-8B75-909D3334EB40}" type="datetimeFigureOut">
              <a:rPr lang="en-US" smtClean="0"/>
              <a:t>5/31/2021</a:t>
            </a:fld>
            <a:endParaRPr lang="en-US"/>
          </a:p>
        </p:txBody>
      </p:sp>
      <p:sp>
        <p:nvSpPr>
          <p:cNvPr id="5" name="Footer Placeholder 4">
            <a:extLst>
              <a:ext uri="{FF2B5EF4-FFF2-40B4-BE49-F238E27FC236}">
                <a16:creationId xmlns:a16="http://schemas.microsoft.com/office/drawing/2014/main" id="{78ABA422-47AC-4408-9180-F8A0BD3858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D58BE9-CC07-4333-9405-3E022BDA4F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CFB18A-8774-48E4-8E4C-43E21FE7C2D8}" type="slidenum">
              <a:rPr lang="en-US" smtClean="0"/>
              <a:t>‹#›</a:t>
            </a:fld>
            <a:endParaRPr lang="en-US"/>
          </a:p>
        </p:txBody>
      </p:sp>
    </p:spTree>
    <p:extLst>
      <p:ext uri="{BB962C8B-B14F-4D97-AF65-F5344CB8AC3E}">
        <p14:creationId xmlns:p14="http://schemas.microsoft.com/office/powerpoint/2010/main" val="1590670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learn.gomycode.co/checkpoints/84c4cfd2-5e3d-45ec-8c9d-1b55de209f26"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eveloper.mozilla.org/en-US/docs/Learn/Getting_started_with_the_web/How_the_Web_works#clients_and_server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eveloper.mozilla.org/en-US/docs/Glossary/Protoco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7DBC8-99B6-4205-A652-C1F5F00F9D60}"/>
              </a:ext>
            </a:extLst>
          </p:cNvPr>
          <p:cNvSpPr>
            <a:spLocks noGrp="1"/>
          </p:cNvSpPr>
          <p:nvPr>
            <p:ph type="ctrTitle"/>
          </p:nvPr>
        </p:nvSpPr>
        <p:spPr/>
        <p:txBody>
          <a:bodyPr/>
          <a:lstStyle/>
          <a:p>
            <a:r>
              <a:rPr lang="en-US" b="1" i="0" u="none" strike="noStrike" dirty="0">
                <a:effectLst/>
                <a:latin typeface="Montserrat"/>
                <a:hlinkClick r:id="rId2"/>
              </a:rPr>
              <a:t>Web fundamentals project</a:t>
            </a:r>
            <a:endParaRPr lang="en-US" dirty="0"/>
          </a:p>
        </p:txBody>
      </p:sp>
      <p:sp>
        <p:nvSpPr>
          <p:cNvPr id="3" name="Subtitle 2">
            <a:extLst>
              <a:ext uri="{FF2B5EF4-FFF2-40B4-BE49-F238E27FC236}">
                <a16:creationId xmlns:a16="http://schemas.microsoft.com/office/drawing/2014/main" id="{2DF44143-7607-4150-ABFB-6B4E9EA72DFF}"/>
              </a:ext>
            </a:extLst>
          </p:cNvPr>
          <p:cNvSpPr>
            <a:spLocks noGrp="1"/>
          </p:cNvSpPr>
          <p:nvPr>
            <p:ph type="subTitle" idx="1"/>
          </p:nvPr>
        </p:nvSpPr>
        <p:spPr/>
        <p:txBody>
          <a:bodyPr/>
          <a:lstStyle/>
          <a:p>
            <a:r>
              <a:rPr lang="en-US" dirty="0"/>
              <a:t>Ayoub </a:t>
            </a:r>
            <a:r>
              <a:rPr lang="en-US" dirty="0" err="1"/>
              <a:t>Ghliss</a:t>
            </a:r>
            <a:r>
              <a:rPr lang="en-US" dirty="0"/>
              <a:t> </a:t>
            </a:r>
          </a:p>
          <a:p>
            <a:r>
              <a:rPr lang="en-US" dirty="0"/>
              <a:t>AKA: Skuisi</a:t>
            </a:r>
          </a:p>
        </p:txBody>
      </p:sp>
    </p:spTree>
    <p:extLst>
      <p:ext uri="{BB962C8B-B14F-4D97-AF65-F5344CB8AC3E}">
        <p14:creationId xmlns:p14="http://schemas.microsoft.com/office/powerpoint/2010/main" val="2853546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F1725-7136-41EF-87BA-71876BC7B74A}"/>
              </a:ext>
            </a:extLst>
          </p:cNvPr>
          <p:cNvSpPr>
            <a:spLocks noGrp="1"/>
          </p:cNvSpPr>
          <p:nvPr>
            <p:ph type="title"/>
          </p:nvPr>
        </p:nvSpPr>
        <p:spPr/>
        <p:txBody>
          <a:bodyPr/>
          <a:lstStyle/>
          <a:p>
            <a:r>
              <a:rPr lang="en-US" b="0" i="1" dirty="0">
                <a:solidFill>
                  <a:srgbClr val="33CCFF"/>
                </a:solidFill>
                <a:effectLst/>
                <a:latin typeface="inherit"/>
              </a:rPr>
              <a:t>How does the web work</a:t>
            </a:r>
            <a:r>
              <a:rPr lang="en-US" b="0" i="0" dirty="0">
                <a:solidFill>
                  <a:srgbClr val="33CCFF"/>
                </a:solidFill>
                <a:effectLst/>
                <a:latin typeface="inherit"/>
              </a:rPr>
              <a:t>?</a:t>
            </a:r>
            <a:br>
              <a:rPr lang="en-US" b="0" i="0" dirty="0">
                <a:solidFill>
                  <a:srgbClr val="33CCFF"/>
                </a:solidFill>
                <a:effectLst/>
                <a:latin typeface="inherit"/>
              </a:rPr>
            </a:br>
            <a:endParaRPr lang="en-US" dirty="0">
              <a:solidFill>
                <a:srgbClr val="33CCFF"/>
              </a:solidFill>
            </a:endParaRPr>
          </a:p>
        </p:txBody>
      </p:sp>
      <p:sp>
        <p:nvSpPr>
          <p:cNvPr id="3" name="Content Placeholder 2">
            <a:extLst>
              <a:ext uri="{FF2B5EF4-FFF2-40B4-BE49-F238E27FC236}">
                <a16:creationId xmlns:a16="http://schemas.microsoft.com/office/drawing/2014/main" id="{7B6C3521-14D8-4BD6-A1B1-64D30E0F868E}"/>
              </a:ext>
            </a:extLst>
          </p:cNvPr>
          <p:cNvSpPr>
            <a:spLocks noGrp="1"/>
          </p:cNvSpPr>
          <p:nvPr>
            <p:ph idx="1"/>
          </p:nvPr>
        </p:nvSpPr>
        <p:spPr/>
        <p:txBody>
          <a:bodyPr/>
          <a:lstStyle/>
          <a:p>
            <a:r>
              <a:rPr lang="en-US" b="1" i="0" u="none" strike="noStrike" dirty="0">
                <a:solidFill>
                  <a:srgbClr val="212121"/>
                </a:solidFill>
                <a:effectLst/>
                <a:latin typeface="zillaslab"/>
                <a:hlinkClick r:id="rId2" tooltip="Permalink to Clients and servers"/>
              </a:rPr>
              <a:t>Clients and servers</a:t>
            </a:r>
            <a:endParaRPr lang="en-US" b="1" i="0" u="none" strike="noStrike" dirty="0">
              <a:solidFill>
                <a:srgbClr val="212121"/>
              </a:solidFill>
              <a:effectLst/>
              <a:latin typeface="zillaslab"/>
            </a:endParaRPr>
          </a:p>
          <a:p>
            <a:pPr marL="0" indent="0">
              <a:buNone/>
            </a:pPr>
            <a:r>
              <a:rPr lang="en-US" b="1" i="0" u="none" strike="noStrike" dirty="0">
                <a:solidFill>
                  <a:srgbClr val="212121"/>
                </a:solidFill>
                <a:effectLst/>
                <a:latin typeface="zillaslab"/>
              </a:rPr>
              <a:t> </a:t>
            </a:r>
            <a:r>
              <a:rPr lang="en-US" b="0" i="0" dirty="0">
                <a:solidFill>
                  <a:srgbClr val="212121"/>
                </a:solidFill>
                <a:effectLst/>
                <a:latin typeface="arial" panose="020B0604020202020204" pitchFamily="34" charset="0"/>
              </a:rPr>
              <a:t>Clients are the typical web user's internet-connected devices (for example, your computer connected to your Wi-Fi, or your phone connected to your mobile network) and web-accessing software available on those devices (usually a web browser like Firefox or Chrome).</a:t>
            </a:r>
          </a:p>
          <a:p>
            <a:pPr marL="0" indent="0">
              <a:buNone/>
            </a:pPr>
            <a:r>
              <a:rPr lang="en-US" b="1" i="0" u="none" strike="noStrike" dirty="0">
                <a:solidFill>
                  <a:srgbClr val="212121"/>
                </a:solidFill>
                <a:effectLst/>
                <a:latin typeface="zillaslab"/>
              </a:rPr>
              <a:t> </a:t>
            </a:r>
            <a:r>
              <a:rPr lang="en-US" b="0" i="0" dirty="0">
                <a:solidFill>
                  <a:srgbClr val="212121"/>
                </a:solidFill>
                <a:effectLst/>
                <a:latin typeface="arial" panose="020B0604020202020204" pitchFamily="34" charset="0"/>
              </a:rPr>
              <a:t>Servers are computers that store webpages, sites, or apps. When a client device wants to access a webpage, a copy of the webpage is downloaded from the server onto the client machine to be displayed in the user's web browser.</a:t>
            </a:r>
          </a:p>
          <a:p>
            <a:endParaRPr lang="en-US" b="1" i="0" u="none" strike="noStrike" dirty="0">
              <a:solidFill>
                <a:srgbClr val="212121"/>
              </a:solidFill>
              <a:effectLst/>
              <a:latin typeface="zillaslab"/>
            </a:endParaRPr>
          </a:p>
          <a:p>
            <a:endParaRPr lang="en-US" b="1" i="0" dirty="0">
              <a:solidFill>
                <a:srgbClr val="212121"/>
              </a:solidFill>
              <a:effectLst/>
              <a:latin typeface="zillaslab"/>
            </a:endParaRPr>
          </a:p>
          <a:p>
            <a:endParaRPr lang="en-US" dirty="0"/>
          </a:p>
        </p:txBody>
      </p:sp>
    </p:spTree>
    <p:extLst>
      <p:ext uri="{BB962C8B-B14F-4D97-AF65-F5344CB8AC3E}">
        <p14:creationId xmlns:p14="http://schemas.microsoft.com/office/powerpoint/2010/main" val="51031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3D51F-A53F-4629-9B89-AEF8F0C9E379}"/>
              </a:ext>
            </a:extLst>
          </p:cNvPr>
          <p:cNvSpPr>
            <a:spLocks noGrp="1"/>
          </p:cNvSpPr>
          <p:nvPr>
            <p:ph type="title"/>
          </p:nvPr>
        </p:nvSpPr>
        <p:spPr/>
        <p:txBody>
          <a:bodyPr/>
          <a:lstStyle/>
          <a:p>
            <a:r>
              <a:rPr lang="en-US" b="0" i="0" dirty="0">
                <a:solidFill>
                  <a:srgbClr val="33CCFF"/>
                </a:solidFill>
                <a:effectLst/>
                <a:latin typeface="arial" panose="020B0604020202020204" pitchFamily="34" charset="0"/>
              </a:rPr>
              <a:t>In addition to the client and the server, we also need to say hello to:</a:t>
            </a:r>
            <a:endParaRPr lang="en-US" dirty="0">
              <a:solidFill>
                <a:srgbClr val="33CCFF"/>
              </a:solidFill>
            </a:endParaRPr>
          </a:p>
        </p:txBody>
      </p:sp>
      <p:sp>
        <p:nvSpPr>
          <p:cNvPr id="3" name="Content Placeholder 2">
            <a:extLst>
              <a:ext uri="{FF2B5EF4-FFF2-40B4-BE49-F238E27FC236}">
                <a16:creationId xmlns:a16="http://schemas.microsoft.com/office/drawing/2014/main" id="{1933D343-4159-44E1-9CB3-0C05C3E376F0}"/>
              </a:ext>
            </a:extLst>
          </p:cNvPr>
          <p:cNvSpPr>
            <a:spLocks noGrp="1"/>
          </p:cNvSpPr>
          <p:nvPr>
            <p:ph idx="1"/>
          </p:nvPr>
        </p:nvSpPr>
        <p:spPr/>
        <p:txBody>
          <a:bodyPr>
            <a:normAutofit fontScale="62500" lnSpcReduction="20000"/>
          </a:bodyPr>
          <a:lstStyle/>
          <a:p>
            <a:pPr algn="l">
              <a:buFont typeface="Arial" panose="020B0604020202020204" pitchFamily="34" charset="0"/>
              <a:buChar char="•"/>
            </a:pPr>
            <a:r>
              <a:rPr lang="en-US" b="1" i="0" dirty="0">
                <a:solidFill>
                  <a:srgbClr val="212121"/>
                </a:solidFill>
                <a:effectLst/>
                <a:latin typeface="arial" panose="020B0604020202020204" pitchFamily="34" charset="0"/>
              </a:rPr>
              <a:t>Your internet connection</a:t>
            </a:r>
            <a:r>
              <a:rPr lang="en-US" b="0" i="0" dirty="0">
                <a:solidFill>
                  <a:srgbClr val="212121"/>
                </a:solidFill>
                <a:effectLst/>
                <a:latin typeface="arial" panose="020B0604020202020204" pitchFamily="34" charset="0"/>
              </a:rPr>
              <a:t>: Allows you to send and receive data on the web. It's basically like the street between your house and the shop.</a:t>
            </a:r>
          </a:p>
          <a:p>
            <a:pPr algn="l">
              <a:buFont typeface="Arial" panose="020B0604020202020204" pitchFamily="34" charset="0"/>
              <a:buChar char="•"/>
            </a:pPr>
            <a:r>
              <a:rPr lang="en-US" b="1" i="0" dirty="0">
                <a:solidFill>
                  <a:srgbClr val="212121"/>
                </a:solidFill>
                <a:effectLst/>
                <a:latin typeface="arial" panose="020B0604020202020204" pitchFamily="34" charset="0"/>
              </a:rPr>
              <a:t>TCP/IP</a:t>
            </a:r>
            <a:r>
              <a:rPr lang="en-US" b="0" i="0" dirty="0">
                <a:solidFill>
                  <a:srgbClr val="212121"/>
                </a:solidFill>
                <a:effectLst/>
                <a:latin typeface="arial" panose="020B0604020202020204" pitchFamily="34" charset="0"/>
              </a:rPr>
              <a:t>: Transmission Control Protocol and Internet Protocol are communication protocols that define how data should travel across the internet. This is like the transport mechanisms that let you place an order, go to the shop, and buy your goods. In our example, this is like a car or a bike (or however else you might get around).</a:t>
            </a:r>
          </a:p>
          <a:p>
            <a:pPr algn="l">
              <a:buFont typeface="Arial" panose="020B0604020202020204" pitchFamily="34" charset="0"/>
              <a:buChar char="•"/>
            </a:pPr>
            <a:r>
              <a:rPr lang="en-US" b="1" i="0" dirty="0">
                <a:solidFill>
                  <a:srgbClr val="212121"/>
                </a:solidFill>
                <a:effectLst/>
                <a:latin typeface="arial" panose="020B0604020202020204" pitchFamily="34" charset="0"/>
              </a:rPr>
              <a:t>DNS</a:t>
            </a:r>
            <a:r>
              <a:rPr lang="en-US" b="0" i="0" dirty="0">
                <a:solidFill>
                  <a:srgbClr val="212121"/>
                </a:solidFill>
                <a:effectLst/>
                <a:latin typeface="arial" panose="020B0604020202020204" pitchFamily="34" charset="0"/>
              </a:rPr>
              <a:t>: Domain Name Servers are like an address book for websites. When you type a web address in your browser, the browser looks at the DNS to find the website's real address before it can retrieve the website. The browser needs to find out which server the website lives on, so it can send HTTP messages to the right place (see below). This is like looking up the address of the shop so you can access it.</a:t>
            </a:r>
          </a:p>
          <a:p>
            <a:pPr algn="l">
              <a:buFont typeface="Arial" panose="020B0604020202020204" pitchFamily="34" charset="0"/>
              <a:buChar char="•"/>
            </a:pPr>
            <a:r>
              <a:rPr lang="en-US" b="1" i="0" dirty="0">
                <a:solidFill>
                  <a:srgbClr val="212121"/>
                </a:solidFill>
                <a:effectLst/>
                <a:latin typeface="arial" panose="020B0604020202020204" pitchFamily="34" charset="0"/>
              </a:rPr>
              <a:t>HTTP</a:t>
            </a:r>
            <a:r>
              <a:rPr lang="en-US" b="0" i="0" dirty="0">
                <a:solidFill>
                  <a:srgbClr val="212121"/>
                </a:solidFill>
                <a:effectLst/>
                <a:latin typeface="arial" panose="020B0604020202020204" pitchFamily="34" charset="0"/>
              </a:rPr>
              <a:t>: Hypertext Transfer Protocol is an application </a:t>
            </a:r>
            <a:r>
              <a:rPr lang="en-US" b="0" i="0" u="sng" dirty="0">
                <a:solidFill>
                  <a:srgbClr val="00458B"/>
                </a:solidFill>
                <a:effectLst/>
                <a:latin typeface="arial" panose="020B0604020202020204" pitchFamily="34" charset="0"/>
                <a:hlinkClick r:id="rId2"/>
              </a:rPr>
              <a:t>protocol</a:t>
            </a:r>
            <a:r>
              <a:rPr lang="en-US" b="0" i="0" dirty="0">
                <a:solidFill>
                  <a:srgbClr val="212121"/>
                </a:solidFill>
                <a:effectLst/>
                <a:latin typeface="arial" panose="020B0604020202020204" pitchFamily="34" charset="0"/>
              </a:rPr>
              <a:t> that defines a language for clients and servers to speak to each other. This is like the language you use to order your goods.</a:t>
            </a:r>
          </a:p>
          <a:p>
            <a:pPr algn="l">
              <a:buFont typeface="Arial" panose="020B0604020202020204" pitchFamily="34" charset="0"/>
              <a:buChar char="•"/>
            </a:pPr>
            <a:r>
              <a:rPr lang="en-US" b="1" i="0" dirty="0">
                <a:solidFill>
                  <a:srgbClr val="212121"/>
                </a:solidFill>
                <a:effectLst/>
                <a:latin typeface="arial" panose="020B0604020202020204" pitchFamily="34" charset="0"/>
              </a:rPr>
              <a:t>Component files</a:t>
            </a:r>
            <a:r>
              <a:rPr lang="en-US" b="0" i="0" dirty="0">
                <a:solidFill>
                  <a:srgbClr val="212121"/>
                </a:solidFill>
                <a:effectLst/>
                <a:latin typeface="arial" panose="020B0604020202020204" pitchFamily="34" charset="0"/>
              </a:rPr>
              <a:t>: A website is made up of many different files, which are like the different parts of the goods you buy from the shop. These files come in two main types:</a:t>
            </a:r>
          </a:p>
          <a:p>
            <a:pPr marL="742950" lvl="1" indent="-285750" algn="l">
              <a:buFont typeface="Arial" panose="020B0604020202020204" pitchFamily="34" charset="0"/>
              <a:buChar char="•"/>
            </a:pPr>
            <a:r>
              <a:rPr lang="en-US" b="1" i="0" dirty="0">
                <a:solidFill>
                  <a:srgbClr val="212121"/>
                </a:solidFill>
                <a:effectLst/>
                <a:latin typeface="arial" panose="020B0604020202020204" pitchFamily="34" charset="0"/>
              </a:rPr>
              <a:t>Code files</a:t>
            </a:r>
            <a:r>
              <a:rPr lang="en-US" b="0" i="0" dirty="0">
                <a:solidFill>
                  <a:srgbClr val="212121"/>
                </a:solidFill>
                <a:effectLst/>
                <a:latin typeface="arial" panose="020B0604020202020204" pitchFamily="34" charset="0"/>
              </a:rPr>
              <a:t>: Websites are built primarily from HTML, CSS, and JavaScript, though you'll meet other technologies a bit later.</a:t>
            </a:r>
          </a:p>
          <a:p>
            <a:pPr marL="742950" lvl="1" indent="-285750" algn="l">
              <a:buFont typeface="Arial" panose="020B0604020202020204" pitchFamily="34" charset="0"/>
              <a:buChar char="•"/>
            </a:pPr>
            <a:r>
              <a:rPr lang="en-US" b="1" i="0" dirty="0">
                <a:solidFill>
                  <a:srgbClr val="212121"/>
                </a:solidFill>
                <a:effectLst/>
                <a:latin typeface="arial" panose="020B0604020202020204" pitchFamily="34" charset="0"/>
              </a:rPr>
              <a:t>Assets</a:t>
            </a:r>
            <a:r>
              <a:rPr lang="en-US" b="0" i="0" dirty="0">
                <a:solidFill>
                  <a:srgbClr val="212121"/>
                </a:solidFill>
                <a:effectLst/>
                <a:latin typeface="arial" panose="020B0604020202020204" pitchFamily="34" charset="0"/>
              </a:rPr>
              <a:t>: This is a collective name for all the other stuff that makes up a website, such as images, music, video, Word documents, and PDFs.</a:t>
            </a:r>
          </a:p>
          <a:p>
            <a:endParaRPr lang="en-US" dirty="0"/>
          </a:p>
        </p:txBody>
      </p:sp>
    </p:spTree>
    <p:extLst>
      <p:ext uri="{BB962C8B-B14F-4D97-AF65-F5344CB8AC3E}">
        <p14:creationId xmlns:p14="http://schemas.microsoft.com/office/powerpoint/2010/main" val="1233731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55BA8-A32A-4D14-AA16-7B06F2003EFB}"/>
              </a:ext>
            </a:extLst>
          </p:cNvPr>
          <p:cNvSpPr>
            <a:spLocks noGrp="1"/>
          </p:cNvSpPr>
          <p:nvPr>
            <p:ph type="title"/>
          </p:nvPr>
        </p:nvSpPr>
        <p:spPr/>
        <p:txBody>
          <a:bodyPr/>
          <a:lstStyle/>
          <a:p>
            <a:r>
              <a:rPr lang="en-US" b="0" i="1" dirty="0">
                <a:solidFill>
                  <a:srgbClr val="33CCFF"/>
                </a:solidFill>
                <a:effectLst/>
                <a:latin typeface="inherit"/>
              </a:rPr>
              <a:t>What </a:t>
            </a:r>
            <a:r>
              <a:rPr lang="en-US" b="0" i="0" dirty="0">
                <a:solidFill>
                  <a:srgbClr val="33CCFF"/>
                </a:solidFill>
                <a:effectLst/>
                <a:latin typeface="inherit"/>
              </a:rPr>
              <a:t>do you need</a:t>
            </a:r>
            <a:r>
              <a:rPr lang="en-US" b="0" i="1" dirty="0">
                <a:solidFill>
                  <a:srgbClr val="33CCFF"/>
                </a:solidFill>
                <a:effectLst/>
                <a:latin typeface="inherit"/>
              </a:rPr>
              <a:t> to be a web developer?</a:t>
            </a:r>
            <a:br>
              <a:rPr lang="en-US" b="0" i="0" dirty="0">
                <a:solidFill>
                  <a:srgbClr val="33CCFF"/>
                </a:solidFill>
                <a:effectLst/>
                <a:latin typeface="inherit"/>
              </a:rPr>
            </a:br>
            <a:endParaRPr lang="en-US" dirty="0">
              <a:solidFill>
                <a:srgbClr val="33CCFF"/>
              </a:solidFill>
            </a:endParaRPr>
          </a:p>
        </p:txBody>
      </p:sp>
      <p:sp>
        <p:nvSpPr>
          <p:cNvPr id="3" name="Content Placeholder 2">
            <a:extLst>
              <a:ext uri="{FF2B5EF4-FFF2-40B4-BE49-F238E27FC236}">
                <a16:creationId xmlns:a16="http://schemas.microsoft.com/office/drawing/2014/main" id="{E0EEDBCD-BB47-4DB1-8DBF-C31968EF6637}"/>
              </a:ext>
            </a:extLst>
          </p:cNvPr>
          <p:cNvSpPr>
            <a:spLocks noGrp="1"/>
          </p:cNvSpPr>
          <p:nvPr>
            <p:ph idx="1"/>
          </p:nvPr>
        </p:nvSpPr>
        <p:spPr/>
        <p:txBody>
          <a:bodyPr/>
          <a:lstStyle/>
          <a:p>
            <a:pPr marL="0" indent="0">
              <a:buNone/>
            </a:pPr>
            <a:r>
              <a:rPr lang="en-US" b="1" i="0" dirty="0">
                <a:solidFill>
                  <a:srgbClr val="202124"/>
                </a:solidFill>
                <a:effectLst/>
                <a:latin typeface="Google Sans"/>
              </a:rPr>
              <a:t>Before you can call yourself a web developer and start applying for jobs, you'll need to master the following skills:</a:t>
            </a:r>
          </a:p>
          <a:p>
            <a:pPr algn="l">
              <a:buFont typeface="+mj-lt"/>
              <a:buAutoNum type="arabicPeriod"/>
            </a:pPr>
            <a:r>
              <a:rPr lang="en-US" b="0" i="0" dirty="0">
                <a:solidFill>
                  <a:srgbClr val="202124"/>
                </a:solidFill>
                <a:effectLst/>
                <a:latin typeface="arial" panose="020B0604020202020204" pitchFamily="34" charset="0"/>
              </a:rPr>
              <a:t>Languages: HTML, CSS and JavaScript. ...</a:t>
            </a:r>
          </a:p>
          <a:p>
            <a:pPr algn="l">
              <a:buFont typeface="+mj-lt"/>
              <a:buAutoNum type="arabicPeriod"/>
            </a:pPr>
            <a:r>
              <a:rPr lang="en-US" b="0" i="0" dirty="0">
                <a:solidFill>
                  <a:srgbClr val="202124"/>
                </a:solidFill>
                <a:effectLst/>
                <a:latin typeface="arial" panose="020B0604020202020204" pitchFamily="34" charset="0"/>
              </a:rPr>
              <a:t>Libraries and Frameworks: Bootstrap and jQuery. ...</a:t>
            </a:r>
          </a:p>
          <a:p>
            <a:pPr algn="l">
              <a:buFont typeface="+mj-lt"/>
              <a:buAutoNum type="arabicPeriod"/>
            </a:pPr>
            <a:r>
              <a:rPr lang="en-US" b="0" i="0" dirty="0">
                <a:solidFill>
                  <a:srgbClr val="202124"/>
                </a:solidFill>
                <a:effectLst/>
                <a:latin typeface="arial" panose="020B0604020202020204" pitchFamily="34" charset="0"/>
              </a:rPr>
              <a:t>Git and GitHub. ...</a:t>
            </a:r>
          </a:p>
          <a:p>
            <a:pPr marL="0" indent="0">
              <a:buNone/>
            </a:pPr>
            <a:endParaRPr lang="en-US" dirty="0"/>
          </a:p>
        </p:txBody>
      </p:sp>
    </p:spTree>
    <p:extLst>
      <p:ext uri="{BB962C8B-B14F-4D97-AF65-F5344CB8AC3E}">
        <p14:creationId xmlns:p14="http://schemas.microsoft.com/office/powerpoint/2010/main" val="2350377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F5C0-B045-4A05-9333-5A9D2E6110EC}"/>
              </a:ext>
            </a:extLst>
          </p:cNvPr>
          <p:cNvSpPr>
            <a:spLocks noGrp="1"/>
          </p:cNvSpPr>
          <p:nvPr>
            <p:ph type="title"/>
          </p:nvPr>
        </p:nvSpPr>
        <p:spPr/>
        <p:txBody>
          <a:bodyPr/>
          <a:lstStyle/>
          <a:p>
            <a:r>
              <a:rPr lang="en-US" b="0" i="1" dirty="0">
                <a:solidFill>
                  <a:srgbClr val="33CCFF"/>
                </a:solidFill>
                <a:effectLst/>
                <a:latin typeface="inherit"/>
              </a:rPr>
              <a:t>What is the role of a web developer?</a:t>
            </a:r>
            <a:br>
              <a:rPr lang="en-US" b="0" i="0" dirty="0">
                <a:solidFill>
                  <a:srgbClr val="33CCFF"/>
                </a:solidFill>
                <a:effectLst/>
                <a:latin typeface="inherit"/>
              </a:rPr>
            </a:br>
            <a:endParaRPr lang="en-US" dirty="0">
              <a:solidFill>
                <a:srgbClr val="33CCFF"/>
              </a:solidFill>
            </a:endParaRPr>
          </a:p>
        </p:txBody>
      </p:sp>
      <p:sp>
        <p:nvSpPr>
          <p:cNvPr id="3" name="Content Placeholder 2">
            <a:extLst>
              <a:ext uri="{FF2B5EF4-FFF2-40B4-BE49-F238E27FC236}">
                <a16:creationId xmlns:a16="http://schemas.microsoft.com/office/drawing/2014/main" id="{86DF3BC8-9A88-4A4A-B466-AC53B28BD30D}"/>
              </a:ext>
            </a:extLst>
          </p:cNvPr>
          <p:cNvSpPr>
            <a:spLocks noGrp="1"/>
          </p:cNvSpPr>
          <p:nvPr>
            <p:ph idx="1"/>
          </p:nvPr>
        </p:nvSpPr>
        <p:spPr/>
        <p:txBody>
          <a:bodyPr/>
          <a:lstStyle/>
          <a:p>
            <a:pPr marL="0" indent="0" algn="l">
              <a:buNone/>
            </a:pPr>
            <a:r>
              <a:rPr lang="en-US" b="0" i="0" dirty="0">
                <a:solidFill>
                  <a:srgbClr val="191D22"/>
                </a:solidFill>
                <a:effectLst/>
                <a:latin typeface="Source Sans Pro" panose="020B0604020202020204" pitchFamily="34" charset="0"/>
              </a:rPr>
              <a:t>Also known as web programmers or web coders, web developers essentially make a website work by building the functionality, interactivity and visible structure of the site, normally based on the vision of designers and other key roles.</a:t>
            </a:r>
          </a:p>
          <a:p>
            <a:pPr marL="0" indent="0" algn="l">
              <a:buNone/>
            </a:pPr>
            <a:r>
              <a:rPr lang="en-US" b="0" i="0" dirty="0">
                <a:solidFill>
                  <a:srgbClr val="191D22"/>
                </a:solidFill>
                <a:effectLst/>
                <a:latin typeface="Source Sans Pro" panose="020B0604020202020204" pitchFamily="34" charset="0"/>
              </a:rPr>
              <a:t>Web developers are also responsible for ensuring a site functions correctly on all browsers - both desktop and mobile - through testing. Once a site is live, a developer carries out  updates and other maintenance tasks as necessary.</a:t>
            </a:r>
          </a:p>
          <a:p>
            <a:endParaRPr lang="en-US" dirty="0"/>
          </a:p>
        </p:txBody>
      </p:sp>
    </p:spTree>
    <p:extLst>
      <p:ext uri="{BB962C8B-B14F-4D97-AF65-F5344CB8AC3E}">
        <p14:creationId xmlns:p14="http://schemas.microsoft.com/office/powerpoint/2010/main" val="4031467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581</Words>
  <Application>Microsoft Office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vt:i4>
      </vt:variant>
    </vt:vector>
  </HeadingPairs>
  <TitlesOfParts>
    <vt:vector size="15" baseType="lpstr">
      <vt:lpstr>Arial</vt:lpstr>
      <vt:lpstr>Arial</vt:lpstr>
      <vt:lpstr>Calibri</vt:lpstr>
      <vt:lpstr>Calibri Light</vt:lpstr>
      <vt:lpstr>Google Sans</vt:lpstr>
      <vt:lpstr>inherit</vt:lpstr>
      <vt:lpstr>Montserrat</vt:lpstr>
      <vt:lpstr>Source Sans Pro</vt:lpstr>
      <vt:lpstr>zillaslab</vt:lpstr>
      <vt:lpstr>Office Theme</vt:lpstr>
      <vt:lpstr>Web fundamentals project</vt:lpstr>
      <vt:lpstr>How does the web work? </vt:lpstr>
      <vt:lpstr>In addition to the client and the server, we also need to say hello to:</vt:lpstr>
      <vt:lpstr>What do you need to be a web developer? </vt:lpstr>
      <vt:lpstr>What is the role of a web developer?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fundamentals project</dc:title>
  <dc:creator>Skuisi Fly</dc:creator>
  <cp:lastModifiedBy>Skuisi Fly</cp:lastModifiedBy>
  <cp:revision>2</cp:revision>
  <dcterms:created xsi:type="dcterms:W3CDTF">2021-05-31T11:15:03Z</dcterms:created>
  <dcterms:modified xsi:type="dcterms:W3CDTF">2021-05-31T11:34:06Z</dcterms:modified>
</cp:coreProperties>
</file>