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2" r:id="rId3"/>
    <p:sldId id="535" r:id="rId4"/>
    <p:sldId id="329" r:id="rId5"/>
    <p:sldId id="2335" r:id="rId6"/>
    <p:sldId id="2336" r:id="rId7"/>
    <p:sldId id="2337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hyperlink" Target="http://188.230.222.237/" TargetMode="Externa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191389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sl-SI" sz="28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automation</a:t>
            </a:r>
            <a:endParaRPr lang="sl-SI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390" y="1252855"/>
            <a:ext cx="284797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sl-SI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Smart home</a:t>
            </a:r>
            <a:endParaRPr lang="sl-SI" alt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673428" y="259639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833" y="2659262"/>
            <a:ext cx="4586433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l-SI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Anže Škulj</a:t>
            </a:r>
            <a:endParaRPr lang="sl-SI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620815" y="1959640"/>
            <a:ext cx="1083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l-SI" altLang="en-US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UVOD</a:t>
            </a:r>
            <a:endParaRPr lang="sl-SI" altLang="en-US" sz="2800" b="1" dirty="0">
              <a:solidFill>
                <a:schemeClr val="accent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267687" y="890413"/>
            <a:ext cx="13417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Funkcionalnosti</a:t>
            </a:r>
            <a:endParaRPr lang="sl-SI" altLang="zh-CN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76147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67687" y="1784245"/>
            <a:ext cx="17297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Uporabljene naprave</a:t>
            </a:r>
            <a:endParaRPr lang="sl-SI" altLang="zh-CN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69979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267687" y="2678077"/>
            <a:ext cx="1527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Pregeld tehnologij</a:t>
            </a:r>
            <a:endParaRPr lang="sl-SI" altLang="zh-CN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63811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67687" y="3571910"/>
            <a:ext cx="6254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Demo</a:t>
            </a:r>
            <a:endParaRPr lang="sl-SI" altLang="zh-CN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376295" y="3957644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614999" y="363155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4742258" y="1098512"/>
            <a:ext cx="106362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sl-SI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Razsvetljava</a:t>
            </a:r>
            <a:endParaRPr lang="sl-SI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4742258" y="2960275"/>
            <a:ext cx="210820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sl-SI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Zapiranje in odpiranje vrat</a:t>
            </a:r>
            <a:endParaRPr lang="sl-SI" altLang="en-US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894207" y="1098512"/>
            <a:ext cx="138620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sl-SI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Toplotna črpalka</a:t>
            </a:r>
            <a:endParaRPr lang="sl-SI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94207" y="2967260"/>
            <a:ext cx="141224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sl-SI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Vodni zalogovnik</a:t>
            </a:r>
            <a:endParaRPr lang="sl-SI" altLang="en-US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0735" y="224155"/>
            <a:ext cx="3296920" cy="52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sl-SI" altLang="zh-CN" sz="32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Funkcionalnosti</a:t>
            </a:r>
            <a:endParaRPr lang="sl-SI" altLang="zh-CN" sz="32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894080" y="1480820"/>
            <a:ext cx="1787525" cy="1456690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4783455" y="1480820"/>
            <a:ext cx="2000250" cy="1456690"/>
          </a:xfrm>
          <a:prstGeom prst="rect">
            <a:avLst/>
          </a:prstGeom>
        </p:spPr>
      </p:pic>
      <p:pic>
        <p:nvPicPr>
          <p:cNvPr id="34" name="Picture Placeholder 33"/>
          <p:cNvPicPr>
            <a:picLocks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894080" y="3331845"/>
            <a:ext cx="1787525" cy="1445895"/>
          </a:xfrm>
          <a:prstGeom prst="rect">
            <a:avLst/>
          </a:prstGeom>
        </p:spPr>
      </p:pic>
      <p:pic>
        <p:nvPicPr>
          <p:cNvPr id="35" name="Picture Placeholder 34"/>
          <p:cNvPicPr>
            <a:picLocks noChangeAspect="1"/>
          </p:cNvPicPr>
          <p:nvPr>
            <p:ph type="pic" sz="quarter" idx="11"/>
          </p:nvPr>
        </p:nvPicPr>
        <p:blipFill>
          <a:blip r:embed="rId4"/>
          <a:stretch>
            <a:fillRect/>
          </a:stretch>
        </p:blipFill>
        <p:spPr>
          <a:xfrm>
            <a:off x="4783455" y="3592830"/>
            <a:ext cx="279146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894080" y="1098550"/>
            <a:ext cx="3943350" cy="198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Raspberry pi 3B+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Arduino UNO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HC-SR04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ESP8266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Shelly 1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Nibe heat pump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NICE doors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eaLnBrk="1" hangingPunct="1"/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0735" y="224155"/>
            <a:ext cx="4286250" cy="52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sl-SI" altLang="zh-CN" sz="32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Uporabljene naprave</a:t>
            </a:r>
            <a:endParaRPr lang="sl-SI" altLang="zh-CN" sz="32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894080" y="1098550"/>
            <a:ext cx="3943350" cy="198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Apache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InfluxDB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MQTT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HTML/CSS/JS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PHP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Python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Linux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API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0735" y="224155"/>
            <a:ext cx="4286250" cy="52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sl-SI" altLang="zh-CN" sz="32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Tehnologije</a:t>
            </a:r>
            <a:endParaRPr lang="sl-SI" altLang="zh-CN" sz="32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0735" y="224155"/>
            <a:ext cx="4286250" cy="52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sl-SI" altLang="zh-CN" sz="32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Demo</a:t>
            </a:r>
            <a:endParaRPr lang="sl-SI" altLang="zh-CN" sz="32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Placeholder 1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894080" y="1334135"/>
            <a:ext cx="6785610" cy="3573145"/>
          </a:xfrm>
          <a:prstGeom prst="rect">
            <a:avLst/>
          </a:prstGeom>
        </p:spPr>
      </p:pic>
      <p:sp>
        <p:nvSpPr>
          <p:cNvPr id="4" name="Rectangle 93"/>
          <p:cNvSpPr>
            <a:spLocks noChangeArrowheads="1"/>
          </p:cNvSpPr>
          <p:nvPr/>
        </p:nvSpPr>
        <p:spPr bwMode="auto">
          <a:xfrm>
            <a:off x="894080" y="922655"/>
            <a:ext cx="4286250" cy="3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no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sl-SI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  <a:hlinkClick r:id="rId2" tooltip=""/>
              </a:rPr>
              <a:t>Smart home</a:t>
            </a:r>
            <a:endParaRPr lang="sl-SI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全屏显示(16:9)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Calibri Light</vt:lpstr>
      <vt:lpstr>方正宋刻本秀楷简体</vt:lpstr>
      <vt:lpstr>Lato Light</vt:lpstr>
      <vt:lpstr>Segoe Print</vt:lpstr>
      <vt:lpstr>MS PGothic</vt:lpstr>
      <vt:lpstr>Microsoft YaHei</vt:lpstr>
      <vt:lpstr>Arial Unicode MS</vt:lpstr>
      <vt:lpstr>等线</vt:lpstr>
      <vt:lpstr>Gill Sans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Anže</cp:lastModifiedBy>
  <cp:revision>96</cp:revision>
  <dcterms:created xsi:type="dcterms:W3CDTF">2017-05-02T06:39:00Z</dcterms:created>
  <dcterms:modified xsi:type="dcterms:W3CDTF">2024-01-09T20:22:58Z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8A1EF5068858493A93B977A1C0BB53CD_13</vt:lpwstr>
  </property>
</Properties>
</file>