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19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8501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8.png"  /><Relationship Id="rId11" Type="http://schemas.openxmlformats.org/officeDocument/2006/relationships/image" Target="../media/image5.jpeg"  /><Relationship Id="rId12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jpeg"  /><Relationship Id="rId8" Type="http://schemas.openxmlformats.org/officeDocument/2006/relationships/image" Target="../media/image6.png"  /><Relationship Id="rId9" Type="http://schemas.openxmlformats.org/officeDocument/2006/relationships/image" Target="../media/image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346675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8073034" y="2597897"/>
            <a:ext cx="1662205" cy="16622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5181" y="2378402"/>
            <a:ext cx="1905000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35599" y="2573146"/>
            <a:ext cx="2409460" cy="17117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98918" y="2076940"/>
            <a:ext cx="2367943" cy="23679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063215" y="2759612"/>
            <a:ext cx="1783169" cy="13387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8504" y="4960936"/>
            <a:ext cx="3502479" cy="12633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17923" y="4508917"/>
            <a:ext cx="2710222" cy="2167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428146" y="5009257"/>
            <a:ext cx="2497877" cy="14071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505727" y="4960935"/>
            <a:ext cx="1783169" cy="1338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405586" y="4799220"/>
            <a:ext cx="1662205" cy="16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746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93525" y="1658564"/>
            <a:ext cx="9100681" cy="5543723"/>
          </a:xfrm>
          <a:prstGeom prst="rect">
            <a:avLst/>
          </a:prstGeom>
        </p:spPr>
      </p:pic>
      <p:cxnSp>
        <p:nvCxnSpPr>
          <p:cNvPr id="4" name="화살표 3"/>
          <p:cNvCxnSpPr/>
          <p:nvPr/>
        </p:nvCxnSpPr>
        <p:spPr>
          <a:xfrm>
            <a:off x="3878836" y="2804672"/>
            <a:ext cx="272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화살표 4"/>
          <p:cNvCxnSpPr/>
          <p:nvPr/>
        </p:nvCxnSpPr>
        <p:spPr>
          <a:xfrm rot="16200000" flipH="1">
            <a:off x="4747290" y="3192876"/>
            <a:ext cx="424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화살표 5"/>
          <p:cNvCxnSpPr/>
          <p:nvPr/>
        </p:nvCxnSpPr>
        <p:spPr>
          <a:xfrm rot="16200000" flipH="1">
            <a:off x="4747290" y="4025633"/>
            <a:ext cx="424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화살표 6"/>
          <p:cNvCxnSpPr/>
          <p:nvPr/>
        </p:nvCxnSpPr>
        <p:spPr>
          <a:xfrm rot="16200000" flipH="1">
            <a:off x="4747290" y="4705991"/>
            <a:ext cx="424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화살표 7"/>
          <p:cNvCxnSpPr/>
          <p:nvPr/>
        </p:nvCxnSpPr>
        <p:spPr>
          <a:xfrm rot="16200000" flipH="1">
            <a:off x="4747290" y="5514415"/>
            <a:ext cx="424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/>
          <p:nvPr/>
        </p:nvCxnSpPr>
        <p:spPr>
          <a:xfrm rot="16200000" flipH="1">
            <a:off x="4747290" y="6322838"/>
            <a:ext cx="424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5400000" flipH="1" flipV="1">
            <a:off x="5035278" y="4201555"/>
            <a:ext cx="3554180" cy="111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화살표 10"/>
          <p:cNvCxnSpPr/>
          <p:nvPr/>
        </p:nvCxnSpPr>
        <p:spPr>
          <a:xfrm rot="16200000" flipH="1">
            <a:off x="8056907" y="3237024"/>
            <a:ext cx="5125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화살표 11"/>
          <p:cNvCxnSpPr/>
          <p:nvPr/>
        </p:nvCxnSpPr>
        <p:spPr>
          <a:xfrm rot="16200000" flipH="1">
            <a:off x="8056906" y="3981484"/>
            <a:ext cx="5125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16200000" flipH="1">
            <a:off x="8056907" y="4757854"/>
            <a:ext cx="5125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3281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0</ep:Words>
  <ep:PresentationFormat>화면 슬라이드 쇼(4:3)</ep:PresentationFormat>
  <ep:Paragraphs>2</ep:Paragraphs>
  <ep:Slides>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2024-11-26T06:58:25.203</dcterms:created>
  <dc:creator>user</dc:creator>
  <cp:lastModifiedBy>user</cp:lastModifiedBy>
  <dcterms:modified xsi:type="dcterms:W3CDTF">2024-11-26T07:26:34.237</dcterms:modified>
  <cp:revision>4</cp:revision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