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1095599"/>
            <a:ext cx="6718433" cy="375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: locate an ideal location for Korean restaurant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-min-son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8B9268AB-88F9-47EC-8233-6CCA374C2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99312-D6BB-4B68-AC61-242886BAB3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327-81E6-4008-BFEC-82ED3F19BD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Heung-min-son interest to open a brand new restaurant in Toronto Canada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Location play significant role in success of restaurant business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Assumed that the location concentrate with restaurant is a prime location because there are constant crowd walking the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project we will search for a place with no or least concentrate Korean restaurant </a:t>
            </a:r>
          </a:p>
        </p:txBody>
      </p:sp>
    </p:spTree>
    <p:extLst>
      <p:ext uri="{BB962C8B-B14F-4D97-AF65-F5344CB8AC3E}">
        <p14:creationId xmlns:p14="http://schemas.microsoft.com/office/powerpoint/2010/main" val="25247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696F01C-F398-4F7F-B285-7F44569B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B3C9A-39DC-43B1-9145-77CCAD3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0E75-BC8B-4E64-A891-C9212D79D78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postal code and neighborhood of Toronto are scraped from Wikipedia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Link : </a:t>
            </a:r>
            <a:r>
              <a:rPr lang="en-US" dirty="0">
                <a:hlinkClick r:id="rId3"/>
              </a:rPr>
              <a:t>https://en.wikipedia.org/wiki/List_of_postal_codes_of_Canada:_M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Restaurant data is extracted via </a:t>
            </a:r>
            <a:r>
              <a:rPr lang="en-US" dirty="0" err="1"/>
              <a:t>foursquareapi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A5D92F2-2084-4FED-A2DF-CEB9B2E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745BB-3102-419D-A6F8-4BF7F9A3A7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0FAD-59DB-49CE-8A9D-7552E73CE43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Postal code data will be scraped and convert into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will be processed and cleaned for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Foursquare </a:t>
            </a:r>
            <a:r>
              <a:rPr lang="en-US" dirty="0" err="1"/>
              <a:t>api</a:t>
            </a:r>
            <a:r>
              <a:rPr lang="en-US" dirty="0"/>
              <a:t> will be called for data of the restaurant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Analyzing by k-mean clustering approach for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restaurant density will be plotted in bar chart to analyze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5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{0F5FF07B-1144-4E5E-80E3-20813AE3C510}tf56410444_win32</Template>
  <TotalTime>254</TotalTime>
  <Words>167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Garamond</vt:lpstr>
      <vt:lpstr>Wingdings</vt:lpstr>
      <vt:lpstr>SavonVTI</vt:lpstr>
      <vt:lpstr>Battle of neighborhood</vt:lpstr>
      <vt:lpstr>Case : locate an ideal location for Korean restaurant  Client : heung-min-son</vt:lpstr>
      <vt:lpstr>Problem statement</vt:lpstr>
      <vt:lpstr>Data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FOLKZ sApoN</dc:creator>
  <cp:lastModifiedBy>FOLKZ sApoN</cp:lastModifiedBy>
  <cp:revision>5</cp:revision>
  <dcterms:created xsi:type="dcterms:W3CDTF">2021-01-19T15:08:42Z</dcterms:created>
  <dcterms:modified xsi:type="dcterms:W3CDTF">2021-01-20T09:35:10Z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