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Battle of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584721-CD86-4715-8872-EDF6AB9C2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04D1D4-D38D-40E1-ABBE-97BBAC6BDF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Cluster 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42F741-17C9-43AD-8297-D76D7B61AA6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13812"/>
            <a:ext cx="10058400" cy="4001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776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CBA056C2-C996-4B10-8EAE-64110D2A1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A91E8-9741-45C9-83CE-01A767A9A36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Cluster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0E167-9C7D-4100-B878-BC7A1361A8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148" y="2656778"/>
            <a:ext cx="6978316" cy="3558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102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CBA056C2-C996-4B10-8EAE-64110D2A1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A91E8-9741-45C9-83CE-01A767A9A36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Cluster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68A25A-11B6-4651-B9F0-B78E19A3BA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2406316"/>
            <a:ext cx="10058400" cy="3809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338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CBA056C2-C996-4B10-8EAE-64110D2A1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A91E8-9741-45C9-83CE-01A767A9A36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Cluster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AF690A-93F9-4213-9303-18793191BB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2390274"/>
            <a:ext cx="10058400" cy="4010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278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CBA056C2-C996-4B10-8EAE-64110D2A1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A91E8-9741-45C9-83CE-01A767A9A36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Cluster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440082-3A2E-419F-A2F2-6222F49190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77980"/>
            <a:ext cx="10058400" cy="3937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85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1883B771-7007-4EB2-8FAD-AEA0ED2D5A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05C3BE-6A86-40E6-B912-1E131A1B619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84A4-9DB9-47B8-8BC7-F0B01935FE6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As shown in the report the most suit cluster for Korean restaurant based on given criteria is cluster 0 because it contains total of 235 restaurants with 25 of Japanese restaurants and only 1 </a:t>
            </a:r>
            <a:r>
              <a:rPr lang="en-US" dirty="0" err="1"/>
              <a:t>korean</a:t>
            </a:r>
            <a:r>
              <a:rPr lang="en-US" dirty="0"/>
              <a:t> restaurant. In the area shown below is the best location for open Korean restaurant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744A1-0C24-4B98-8010-38733C5EF2C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127" y="3128212"/>
            <a:ext cx="5646820" cy="2422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46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964" y="1095599"/>
            <a:ext cx="6718433" cy="3753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: locate an ideal location for Korean restaurant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heung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-min-son</a:t>
            </a: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8B9268AB-88F9-47EC-8233-6CCA374C2F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C99312-D6BB-4B68-AC61-242886BAB3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3327-81E6-4008-BFEC-82ED3F19BD1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Heung-min-son interest to open a brand new restaurant in Toronto Canada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Location play significant role in success of restaurant business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Assumed that the location concentrate with restaurant is a prime location because there are constant crowd walking the area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this project we will search for a place with no or least concentrate Korean restaurant </a:t>
            </a:r>
          </a:p>
        </p:txBody>
      </p:sp>
    </p:spTree>
    <p:extLst>
      <p:ext uri="{BB962C8B-B14F-4D97-AF65-F5344CB8AC3E}">
        <p14:creationId xmlns:p14="http://schemas.microsoft.com/office/powerpoint/2010/main" val="252478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F696F01C-F398-4F7F-B285-7F44569B2F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B3C9A-39DC-43B1-9145-77CCAD3AE5F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0E75-BC8B-4E64-A891-C9212D79D78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From the postal code and neighborhood of Toronto are scraped from Wikipedia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Link : </a:t>
            </a:r>
            <a:r>
              <a:rPr lang="en-US" dirty="0">
                <a:hlinkClick r:id="rId3"/>
              </a:rPr>
              <a:t>https://en.wikipedia.org/wiki/List_of_postal_codes_of_Canada:_M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Restaurant data is extracted via </a:t>
            </a:r>
            <a:r>
              <a:rPr lang="en-US" dirty="0" err="1"/>
              <a:t>foursquareapi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2AB65-1683-459F-BCFA-EC6E1455BCE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074" y="3429000"/>
            <a:ext cx="2346859" cy="1879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90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A5D92F2-2084-4FED-A2DF-CEB9B2ED1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A745BB-3102-419D-A6F8-4BF7F9A3A76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0FAD-59DB-49CE-8A9D-7552E73CE43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the scraped data was first cleaned. Empty value cells and cell with the value “not assigned” were dropped. The </a:t>
            </a:r>
            <a:r>
              <a:rPr lang="en-US" dirty="0" err="1"/>
              <a:t>dataframe</a:t>
            </a:r>
            <a:r>
              <a:rPr lang="en-US" dirty="0"/>
              <a:t> was merged with the </a:t>
            </a:r>
            <a:r>
              <a:rPr lang="en-US" dirty="0" err="1"/>
              <a:t>dataframe</a:t>
            </a:r>
            <a:r>
              <a:rPr lang="en-US" dirty="0"/>
              <a:t> of geospatial data. With that the co-ordinates were assigned to every neighborhood. The cell having borough names and neighborhoods names were allotted borough names under the neighborhood column.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81358-30F5-4A46-B5DE-AACF765CDA8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469" y="3274411"/>
            <a:ext cx="3401060" cy="226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65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584721-CD86-4715-8872-EDF6AB9C2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04D1D4-D38D-40E1-ABBE-97BBAC6BDF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B194-A383-4C7F-917E-1F7D0F38F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3.1 Feature selection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Since our primary focus area is the restaurant. We filtered out the data returned by Foursquare API to include the venue category having the term “ restaurant”. Thus the data which were not required (historical monument, bakery, cafe etc.) were dropped from the dataset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3.2 Exploratory data analysis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3.2.2 Plotting of neighborhoods on a map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F6A12-EE12-4861-BFEA-BC56A5E895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62" y="4416050"/>
            <a:ext cx="3545305" cy="1294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528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584721-CD86-4715-8872-EDF6AB9C2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04D1D4-D38D-40E1-ABBE-97BBAC6BDF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B194-A383-4C7F-917E-1F7D0F38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60248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3.2.3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Onehot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encoding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Onehot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encoding was carried out on the data to create dummy variables for the venue category as it is a categorical variable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74320" lvl="1" indent="0"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3.2.3 create the most common venue base on restaurant category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2D947-80DB-43C3-A036-066EC06E067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458" y="2986054"/>
            <a:ext cx="4538980" cy="1367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B31963-0C97-4C87-A9E9-2BD396DAE1A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03" y="4971907"/>
            <a:ext cx="4432935" cy="150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40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584721-CD86-4715-8872-EDF6AB9C2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04D1D4-D38D-40E1-ABBE-97BBAC6BDF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Classification using </a:t>
            </a:r>
            <a:r>
              <a:rPr lang="en-US" dirty="0" err="1"/>
              <a:t>Kmeans</a:t>
            </a:r>
            <a:r>
              <a:rPr lang="en-US" dirty="0"/>
              <a:t> </a:t>
            </a:r>
            <a:r>
              <a:rPr lang="en-US" dirty="0" err="1"/>
              <a:t>clusterings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B194-A383-4C7F-917E-1F7D0F38F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the restaurant were classified using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KMeans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clusterings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. They were cluster based on their density. There will be 5 cluster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D008E-12BE-4C0E-8798-64CFE3B6A36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874" y="2833240"/>
            <a:ext cx="4214294" cy="2444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75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584721-CD86-4715-8872-EDF6AB9C2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04D1D4-D38D-40E1-ABBE-97BBAC6BDF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Analyzing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B194-A383-4C7F-917E-1F7D0F38F8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Our most suit location contains 3 criteria 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1  high density of restaurant number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2 low density of Korean restaurant number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3.high density of similar cuisine such as Japanese,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thai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, etc.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55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{0F5FF07B-1144-4E5E-80E3-20813AE3C510}tf56410444_win32</Template>
  <TotalTime>519</TotalTime>
  <Words>412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Avenir Next LT Pro</vt:lpstr>
      <vt:lpstr>Avenir Next LT Pro Light</vt:lpstr>
      <vt:lpstr>Calibri</vt:lpstr>
      <vt:lpstr>Garamond</vt:lpstr>
      <vt:lpstr>Wingdings</vt:lpstr>
      <vt:lpstr>SavonVTI</vt:lpstr>
      <vt:lpstr>Battle of neighborhood</vt:lpstr>
      <vt:lpstr>Case : locate an ideal location for Korean restaurant  Client : heung-min-son</vt:lpstr>
      <vt:lpstr>Problem statement</vt:lpstr>
      <vt:lpstr>Data acquisition</vt:lpstr>
      <vt:lpstr>Data cleaning</vt:lpstr>
      <vt:lpstr>Methodology</vt:lpstr>
      <vt:lpstr>Methodology</vt:lpstr>
      <vt:lpstr>Classification using Kmeans clusterings</vt:lpstr>
      <vt:lpstr>Analyzing the result</vt:lpstr>
      <vt:lpstr>Cluster 0</vt:lpstr>
      <vt:lpstr>Cluster 1</vt:lpstr>
      <vt:lpstr>Cluster 2</vt:lpstr>
      <vt:lpstr>Cluster 3</vt:lpstr>
      <vt:lpstr>Cluster 4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</dc:title>
  <dc:creator>FOLKZ sApoN</dc:creator>
  <cp:lastModifiedBy>FOLKZ sApoN</cp:lastModifiedBy>
  <cp:revision>7</cp:revision>
  <dcterms:created xsi:type="dcterms:W3CDTF">2021-01-19T15:08:42Z</dcterms:created>
  <dcterms:modified xsi:type="dcterms:W3CDTF">2021-01-20T14:00:04Z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