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58" r:id="rId6"/>
    <p:sldId id="265"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sam I" userId="945c4322417bfb0e" providerId="LiveId" clId="{98D9E71C-FA6C-4363-8B2D-F28662654A7F}"/>
    <pc:docChg chg="undo custSel addSld modSld sldOrd">
      <pc:chgData name="Arsam I" userId="945c4322417bfb0e" providerId="LiveId" clId="{98D9E71C-FA6C-4363-8B2D-F28662654A7F}" dt="2023-06-09T01:14:56.872" v="2107" actId="20577"/>
      <pc:docMkLst>
        <pc:docMk/>
      </pc:docMkLst>
      <pc:sldChg chg="addSp delSp modSp mod">
        <pc:chgData name="Arsam I" userId="945c4322417bfb0e" providerId="LiveId" clId="{98D9E71C-FA6C-4363-8B2D-F28662654A7F}" dt="2023-06-09T00:00:56.196" v="127" actId="6549"/>
        <pc:sldMkLst>
          <pc:docMk/>
          <pc:sldMk cId="2359815867" sldId="257"/>
        </pc:sldMkLst>
        <pc:spChg chg="add mod">
          <ac:chgData name="Arsam I" userId="945c4322417bfb0e" providerId="LiveId" clId="{98D9E71C-FA6C-4363-8B2D-F28662654A7F}" dt="2023-06-09T00:00:56.196" v="127" actId="6549"/>
          <ac:spMkLst>
            <pc:docMk/>
            <pc:sldMk cId="2359815867" sldId="257"/>
            <ac:spMk id="5" creationId="{8734EC8B-B451-9E38-F119-6558C0029EAD}"/>
          </ac:spMkLst>
        </pc:spChg>
        <pc:spChg chg="add del">
          <ac:chgData name="Arsam I" userId="945c4322417bfb0e" providerId="LiveId" clId="{98D9E71C-FA6C-4363-8B2D-F28662654A7F}" dt="2023-06-09T00:00:50.236" v="126" actId="478"/>
          <ac:spMkLst>
            <pc:docMk/>
            <pc:sldMk cId="2359815867" sldId="257"/>
            <ac:spMk id="7" creationId="{9E6EB28A-0540-2BAB-7952-36C95175ED6A}"/>
          </ac:spMkLst>
        </pc:spChg>
      </pc:sldChg>
      <pc:sldChg chg="addSp delSp modSp mod">
        <pc:chgData name="Arsam I" userId="945c4322417bfb0e" providerId="LiveId" clId="{98D9E71C-FA6C-4363-8B2D-F28662654A7F}" dt="2023-06-09T00:46:30.537" v="446" actId="1038"/>
        <pc:sldMkLst>
          <pc:docMk/>
          <pc:sldMk cId="2124471170" sldId="258"/>
        </pc:sldMkLst>
        <pc:spChg chg="del">
          <ac:chgData name="Arsam I" userId="945c4322417bfb0e" providerId="LiveId" clId="{98D9E71C-FA6C-4363-8B2D-F28662654A7F}" dt="2023-06-09T00:19:28.411" v="137" actId="478"/>
          <ac:spMkLst>
            <pc:docMk/>
            <pc:sldMk cId="2124471170" sldId="258"/>
            <ac:spMk id="2" creationId="{4F22A00D-6E07-7B9F-EF54-646DFE660179}"/>
          </ac:spMkLst>
        </pc:spChg>
        <pc:spChg chg="add del mod">
          <ac:chgData name="Arsam I" userId="945c4322417bfb0e" providerId="LiveId" clId="{98D9E71C-FA6C-4363-8B2D-F28662654A7F}" dt="2023-06-09T00:40:29.139" v="412" actId="21"/>
          <ac:spMkLst>
            <pc:docMk/>
            <pc:sldMk cId="2124471170" sldId="258"/>
            <ac:spMk id="6" creationId="{CDFD719C-E7A2-ED4F-6880-F64141FC37C5}"/>
          </ac:spMkLst>
        </pc:spChg>
        <pc:spChg chg="add mod">
          <ac:chgData name="Arsam I" userId="945c4322417bfb0e" providerId="LiveId" clId="{98D9E71C-FA6C-4363-8B2D-F28662654A7F}" dt="2023-06-09T00:24:01.026" v="378" actId="1076"/>
          <ac:spMkLst>
            <pc:docMk/>
            <pc:sldMk cId="2124471170" sldId="258"/>
            <ac:spMk id="7" creationId="{74DD5C3B-887C-F608-6CB5-B9B000A2FF9B}"/>
          </ac:spMkLst>
        </pc:spChg>
        <pc:spChg chg="add mod">
          <ac:chgData name="Arsam I" userId="945c4322417bfb0e" providerId="LiveId" clId="{98D9E71C-FA6C-4363-8B2D-F28662654A7F}" dt="2023-06-09T00:40:51.162" v="435" actId="122"/>
          <ac:spMkLst>
            <pc:docMk/>
            <pc:sldMk cId="2124471170" sldId="258"/>
            <ac:spMk id="10" creationId="{4D66EF7E-7009-C0CC-327F-B8C434D4246F}"/>
          </ac:spMkLst>
        </pc:spChg>
        <pc:picChg chg="add del mod">
          <ac:chgData name="Arsam I" userId="945c4322417bfb0e" providerId="LiveId" clId="{98D9E71C-FA6C-4363-8B2D-F28662654A7F}" dt="2023-06-09T00:20:47.611" v="162" actId="478"/>
          <ac:picMkLst>
            <pc:docMk/>
            <pc:sldMk cId="2124471170" sldId="258"/>
            <ac:picMk id="4" creationId="{4024186B-6358-5C29-406E-C92DD1BC3A1F}"/>
          </ac:picMkLst>
        </pc:picChg>
        <pc:picChg chg="add mod modCrop">
          <ac:chgData name="Arsam I" userId="945c4322417bfb0e" providerId="LiveId" clId="{98D9E71C-FA6C-4363-8B2D-F28662654A7F}" dt="2023-06-09T00:46:30.537" v="446" actId="1038"/>
          <ac:picMkLst>
            <pc:docMk/>
            <pc:sldMk cId="2124471170" sldId="258"/>
            <ac:picMk id="9" creationId="{88F9DA2F-517A-7A00-60E9-FB42F4F6AB9E}"/>
          </ac:picMkLst>
        </pc:picChg>
        <pc:picChg chg="add mod">
          <ac:chgData name="Arsam I" userId="945c4322417bfb0e" providerId="LiveId" clId="{98D9E71C-FA6C-4363-8B2D-F28662654A7F}" dt="2023-06-09T00:46:08.288" v="439" actId="1440"/>
          <ac:picMkLst>
            <pc:docMk/>
            <pc:sldMk cId="2124471170" sldId="258"/>
            <ac:picMk id="12" creationId="{7EF186E5-F96D-3786-6ED7-5BDE44556EB6}"/>
          </ac:picMkLst>
        </pc:picChg>
      </pc:sldChg>
      <pc:sldChg chg="modSp mod">
        <pc:chgData name="Arsam I" userId="945c4322417bfb0e" providerId="LiveId" clId="{98D9E71C-FA6C-4363-8B2D-F28662654A7F}" dt="2023-06-06T00:50:45.583" v="30" actId="20577"/>
        <pc:sldMkLst>
          <pc:docMk/>
          <pc:sldMk cId="2935601295" sldId="261"/>
        </pc:sldMkLst>
        <pc:spChg chg="mod">
          <ac:chgData name="Arsam I" userId="945c4322417bfb0e" providerId="LiveId" clId="{98D9E71C-FA6C-4363-8B2D-F28662654A7F}" dt="2023-06-06T00:50:45.583" v="30" actId="20577"/>
          <ac:spMkLst>
            <pc:docMk/>
            <pc:sldMk cId="2935601295" sldId="261"/>
            <ac:spMk id="2" creationId="{FD93CE87-F270-71B0-37AD-4FEF162E44AF}"/>
          </ac:spMkLst>
        </pc:spChg>
      </pc:sldChg>
      <pc:sldChg chg="addSp modSp new mod ord">
        <pc:chgData name="Arsam I" userId="945c4322417bfb0e" providerId="LiveId" clId="{98D9E71C-FA6C-4363-8B2D-F28662654A7F}" dt="2023-06-09T00:21:34.063" v="205"/>
        <pc:sldMkLst>
          <pc:docMk/>
          <pc:sldMk cId="1338352689" sldId="263"/>
        </pc:sldMkLst>
        <pc:spChg chg="add mod">
          <ac:chgData name="Arsam I" userId="945c4322417bfb0e" providerId="LiveId" clId="{98D9E71C-FA6C-4363-8B2D-F28662654A7F}" dt="2023-06-09T00:20:30.384" v="157" actId="14100"/>
          <ac:spMkLst>
            <pc:docMk/>
            <pc:sldMk cId="1338352689" sldId="263"/>
            <ac:spMk id="2" creationId="{46538D36-06B0-5142-7AC3-4AC81B15444D}"/>
          </ac:spMkLst>
        </pc:spChg>
        <pc:spChg chg="add mod">
          <ac:chgData name="Arsam I" userId="945c4322417bfb0e" providerId="LiveId" clId="{98D9E71C-FA6C-4363-8B2D-F28662654A7F}" dt="2023-06-09T00:20:26.997" v="156" actId="1076"/>
          <ac:spMkLst>
            <pc:docMk/>
            <pc:sldMk cId="1338352689" sldId="263"/>
            <ac:spMk id="3" creationId="{779D9B86-2EFA-06C0-1E5F-F38D06FB8C8C}"/>
          </ac:spMkLst>
        </pc:spChg>
        <pc:spChg chg="add mod">
          <ac:chgData name="Arsam I" userId="945c4322417bfb0e" providerId="LiveId" clId="{98D9E71C-FA6C-4363-8B2D-F28662654A7F}" dt="2023-06-09T00:20:23.909" v="155" actId="1076"/>
          <ac:spMkLst>
            <pc:docMk/>
            <pc:sldMk cId="1338352689" sldId="263"/>
            <ac:spMk id="5" creationId="{6AE69632-0770-3C22-8750-D56F392292B2}"/>
          </ac:spMkLst>
        </pc:spChg>
        <pc:spChg chg="add mod">
          <ac:chgData name="Arsam I" userId="945c4322417bfb0e" providerId="LiveId" clId="{98D9E71C-FA6C-4363-8B2D-F28662654A7F}" dt="2023-06-09T00:07:32.993" v="136" actId="14100"/>
          <ac:spMkLst>
            <pc:docMk/>
            <pc:sldMk cId="1338352689" sldId="263"/>
            <ac:spMk id="6" creationId="{88D686B5-E0AE-0370-B9F7-FE21C710BA42}"/>
          </ac:spMkLst>
        </pc:spChg>
        <pc:spChg chg="add mod">
          <ac:chgData name="Arsam I" userId="945c4322417bfb0e" providerId="LiveId" clId="{98D9E71C-FA6C-4363-8B2D-F28662654A7F}" dt="2023-06-09T00:20:19.559" v="154" actId="1076"/>
          <ac:spMkLst>
            <pc:docMk/>
            <pc:sldMk cId="1338352689" sldId="263"/>
            <ac:spMk id="9" creationId="{1066B8CE-73E7-7853-7FAB-79C992C87EFE}"/>
          </ac:spMkLst>
        </pc:spChg>
        <pc:spChg chg="add mod">
          <ac:chgData name="Arsam I" userId="945c4322417bfb0e" providerId="LiveId" clId="{98D9E71C-FA6C-4363-8B2D-F28662654A7F}" dt="2023-06-09T00:07:27.610" v="134" actId="14100"/>
          <ac:spMkLst>
            <pc:docMk/>
            <pc:sldMk cId="1338352689" sldId="263"/>
            <ac:spMk id="11" creationId="{0A7D52B3-0125-F424-2876-EAD10E59D376}"/>
          </ac:spMkLst>
        </pc:spChg>
        <pc:spChg chg="add mod">
          <ac:chgData name="Arsam I" userId="945c4322417bfb0e" providerId="LiveId" clId="{98D9E71C-FA6C-4363-8B2D-F28662654A7F}" dt="2023-06-09T00:19:39.886" v="141" actId="14100"/>
          <ac:spMkLst>
            <pc:docMk/>
            <pc:sldMk cId="1338352689" sldId="263"/>
            <ac:spMk id="13" creationId="{8A123242-C1BF-400C-C9E9-7CFC98484FBD}"/>
          </ac:spMkLst>
        </pc:spChg>
        <pc:spChg chg="add mod">
          <ac:chgData name="Arsam I" userId="945c4322417bfb0e" providerId="LiveId" clId="{98D9E71C-FA6C-4363-8B2D-F28662654A7F}" dt="2023-06-09T00:20:11.655" v="153" actId="14100"/>
          <ac:spMkLst>
            <pc:docMk/>
            <pc:sldMk cId="1338352689" sldId="263"/>
            <ac:spMk id="14" creationId="{6DA3B6C9-4D8A-BA06-F0BA-DE17C6E3D519}"/>
          </ac:spMkLst>
        </pc:spChg>
        <pc:spChg chg="add mod">
          <ac:chgData name="Arsam I" userId="945c4322417bfb0e" providerId="LiveId" clId="{98D9E71C-FA6C-4363-8B2D-F28662654A7F}" dt="2023-06-09T00:20:07.775" v="152" actId="1076"/>
          <ac:spMkLst>
            <pc:docMk/>
            <pc:sldMk cId="1338352689" sldId="263"/>
            <ac:spMk id="16" creationId="{CA9FC529-B89D-0D0F-9E54-C4EB5007FF10}"/>
          </ac:spMkLst>
        </pc:spChg>
        <pc:spChg chg="add mod">
          <ac:chgData name="Arsam I" userId="945c4322417bfb0e" providerId="LiveId" clId="{98D9E71C-FA6C-4363-8B2D-F28662654A7F}" dt="2023-06-09T00:21:21.920" v="203" actId="1076"/>
          <ac:spMkLst>
            <pc:docMk/>
            <pc:sldMk cId="1338352689" sldId="263"/>
            <ac:spMk id="19" creationId="{D493F63C-B8B0-30AA-1F78-DCE3AA6B7E16}"/>
          </ac:spMkLst>
        </pc:spChg>
        <pc:picChg chg="add mod">
          <ac:chgData name="Arsam I" userId="945c4322417bfb0e" providerId="LiveId" clId="{98D9E71C-FA6C-4363-8B2D-F28662654A7F}" dt="2023-06-08T23:58:02.392" v="74" actId="1076"/>
          <ac:picMkLst>
            <pc:docMk/>
            <pc:sldMk cId="1338352689" sldId="263"/>
            <ac:picMk id="7" creationId="{CDE343AE-CD1D-547A-3E39-8BD6AE71A3E4}"/>
          </ac:picMkLst>
        </pc:picChg>
        <pc:picChg chg="add mod">
          <ac:chgData name="Arsam I" userId="945c4322417bfb0e" providerId="LiveId" clId="{98D9E71C-FA6C-4363-8B2D-F28662654A7F}" dt="2023-06-09T00:21:16.659" v="201" actId="1038"/>
          <ac:picMkLst>
            <pc:docMk/>
            <pc:sldMk cId="1338352689" sldId="263"/>
            <ac:picMk id="17" creationId="{754EFB23-074F-94E1-D921-FC6E2BEA1553}"/>
          </ac:picMkLst>
        </pc:picChg>
      </pc:sldChg>
      <pc:sldChg chg="addSp modSp new mod">
        <pc:chgData name="Arsam I" userId="945c4322417bfb0e" providerId="LiveId" clId="{98D9E71C-FA6C-4363-8B2D-F28662654A7F}" dt="2023-06-09T01:10:10.449" v="2050" actId="20577"/>
        <pc:sldMkLst>
          <pc:docMk/>
          <pc:sldMk cId="807566959" sldId="264"/>
        </pc:sldMkLst>
        <pc:spChg chg="add mod">
          <ac:chgData name="Arsam I" userId="945c4322417bfb0e" providerId="LiveId" clId="{98D9E71C-FA6C-4363-8B2D-F28662654A7F}" dt="2023-06-09T01:10:10.449" v="2050" actId="20577"/>
          <ac:spMkLst>
            <pc:docMk/>
            <pc:sldMk cId="807566959" sldId="264"/>
            <ac:spMk id="2" creationId="{827549A2-F227-A6DB-A575-F03F403E2A2A}"/>
          </ac:spMkLst>
        </pc:spChg>
        <pc:picChg chg="add mod">
          <ac:chgData name="Arsam I" userId="945c4322417bfb0e" providerId="LiveId" clId="{98D9E71C-FA6C-4363-8B2D-F28662654A7F}" dt="2023-06-09T01:08:22.843" v="1570" actId="1076"/>
          <ac:picMkLst>
            <pc:docMk/>
            <pc:sldMk cId="807566959" sldId="264"/>
            <ac:picMk id="3" creationId="{29541F79-4F81-FBC5-5DF4-4F25D5FC5DD4}"/>
          </ac:picMkLst>
        </pc:picChg>
      </pc:sldChg>
      <pc:sldChg chg="addSp modSp new mod">
        <pc:chgData name="Arsam I" userId="945c4322417bfb0e" providerId="LiveId" clId="{98D9E71C-FA6C-4363-8B2D-F28662654A7F}" dt="2023-06-09T01:14:56.872" v="2107" actId="20577"/>
        <pc:sldMkLst>
          <pc:docMk/>
          <pc:sldMk cId="308995794" sldId="265"/>
        </pc:sldMkLst>
        <pc:spChg chg="add mod">
          <ac:chgData name="Arsam I" userId="945c4322417bfb0e" providerId="LiveId" clId="{98D9E71C-FA6C-4363-8B2D-F28662654A7F}" dt="2023-06-09T01:11:06.376" v="2067" actId="20577"/>
          <ac:spMkLst>
            <pc:docMk/>
            <pc:sldMk cId="308995794" sldId="265"/>
            <ac:spMk id="2" creationId="{347D5D66-A80E-02FC-758A-ADD3BA557AD6}"/>
          </ac:spMkLst>
        </pc:spChg>
        <pc:spChg chg="add mod">
          <ac:chgData name="Arsam I" userId="945c4322417bfb0e" providerId="LiveId" clId="{98D9E71C-FA6C-4363-8B2D-F28662654A7F}" dt="2023-06-09T01:14:56.872" v="2107" actId="20577"/>
          <ac:spMkLst>
            <pc:docMk/>
            <pc:sldMk cId="308995794" sldId="265"/>
            <ac:spMk id="3" creationId="{E6246454-B4E3-5A93-E114-C2DB0BB9D53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F55B-7364-9E77-60FE-B2FBEA167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7617EF7-E995-87B3-6034-4D1FE496EF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CF76E2D-319D-60C6-231E-1E5849E27492}"/>
              </a:ext>
            </a:extLst>
          </p:cNvPr>
          <p:cNvSpPr>
            <a:spLocks noGrp="1"/>
          </p:cNvSpPr>
          <p:nvPr>
            <p:ph type="dt" sz="half" idx="10"/>
          </p:nvPr>
        </p:nvSpPr>
        <p:spPr/>
        <p:txBody>
          <a:bodyPr/>
          <a:lstStyle/>
          <a:p>
            <a:fld id="{EAF5B9B8-2D88-4A06-9562-1097BAEAC9D0}" type="datetimeFigureOut">
              <a:rPr lang="en-CA" smtClean="0"/>
              <a:t>2023-06-08</a:t>
            </a:fld>
            <a:endParaRPr lang="en-CA"/>
          </a:p>
        </p:txBody>
      </p:sp>
      <p:sp>
        <p:nvSpPr>
          <p:cNvPr id="5" name="Footer Placeholder 4">
            <a:extLst>
              <a:ext uri="{FF2B5EF4-FFF2-40B4-BE49-F238E27FC236}">
                <a16:creationId xmlns:a16="http://schemas.microsoft.com/office/drawing/2014/main" id="{406EE96F-F14F-9618-E21F-26553D9B193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0542CE1-EEB3-4BCA-5ED3-D2868874D83B}"/>
              </a:ext>
            </a:extLst>
          </p:cNvPr>
          <p:cNvSpPr>
            <a:spLocks noGrp="1"/>
          </p:cNvSpPr>
          <p:nvPr>
            <p:ph type="sldNum" sz="quarter" idx="12"/>
          </p:nvPr>
        </p:nvSpPr>
        <p:spPr/>
        <p:txBody>
          <a:bodyPr/>
          <a:lstStyle/>
          <a:p>
            <a:fld id="{59CE153B-D313-45BE-9686-4791E16D3505}" type="slidenum">
              <a:rPr lang="en-CA" smtClean="0"/>
              <a:t>‹#›</a:t>
            </a:fld>
            <a:endParaRPr lang="en-CA"/>
          </a:p>
        </p:txBody>
      </p:sp>
    </p:spTree>
    <p:extLst>
      <p:ext uri="{BB962C8B-B14F-4D97-AF65-F5344CB8AC3E}">
        <p14:creationId xmlns:p14="http://schemas.microsoft.com/office/powerpoint/2010/main" val="39402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854F8-D3D6-35F4-0A68-6FD7A493075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9D2C8A9-F78B-D257-F305-65B6744B8F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7766298-42C6-ADCA-E432-D7D9E1B68E1E}"/>
              </a:ext>
            </a:extLst>
          </p:cNvPr>
          <p:cNvSpPr>
            <a:spLocks noGrp="1"/>
          </p:cNvSpPr>
          <p:nvPr>
            <p:ph type="dt" sz="half" idx="10"/>
          </p:nvPr>
        </p:nvSpPr>
        <p:spPr/>
        <p:txBody>
          <a:bodyPr/>
          <a:lstStyle/>
          <a:p>
            <a:fld id="{EAF5B9B8-2D88-4A06-9562-1097BAEAC9D0}" type="datetimeFigureOut">
              <a:rPr lang="en-CA" smtClean="0"/>
              <a:t>2023-06-08</a:t>
            </a:fld>
            <a:endParaRPr lang="en-CA"/>
          </a:p>
        </p:txBody>
      </p:sp>
      <p:sp>
        <p:nvSpPr>
          <p:cNvPr id="5" name="Footer Placeholder 4">
            <a:extLst>
              <a:ext uri="{FF2B5EF4-FFF2-40B4-BE49-F238E27FC236}">
                <a16:creationId xmlns:a16="http://schemas.microsoft.com/office/drawing/2014/main" id="{E18F0731-6686-B388-ADC1-DC4295B1171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5926E4F-174E-398A-A5D7-84C7C5E0D1F7}"/>
              </a:ext>
            </a:extLst>
          </p:cNvPr>
          <p:cNvSpPr>
            <a:spLocks noGrp="1"/>
          </p:cNvSpPr>
          <p:nvPr>
            <p:ph type="sldNum" sz="quarter" idx="12"/>
          </p:nvPr>
        </p:nvSpPr>
        <p:spPr/>
        <p:txBody>
          <a:bodyPr/>
          <a:lstStyle/>
          <a:p>
            <a:fld id="{59CE153B-D313-45BE-9686-4791E16D3505}" type="slidenum">
              <a:rPr lang="en-CA" smtClean="0"/>
              <a:t>‹#›</a:t>
            </a:fld>
            <a:endParaRPr lang="en-CA"/>
          </a:p>
        </p:txBody>
      </p:sp>
    </p:spTree>
    <p:extLst>
      <p:ext uri="{BB962C8B-B14F-4D97-AF65-F5344CB8AC3E}">
        <p14:creationId xmlns:p14="http://schemas.microsoft.com/office/powerpoint/2010/main" val="2348609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E5957C-E879-E5DE-4742-3E690564B0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777C4A0-3070-1E2D-05DB-C0F9E2B1F7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DBF5369-1D15-98C3-DC4D-ADC8DECD2A7E}"/>
              </a:ext>
            </a:extLst>
          </p:cNvPr>
          <p:cNvSpPr>
            <a:spLocks noGrp="1"/>
          </p:cNvSpPr>
          <p:nvPr>
            <p:ph type="dt" sz="half" idx="10"/>
          </p:nvPr>
        </p:nvSpPr>
        <p:spPr/>
        <p:txBody>
          <a:bodyPr/>
          <a:lstStyle/>
          <a:p>
            <a:fld id="{EAF5B9B8-2D88-4A06-9562-1097BAEAC9D0}" type="datetimeFigureOut">
              <a:rPr lang="en-CA" smtClean="0"/>
              <a:t>2023-06-08</a:t>
            </a:fld>
            <a:endParaRPr lang="en-CA"/>
          </a:p>
        </p:txBody>
      </p:sp>
      <p:sp>
        <p:nvSpPr>
          <p:cNvPr id="5" name="Footer Placeholder 4">
            <a:extLst>
              <a:ext uri="{FF2B5EF4-FFF2-40B4-BE49-F238E27FC236}">
                <a16:creationId xmlns:a16="http://schemas.microsoft.com/office/drawing/2014/main" id="{6D2457C0-B210-D114-1EFF-DAC022538B4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7F008CE-4877-5AA8-EE84-8C8520FC9F17}"/>
              </a:ext>
            </a:extLst>
          </p:cNvPr>
          <p:cNvSpPr>
            <a:spLocks noGrp="1"/>
          </p:cNvSpPr>
          <p:nvPr>
            <p:ph type="sldNum" sz="quarter" idx="12"/>
          </p:nvPr>
        </p:nvSpPr>
        <p:spPr/>
        <p:txBody>
          <a:bodyPr/>
          <a:lstStyle/>
          <a:p>
            <a:fld id="{59CE153B-D313-45BE-9686-4791E16D3505}" type="slidenum">
              <a:rPr lang="en-CA" smtClean="0"/>
              <a:t>‹#›</a:t>
            </a:fld>
            <a:endParaRPr lang="en-CA"/>
          </a:p>
        </p:txBody>
      </p:sp>
    </p:spTree>
    <p:extLst>
      <p:ext uri="{BB962C8B-B14F-4D97-AF65-F5344CB8AC3E}">
        <p14:creationId xmlns:p14="http://schemas.microsoft.com/office/powerpoint/2010/main" val="153373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73157-31A8-DC91-2D87-E51F2A55F75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D1CB7DE-DB9F-6534-96CC-E798A1B9EB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DBCE405-4469-B15B-D554-CC2616564FBD}"/>
              </a:ext>
            </a:extLst>
          </p:cNvPr>
          <p:cNvSpPr>
            <a:spLocks noGrp="1"/>
          </p:cNvSpPr>
          <p:nvPr>
            <p:ph type="dt" sz="half" idx="10"/>
          </p:nvPr>
        </p:nvSpPr>
        <p:spPr/>
        <p:txBody>
          <a:bodyPr/>
          <a:lstStyle/>
          <a:p>
            <a:fld id="{EAF5B9B8-2D88-4A06-9562-1097BAEAC9D0}" type="datetimeFigureOut">
              <a:rPr lang="en-CA" smtClean="0"/>
              <a:t>2023-06-08</a:t>
            </a:fld>
            <a:endParaRPr lang="en-CA"/>
          </a:p>
        </p:txBody>
      </p:sp>
      <p:sp>
        <p:nvSpPr>
          <p:cNvPr id="5" name="Footer Placeholder 4">
            <a:extLst>
              <a:ext uri="{FF2B5EF4-FFF2-40B4-BE49-F238E27FC236}">
                <a16:creationId xmlns:a16="http://schemas.microsoft.com/office/drawing/2014/main" id="{0E8A35C6-3BF3-23D4-9751-810DE2DFAE7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92041E0-82AC-F7B5-AE5B-F2E94BA86BC4}"/>
              </a:ext>
            </a:extLst>
          </p:cNvPr>
          <p:cNvSpPr>
            <a:spLocks noGrp="1"/>
          </p:cNvSpPr>
          <p:nvPr>
            <p:ph type="sldNum" sz="quarter" idx="12"/>
          </p:nvPr>
        </p:nvSpPr>
        <p:spPr/>
        <p:txBody>
          <a:bodyPr/>
          <a:lstStyle/>
          <a:p>
            <a:fld id="{59CE153B-D313-45BE-9686-4791E16D3505}" type="slidenum">
              <a:rPr lang="en-CA" smtClean="0"/>
              <a:t>‹#›</a:t>
            </a:fld>
            <a:endParaRPr lang="en-CA"/>
          </a:p>
        </p:txBody>
      </p:sp>
    </p:spTree>
    <p:extLst>
      <p:ext uri="{BB962C8B-B14F-4D97-AF65-F5344CB8AC3E}">
        <p14:creationId xmlns:p14="http://schemas.microsoft.com/office/powerpoint/2010/main" val="1402707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8FFA-AB83-25E6-B44A-01F958CD1D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BB803F3-AFC9-A67C-0C24-5ECB0C75EA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C925C5-D34A-27A4-2DD6-9940901E74C7}"/>
              </a:ext>
            </a:extLst>
          </p:cNvPr>
          <p:cNvSpPr>
            <a:spLocks noGrp="1"/>
          </p:cNvSpPr>
          <p:nvPr>
            <p:ph type="dt" sz="half" idx="10"/>
          </p:nvPr>
        </p:nvSpPr>
        <p:spPr/>
        <p:txBody>
          <a:bodyPr/>
          <a:lstStyle/>
          <a:p>
            <a:fld id="{EAF5B9B8-2D88-4A06-9562-1097BAEAC9D0}" type="datetimeFigureOut">
              <a:rPr lang="en-CA" smtClean="0"/>
              <a:t>2023-06-08</a:t>
            </a:fld>
            <a:endParaRPr lang="en-CA"/>
          </a:p>
        </p:txBody>
      </p:sp>
      <p:sp>
        <p:nvSpPr>
          <p:cNvPr id="5" name="Footer Placeholder 4">
            <a:extLst>
              <a:ext uri="{FF2B5EF4-FFF2-40B4-BE49-F238E27FC236}">
                <a16:creationId xmlns:a16="http://schemas.microsoft.com/office/drawing/2014/main" id="{385C35D5-CD5B-9524-FBDC-41E19ADDD3B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E29DDE2-6509-256C-3E92-BFDFDB54E78A}"/>
              </a:ext>
            </a:extLst>
          </p:cNvPr>
          <p:cNvSpPr>
            <a:spLocks noGrp="1"/>
          </p:cNvSpPr>
          <p:nvPr>
            <p:ph type="sldNum" sz="quarter" idx="12"/>
          </p:nvPr>
        </p:nvSpPr>
        <p:spPr/>
        <p:txBody>
          <a:bodyPr/>
          <a:lstStyle/>
          <a:p>
            <a:fld id="{59CE153B-D313-45BE-9686-4791E16D3505}" type="slidenum">
              <a:rPr lang="en-CA" smtClean="0"/>
              <a:t>‹#›</a:t>
            </a:fld>
            <a:endParaRPr lang="en-CA"/>
          </a:p>
        </p:txBody>
      </p:sp>
    </p:spTree>
    <p:extLst>
      <p:ext uri="{BB962C8B-B14F-4D97-AF65-F5344CB8AC3E}">
        <p14:creationId xmlns:p14="http://schemas.microsoft.com/office/powerpoint/2010/main" val="2257204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CF9D-ADA3-A39E-F76F-73958F1A754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E5369F2-DC85-FB6B-5408-2DC8F9D6D4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05B98EB-1214-30D6-38AE-C58D1CF086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B3F83C2-AA2C-FD13-8F56-34A02D4F1ED6}"/>
              </a:ext>
            </a:extLst>
          </p:cNvPr>
          <p:cNvSpPr>
            <a:spLocks noGrp="1"/>
          </p:cNvSpPr>
          <p:nvPr>
            <p:ph type="dt" sz="half" idx="10"/>
          </p:nvPr>
        </p:nvSpPr>
        <p:spPr/>
        <p:txBody>
          <a:bodyPr/>
          <a:lstStyle/>
          <a:p>
            <a:fld id="{EAF5B9B8-2D88-4A06-9562-1097BAEAC9D0}" type="datetimeFigureOut">
              <a:rPr lang="en-CA" smtClean="0"/>
              <a:t>2023-06-08</a:t>
            </a:fld>
            <a:endParaRPr lang="en-CA"/>
          </a:p>
        </p:txBody>
      </p:sp>
      <p:sp>
        <p:nvSpPr>
          <p:cNvPr id="6" name="Footer Placeholder 5">
            <a:extLst>
              <a:ext uri="{FF2B5EF4-FFF2-40B4-BE49-F238E27FC236}">
                <a16:creationId xmlns:a16="http://schemas.microsoft.com/office/drawing/2014/main" id="{852FEAFC-4203-18A5-5262-27D75AD50BF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EFAE536-07A0-C469-00E0-BED1496B4C48}"/>
              </a:ext>
            </a:extLst>
          </p:cNvPr>
          <p:cNvSpPr>
            <a:spLocks noGrp="1"/>
          </p:cNvSpPr>
          <p:nvPr>
            <p:ph type="sldNum" sz="quarter" idx="12"/>
          </p:nvPr>
        </p:nvSpPr>
        <p:spPr/>
        <p:txBody>
          <a:bodyPr/>
          <a:lstStyle/>
          <a:p>
            <a:fld id="{59CE153B-D313-45BE-9686-4791E16D3505}" type="slidenum">
              <a:rPr lang="en-CA" smtClean="0"/>
              <a:t>‹#›</a:t>
            </a:fld>
            <a:endParaRPr lang="en-CA"/>
          </a:p>
        </p:txBody>
      </p:sp>
    </p:spTree>
    <p:extLst>
      <p:ext uri="{BB962C8B-B14F-4D97-AF65-F5344CB8AC3E}">
        <p14:creationId xmlns:p14="http://schemas.microsoft.com/office/powerpoint/2010/main" val="112927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EADB-24B7-6C36-5743-4AE295E2CDF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9D47895-65D7-F2EE-E9FB-6175777B6F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593950-15C8-AC30-65C2-4A1D683AAC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B7A750C-CA5B-5546-97A0-8CA75F53DF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A536BC-5D76-21F0-47DD-0DD0BFA5FD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2DA9970-DDFC-D1BB-B66D-F7A7EFFEB384}"/>
              </a:ext>
            </a:extLst>
          </p:cNvPr>
          <p:cNvSpPr>
            <a:spLocks noGrp="1"/>
          </p:cNvSpPr>
          <p:nvPr>
            <p:ph type="dt" sz="half" idx="10"/>
          </p:nvPr>
        </p:nvSpPr>
        <p:spPr/>
        <p:txBody>
          <a:bodyPr/>
          <a:lstStyle/>
          <a:p>
            <a:fld id="{EAF5B9B8-2D88-4A06-9562-1097BAEAC9D0}" type="datetimeFigureOut">
              <a:rPr lang="en-CA" smtClean="0"/>
              <a:t>2023-06-08</a:t>
            </a:fld>
            <a:endParaRPr lang="en-CA"/>
          </a:p>
        </p:txBody>
      </p:sp>
      <p:sp>
        <p:nvSpPr>
          <p:cNvPr id="8" name="Footer Placeholder 7">
            <a:extLst>
              <a:ext uri="{FF2B5EF4-FFF2-40B4-BE49-F238E27FC236}">
                <a16:creationId xmlns:a16="http://schemas.microsoft.com/office/drawing/2014/main" id="{4E8E5ED6-0D79-26C2-E681-208094EAD95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A93F358-D131-D8F0-2AA7-F59C4A0D6E71}"/>
              </a:ext>
            </a:extLst>
          </p:cNvPr>
          <p:cNvSpPr>
            <a:spLocks noGrp="1"/>
          </p:cNvSpPr>
          <p:nvPr>
            <p:ph type="sldNum" sz="quarter" idx="12"/>
          </p:nvPr>
        </p:nvSpPr>
        <p:spPr/>
        <p:txBody>
          <a:bodyPr/>
          <a:lstStyle/>
          <a:p>
            <a:fld id="{59CE153B-D313-45BE-9686-4791E16D3505}" type="slidenum">
              <a:rPr lang="en-CA" smtClean="0"/>
              <a:t>‹#›</a:t>
            </a:fld>
            <a:endParaRPr lang="en-CA"/>
          </a:p>
        </p:txBody>
      </p:sp>
    </p:spTree>
    <p:extLst>
      <p:ext uri="{BB962C8B-B14F-4D97-AF65-F5344CB8AC3E}">
        <p14:creationId xmlns:p14="http://schemas.microsoft.com/office/powerpoint/2010/main" val="348166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3EACE-A1F5-1528-3A1B-1ED39E2A7E0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109A3A9-8281-6C3E-A161-BA88BC4B5CCC}"/>
              </a:ext>
            </a:extLst>
          </p:cNvPr>
          <p:cNvSpPr>
            <a:spLocks noGrp="1"/>
          </p:cNvSpPr>
          <p:nvPr>
            <p:ph type="dt" sz="half" idx="10"/>
          </p:nvPr>
        </p:nvSpPr>
        <p:spPr/>
        <p:txBody>
          <a:bodyPr/>
          <a:lstStyle/>
          <a:p>
            <a:fld id="{EAF5B9B8-2D88-4A06-9562-1097BAEAC9D0}" type="datetimeFigureOut">
              <a:rPr lang="en-CA" smtClean="0"/>
              <a:t>2023-06-08</a:t>
            </a:fld>
            <a:endParaRPr lang="en-CA"/>
          </a:p>
        </p:txBody>
      </p:sp>
      <p:sp>
        <p:nvSpPr>
          <p:cNvPr id="4" name="Footer Placeholder 3">
            <a:extLst>
              <a:ext uri="{FF2B5EF4-FFF2-40B4-BE49-F238E27FC236}">
                <a16:creationId xmlns:a16="http://schemas.microsoft.com/office/drawing/2014/main" id="{80BC7F04-034E-9CD5-062C-B34802A9C82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42F8EEB-0F0F-5CCD-5829-7BE423C38981}"/>
              </a:ext>
            </a:extLst>
          </p:cNvPr>
          <p:cNvSpPr>
            <a:spLocks noGrp="1"/>
          </p:cNvSpPr>
          <p:nvPr>
            <p:ph type="sldNum" sz="quarter" idx="12"/>
          </p:nvPr>
        </p:nvSpPr>
        <p:spPr/>
        <p:txBody>
          <a:bodyPr/>
          <a:lstStyle/>
          <a:p>
            <a:fld id="{59CE153B-D313-45BE-9686-4791E16D3505}" type="slidenum">
              <a:rPr lang="en-CA" smtClean="0"/>
              <a:t>‹#›</a:t>
            </a:fld>
            <a:endParaRPr lang="en-CA"/>
          </a:p>
        </p:txBody>
      </p:sp>
    </p:spTree>
    <p:extLst>
      <p:ext uri="{BB962C8B-B14F-4D97-AF65-F5344CB8AC3E}">
        <p14:creationId xmlns:p14="http://schemas.microsoft.com/office/powerpoint/2010/main" val="3898388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B745CA-9B19-CCEA-6D6C-CA98593CC512}"/>
              </a:ext>
            </a:extLst>
          </p:cNvPr>
          <p:cNvSpPr>
            <a:spLocks noGrp="1"/>
          </p:cNvSpPr>
          <p:nvPr>
            <p:ph type="dt" sz="half" idx="10"/>
          </p:nvPr>
        </p:nvSpPr>
        <p:spPr/>
        <p:txBody>
          <a:bodyPr/>
          <a:lstStyle/>
          <a:p>
            <a:fld id="{EAF5B9B8-2D88-4A06-9562-1097BAEAC9D0}" type="datetimeFigureOut">
              <a:rPr lang="en-CA" smtClean="0"/>
              <a:t>2023-06-08</a:t>
            </a:fld>
            <a:endParaRPr lang="en-CA"/>
          </a:p>
        </p:txBody>
      </p:sp>
      <p:sp>
        <p:nvSpPr>
          <p:cNvPr id="3" name="Footer Placeholder 2">
            <a:extLst>
              <a:ext uri="{FF2B5EF4-FFF2-40B4-BE49-F238E27FC236}">
                <a16:creationId xmlns:a16="http://schemas.microsoft.com/office/drawing/2014/main" id="{8932CF77-974A-854D-DCD3-DC6D1F87669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34C8ADC-708E-D2CB-9BC0-79AD8AC74B10}"/>
              </a:ext>
            </a:extLst>
          </p:cNvPr>
          <p:cNvSpPr>
            <a:spLocks noGrp="1"/>
          </p:cNvSpPr>
          <p:nvPr>
            <p:ph type="sldNum" sz="quarter" idx="12"/>
          </p:nvPr>
        </p:nvSpPr>
        <p:spPr/>
        <p:txBody>
          <a:bodyPr/>
          <a:lstStyle/>
          <a:p>
            <a:fld id="{59CE153B-D313-45BE-9686-4791E16D3505}" type="slidenum">
              <a:rPr lang="en-CA" smtClean="0"/>
              <a:t>‹#›</a:t>
            </a:fld>
            <a:endParaRPr lang="en-CA"/>
          </a:p>
        </p:txBody>
      </p:sp>
    </p:spTree>
    <p:extLst>
      <p:ext uri="{BB962C8B-B14F-4D97-AF65-F5344CB8AC3E}">
        <p14:creationId xmlns:p14="http://schemas.microsoft.com/office/powerpoint/2010/main" val="19190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428D-D0EE-505C-C39A-0760152BB4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0FACA51-75DA-066E-6A69-2D897CA4D3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D0329B6-7A3D-E697-AE7D-2FA4A6C23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B50A5C-7B5C-725C-5063-0B0CDF6CE196}"/>
              </a:ext>
            </a:extLst>
          </p:cNvPr>
          <p:cNvSpPr>
            <a:spLocks noGrp="1"/>
          </p:cNvSpPr>
          <p:nvPr>
            <p:ph type="dt" sz="half" idx="10"/>
          </p:nvPr>
        </p:nvSpPr>
        <p:spPr/>
        <p:txBody>
          <a:bodyPr/>
          <a:lstStyle/>
          <a:p>
            <a:fld id="{EAF5B9B8-2D88-4A06-9562-1097BAEAC9D0}" type="datetimeFigureOut">
              <a:rPr lang="en-CA" smtClean="0"/>
              <a:t>2023-06-08</a:t>
            </a:fld>
            <a:endParaRPr lang="en-CA"/>
          </a:p>
        </p:txBody>
      </p:sp>
      <p:sp>
        <p:nvSpPr>
          <p:cNvPr id="6" name="Footer Placeholder 5">
            <a:extLst>
              <a:ext uri="{FF2B5EF4-FFF2-40B4-BE49-F238E27FC236}">
                <a16:creationId xmlns:a16="http://schemas.microsoft.com/office/drawing/2014/main" id="{0D42899D-2EDD-6C68-F0F6-79DA9214549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454C28D-6C11-59CF-97EA-B7DB7B88EB7A}"/>
              </a:ext>
            </a:extLst>
          </p:cNvPr>
          <p:cNvSpPr>
            <a:spLocks noGrp="1"/>
          </p:cNvSpPr>
          <p:nvPr>
            <p:ph type="sldNum" sz="quarter" idx="12"/>
          </p:nvPr>
        </p:nvSpPr>
        <p:spPr/>
        <p:txBody>
          <a:bodyPr/>
          <a:lstStyle/>
          <a:p>
            <a:fld id="{59CE153B-D313-45BE-9686-4791E16D3505}" type="slidenum">
              <a:rPr lang="en-CA" smtClean="0"/>
              <a:t>‹#›</a:t>
            </a:fld>
            <a:endParaRPr lang="en-CA"/>
          </a:p>
        </p:txBody>
      </p:sp>
    </p:spTree>
    <p:extLst>
      <p:ext uri="{BB962C8B-B14F-4D97-AF65-F5344CB8AC3E}">
        <p14:creationId xmlns:p14="http://schemas.microsoft.com/office/powerpoint/2010/main" val="28873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5B9B-1D87-0B2C-7607-37A479E97E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2202876-EB66-566A-9A73-71BB5D673C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B42C0B1-5578-33D8-FDBA-A825A4B1E8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3801CC-0A91-4905-FDB4-4943D28A4756}"/>
              </a:ext>
            </a:extLst>
          </p:cNvPr>
          <p:cNvSpPr>
            <a:spLocks noGrp="1"/>
          </p:cNvSpPr>
          <p:nvPr>
            <p:ph type="dt" sz="half" idx="10"/>
          </p:nvPr>
        </p:nvSpPr>
        <p:spPr/>
        <p:txBody>
          <a:bodyPr/>
          <a:lstStyle/>
          <a:p>
            <a:fld id="{EAF5B9B8-2D88-4A06-9562-1097BAEAC9D0}" type="datetimeFigureOut">
              <a:rPr lang="en-CA" smtClean="0"/>
              <a:t>2023-06-08</a:t>
            </a:fld>
            <a:endParaRPr lang="en-CA"/>
          </a:p>
        </p:txBody>
      </p:sp>
      <p:sp>
        <p:nvSpPr>
          <p:cNvPr id="6" name="Footer Placeholder 5">
            <a:extLst>
              <a:ext uri="{FF2B5EF4-FFF2-40B4-BE49-F238E27FC236}">
                <a16:creationId xmlns:a16="http://schemas.microsoft.com/office/drawing/2014/main" id="{82EF40AF-5B43-EAA9-407C-97C129909CE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0E93764-0E8B-2106-87B1-1100402AFB73}"/>
              </a:ext>
            </a:extLst>
          </p:cNvPr>
          <p:cNvSpPr>
            <a:spLocks noGrp="1"/>
          </p:cNvSpPr>
          <p:nvPr>
            <p:ph type="sldNum" sz="quarter" idx="12"/>
          </p:nvPr>
        </p:nvSpPr>
        <p:spPr/>
        <p:txBody>
          <a:bodyPr/>
          <a:lstStyle/>
          <a:p>
            <a:fld id="{59CE153B-D313-45BE-9686-4791E16D3505}" type="slidenum">
              <a:rPr lang="en-CA" smtClean="0"/>
              <a:t>‹#›</a:t>
            </a:fld>
            <a:endParaRPr lang="en-CA"/>
          </a:p>
        </p:txBody>
      </p:sp>
    </p:spTree>
    <p:extLst>
      <p:ext uri="{BB962C8B-B14F-4D97-AF65-F5344CB8AC3E}">
        <p14:creationId xmlns:p14="http://schemas.microsoft.com/office/powerpoint/2010/main" val="2776189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C3DD34-E70C-07F1-A2FC-FB9B737034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F9E694A-579A-8770-A098-03EE52F81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AA950B1-8665-899F-7A23-6498D5E716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F5B9B8-2D88-4A06-9562-1097BAEAC9D0}" type="datetimeFigureOut">
              <a:rPr lang="en-CA" smtClean="0"/>
              <a:t>2023-06-08</a:t>
            </a:fld>
            <a:endParaRPr lang="en-CA"/>
          </a:p>
        </p:txBody>
      </p:sp>
      <p:sp>
        <p:nvSpPr>
          <p:cNvPr id="5" name="Footer Placeholder 4">
            <a:extLst>
              <a:ext uri="{FF2B5EF4-FFF2-40B4-BE49-F238E27FC236}">
                <a16:creationId xmlns:a16="http://schemas.microsoft.com/office/drawing/2014/main" id="{FCA34BED-BAEA-0747-CFE4-BA5F6DA2D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15132E4-B693-AEF4-2CB2-7C5E106FD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E153B-D313-45BE-9686-4791E16D3505}" type="slidenum">
              <a:rPr lang="en-CA" smtClean="0"/>
              <a:t>‹#›</a:t>
            </a:fld>
            <a:endParaRPr lang="en-CA"/>
          </a:p>
        </p:txBody>
      </p:sp>
    </p:spTree>
    <p:extLst>
      <p:ext uri="{BB962C8B-B14F-4D97-AF65-F5344CB8AC3E}">
        <p14:creationId xmlns:p14="http://schemas.microsoft.com/office/powerpoint/2010/main" val="2662437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hcamag.com/ca/specialization/employee-engagement/your-people-are-quitting-over-a-lack-of-training-heres-what-hr-can-do/416028" TargetMode="External"/><Relationship Id="rId2" Type="http://schemas.openxmlformats.org/officeDocument/2006/relationships/hyperlink" Target="https://www.zippia.com/advice/employee-turnover-statistics/#Employee_Turnover_Statistics_by_Industry" TargetMode="External"/><Relationship Id="rId1" Type="http://schemas.openxmlformats.org/officeDocument/2006/relationships/slideLayout" Target="../slideLayouts/slideLayout7.xml"/><Relationship Id="rId6" Type="http://schemas.openxmlformats.org/officeDocument/2006/relationships/hyperlink" Target="https://rapidminer.com/downloads/talent-crisis/" TargetMode="External"/><Relationship Id="rId5" Type="http://schemas.openxmlformats.org/officeDocument/2006/relationships/hyperlink" Target="https://www.visier.com/blog/the-surprising-reason-people-quit-their-jobs-that-no-one-talks-about/" TargetMode="External"/><Relationship Id="rId4" Type="http://schemas.openxmlformats.org/officeDocument/2006/relationships/hyperlink" Target="https://www.entrepreneur.com/growing-a-business/your-top-employees-are-learning-new-skills-on-their-own/296636"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visier.com/blog/the-surprising-reason-people-quit-their-jobs-that-no-one-talks-about/"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4719FB-BE43-7265-8488-6989ACF205CF}"/>
              </a:ext>
            </a:extLst>
          </p:cNvPr>
          <p:cNvSpPr txBox="1"/>
          <p:nvPr/>
        </p:nvSpPr>
        <p:spPr>
          <a:xfrm>
            <a:off x="343949" y="226503"/>
            <a:ext cx="11090245" cy="923330"/>
          </a:xfrm>
          <a:prstGeom prst="rect">
            <a:avLst/>
          </a:prstGeom>
          <a:noFill/>
        </p:spPr>
        <p:txBody>
          <a:bodyPr wrap="square" rtlCol="0">
            <a:spAutoFit/>
          </a:bodyPr>
          <a:lstStyle/>
          <a:p>
            <a:r>
              <a:rPr lang="en-US" dirty="0"/>
              <a:t>Title: University of Toronto – Data analytics &amp; Visualization Bootcamp</a:t>
            </a:r>
          </a:p>
          <a:p>
            <a:endParaRPr lang="en-US" dirty="0"/>
          </a:p>
          <a:p>
            <a:r>
              <a:rPr lang="en-US" dirty="0"/>
              <a:t>Project 4 – Machine Learning</a:t>
            </a:r>
            <a:endParaRPr lang="en-CA" dirty="0"/>
          </a:p>
        </p:txBody>
      </p:sp>
      <p:sp>
        <p:nvSpPr>
          <p:cNvPr id="6" name="TextBox 5">
            <a:extLst>
              <a:ext uri="{FF2B5EF4-FFF2-40B4-BE49-F238E27FC236}">
                <a16:creationId xmlns:a16="http://schemas.microsoft.com/office/drawing/2014/main" id="{4916615B-291E-A8B3-3478-0CAFBBCADB7E}"/>
              </a:ext>
            </a:extLst>
          </p:cNvPr>
          <p:cNvSpPr txBox="1"/>
          <p:nvPr/>
        </p:nvSpPr>
        <p:spPr>
          <a:xfrm>
            <a:off x="4154648" y="2774551"/>
            <a:ext cx="2984383" cy="369332"/>
          </a:xfrm>
          <a:prstGeom prst="rect">
            <a:avLst/>
          </a:prstGeom>
          <a:noFill/>
        </p:spPr>
        <p:txBody>
          <a:bodyPr wrap="square">
            <a:spAutoFit/>
          </a:bodyPr>
          <a:lstStyle/>
          <a:p>
            <a:pPr algn="l" fontAlgn="base"/>
            <a:r>
              <a:rPr lang="en-US" b="1" i="0" u="sng" dirty="0">
                <a:solidFill>
                  <a:srgbClr val="202124"/>
                </a:solidFill>
                <a:effectLst/>
                <a:latin typeface="zeitung"/>
              </a:rPr>
              <a:t>Job Change of Data Scientists</a:t>
            </a:r>
          </a:p>
        </p:txBody>
      </p:sp>
      <p:sp>
        <p:nvSpPr>
          <p:cNvPr id="8" name="TextBox 7">
            <a:extLst>
              <a:ext uri="{FF2B5EF4-FFF2-40B4-BE49-F238E27FC236}">
                <a16:creationId xmlns:a16="http://schemas.microsoft.com/office/drawing/2014/main" id="{382B169F-F62B-FD63-B5F4-3270D1C76DFB}"/>
              </a:ext>
            </a:extLst>
          </p:cNvPr>
          <p:cNvSpPr txBox="1"/>
          <p:nvPr/>
        </p:nvSpPr>
        <p:spPr>
          <a:xfrm>
            <a:off x="2841770" y="3252453"/>
            <a:ext cx="6094602" cy="923330"/>
          </a:xfrm>
          <a:prstGeom prst="rect">
            <a:avLst/>
          </a:prstGeom>
          <a:noFill/>
        </p:spPr>
        <p:txBody>
          <a:bodyPr wrap="square">
            <a:spAutoFit/>
          </a:bodyPr>
          <a:lstStyle/>
          <a:p>
            <a:r>
              <a:rPr lang="en-US" b="1" dirty="0">
                <a:solidFill>
                  <a:srgbClr val="3C4043"/>
                </a:solidFill>
                <a:latin typeface="Inter"/>
              </a:rPr>
              <a:t>P</a:t>
            </a:r>
            <a:r>
              <a:rPr lang="en-US" b="1" i="0" dirty="0">
                <a:solidFill>
                  <a:srgbClr val="3C4043"/>
                </a:solidFill>
                <a:effectLst/>
                <a:latin typeface="Inter"/>
              </a:rPr>
              <a:t>redict the probability of a candidate to look for a new job or will work for the company, as well as interpreting affected factors on employee decision.</a:t>
            </a:r>
            <a:endParaRPr lang="en-CA" dirty="0"/>
          </a:p>
        </p:txBody>
      </p:sp>
      <p:sp>
        <p:nvSpPr>
          <p:cNvPr id="9" name="TextBox 8">
            <a:extLst>
              <a:ext uri="{FF2B5EF4-FFF2-40B4-BE49-F238E27FC236}">
                <a16:creationId xmlns:a16="http://schemas.microsoft.com/office/drawing/2014/main" id="{0CCA7DB9-43DE-DD22-29E5-14D7619ADC51}"/>
              </a:ext>
            </a:extLst>
          </p:cNvPr>
          <p:cNvSpPr txBox="1"/>
          <p:nvPr/>
        </p:nvSpPr>
        <p:spPr>
          <a:xfrm>
            <a:off x="276836" y="5008228"/>
            <a:ext cx="5058561" cy="1477328"/>
          </a:xfrm>
          <a:prstGeom prst="rect">
            <a:avLst/>
          </a:prstGeom>
          <a:noFill/>
        </p:spPr>
        <p:txBody>
          <a:bodyPr wrap="square" rtlCol="0">
            <a:spAutoFit/>
          </a:bodyPr>
          <a:lstStyle/>
          <a:p>
            <a:r>
              <a:rPr lang="en-US" u="sng" dirty="0"/>
              <a:t>Participants:</a:t>
            </a:r>
          </a:p>
          <a:p>
            <a:r>
              <a:rPr lang="en-US" dirty="0"/>
              <a:t>Ronald Lam</a:t>
            </a:r>
          </a:p>
          <a:p>
            <a:r>
              <a:rPr lang="en-US" dirty="0"/>
              <a:t>Richard Gu</a:t>
            </a:r>
          </a:p>
          <a:p>
            <a:r>
              <a:rPr lang="en-US" dirty="0"/>
              <a:t>Daniel Yoon</a:t>
            </a:r>
          </a:p>
          <a:p>
            <a:r>
              <a:rPr lang="en-US" dirty="0"/>
              <a:t>Arsam Ijaz</a:t>
            </a:r>
            <a:endParaRPr lang="en-CA" dirty="0"/>
          </a:p>
        </p:txBody>
      </p:sp>
    </p:spTree>
    <p:extLst>
      <p:ext uri="{BB962C8B-B14F-4D97-AF65-F5344CB8AC3E}">
        <p14:creationId xmlns:p14="http://schemas.microsoft.com/office/powerpoint/2010/main" val="342386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447A1C-F64A-423D-973A-B6203A06B7C2}"/>
              </a:ext>
            </a:extLst>
          </p:cNvPr>
          <p:cNvSpPr txBox="1"/>
          <p:nvPr/>
        </p:nvSpPr>
        <p:spPr>
          <a:xfrm>
            <a:off x="125835" y="201336"/>
            <a:ext cx="11450972" cy="1200329"/>
          </a:xfrm>
          <a:prstGeom prst="rect">
            <a:avLst/>
          </a:prstGeom>
          <a:noFill/>
        </p:spPr>
        <p:txBody>
          <a:bodyPr wrap="square" rtlCol="0">
            <a:spAutoFit/>
          </a:bodyPr>
          <a:lstStyle/>
          <a:p>
            <a:r>
              <a:rPr lang="en-US" dirty="0"/>
              <a:t>Slide 5:</a:t>
            </a:r>
          </a:p>
          <a:p>
            <a:endParaRPr lang="en-US" dirty="0"/>
          </a:p>
          <a:p>
            <a:pPr marL="285750" indent="-285750">
              <a:buFont typeface="Courier New" panose="02070309020205020404" pitchFamily="49" charset="0"/>
              <a:buChar char="o"/>
            </a:pPr>
            <a:r>
              <a:rPr lang="en-CA" dirty="0"/>
              <a:t>Conclusion</a:t>
            </a:r>
          </a:p>
          <a:p>
            <a:pPr marL="285750" indent="-285750">
              <a:buFont typeface="Courier New" panose="02070309020205020404" pitchFamily="49" charset="0"/>
              <a:buChar char="o"/>
            </a:pPr>
            <a:r>
              <a:rPr lang="en-CA" dirty="0"/>
              <a:t>Chart comparison between Anything found on LinkedIn and what our data shows us (</a:t>
            </a:r>
            <a:r>
              <a:rPr lang="en-CA" dirty="0" err="1"/>
              <a:t>Potenial</a:t>
            </a:r>
            <a:r>
              <a:rPr lang="en-CA" dirty="0"/>
              <a:t>)</a:t>
            </a:r>
          </a:p>
        </p:txBody>
      </p:sp>
    </p:spTree>
    <p:extLst>
      <p:ext uri="{BB962C8B-B14F-4D97-AF65-F5344CB8AC3E}">
        <p14:creationId xmlns:p14="http://schemas.microsoft.com/office/powerpoint/2010/main" val="2526407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4B799D-29B2-E58A-E7A9-2814B9F8A6D6}"/>
              </a:ext>
            </a:extLst>
          </p:cNvPr>
          <p:cNvSpPr txBox="1"/>
          <p:nvPr/>
        </p:nvSpPr>
        <p:spPr>
          <a:xfrm>
            <a:off x="251670" y="159391"/>
            <a:ext cx="2583809" cy="369332"/>
          </a:xfrm>
          <a:prstGeom prst="rect">
            <a:avLst/>
          </a:prstGeom>
          <a:noFill/>
        </p:spPr>
        <p:txBody>
          <a:bodyPr wrap="square" rtlCol="0">
            <a:spAutoFit/>
          </a:bodyPr>
          <a:lstStyle/>
          <a:p>
            <a:r>
              <a:rPr lang="en-US" u="sng" dirty="0"/>
              <a:t>Sources:</a:t>
            </a:r>
            <a:endParaRPr lang="en-CA" u="sng" dirty="0"/>
          </a:p>
        </p:txBody>
      </p:sp>
      <p:sp>
        <p:nvSpPr>
          <p:cNvPr id="4" name="TextBox 3">
            <a:extLst>
              <a:ext uri="{FF2B5EF4-FFF2-40B4-BE49-F238E27FC236}">
                <a16:creationId xmlns:a16="http://schemas.microsoft.com/office/drawing/2014/main" id="{82877769-76FA-BAA0-BDF3-45B2ED2A52A1}"/>
              </a:ext>
            </a:extLst>
          </p:cNvPr>
          <p:cNvSpPr txBox="1"/>
          <p:nvPr/>
        </p:nvSpPr>
        <p:spPr>
          <a:xfrm>
            <a:off x="251670" y="624791"/>
            <a:ext cx="11400638" cy="369332"/>
          </a:xfrm>
          <a:prstGeom prst="rect">
            <a:avLst/>
          </a:prstGeom>
          <a:noFill/>
        </p:spPr>
        <p:txBody>
          <a:bodyPr wrap="square">
            <a:spAutoFit/>
          </a:bodyPr>
          <a:lstStyle/>
          <a:p>
            <a:r>
              <a:rPr lang="en-CA" dirty="0"/>
              <a:t>Main Dataset - https://www.kaggle.com/datasets/arashnic/hr-analytics-job-change-of-data-scientists?taskId=3015</a:t>
            </a:r>
          </a:p>
        </p:txBody>
      </p:sp>
      <p:sp>
        <p:nvSpPr>
          <p:cNvPr id="6" name="TextBox 5">
            <a:extLst>
              <a:ext uri="{FF2B5EF4-FFF2-40B4-BE49-F238E27FC236}">
                <a16:creationId xmlns:a16="http://schemas.microsoft.com/office/drawing/2014/main" id="{52FB6926-0977-CE4D-B6F5-A65E974F19BE}"/>
              </a:ext>
            </a:extLst>
          </p:cNvPr>
          <p:cNvSpPr txBox="1"/>
          <p:nvPr/>
        </p:nvSpPr>
        <p:spPr>
          <a:xfrm>
            <a:off x="251669" y="1384075"/>
            <a:ext cx="11308359" cy="2031325"/>
          </a:xfrm>
          <a:prstGeom prst="rect">
            <a:avLst/>
          </a:prstGeom>
          <a:noFill/>
        </p:spPr>
        <p:txBody>
          <a:bodyPr wrap="square">
            <a:spAutoFit/>
          </a:bodyPr>
          <a:lstStyle/>
          <a:p>
            <a:r>
              <a:rPr lang="en-CA" dirty="0"/>
              <a:t>Research - </a:t>
            </a:r>
            <a:r>
              <a:rPr lang="en-CA" dirty="0">
                <a:hlinkClick r:id="rId2"/>
              </a:rPr>
              <a:t>https://www.zippia.com/advice/employee-turnover-statistics/#Employee_Turnover_Statistics_by_Industry</a:t>
            </a:r>
            <a:endParaRPr lang="en-CA" dirty="0"/>
          </a:p>
          <a:p>
            <a:r>
              <a:rPr lang="en-CA" dirty="0"/>
              <a:t>	- </a:t>
            </a:r>
            <a:r>
              <a:rPr lang="en-CA" dirty="0">
                <a:hlinkClick r:id="rId3"/>
              </a:rPr>
              <a:t>https://www.hcamag.com/ca/specialization/employee-engagement/your-people-are-quitting-over-a-lack-of-training-heres-what-hr-can-do/416028</a:t>
            </a:r>
            <a:endParaRPr lang="en-CA" dirty="0"/>
          </a:p>
          <a:p>
            <a:r>
              <a:rPr lang="en-CA" dirty="0"/>
              <a:t>	- </a:t>
            </a:r>
            <a:r>
              <a:rPr lang="en-CA" dirty="0">
                <a:hlinkClick r:id="rId4"/>
              </a:rPr>
              <a:t>https://www.entrepreneur.com/growing-a-business/your-top-employees-are-learning-new-skills-on-their-own/296636</a:t>
            </a:r>
            <a:endParaRPr lang="en-CA" dirty="0"/>
          </a:p>
          <a:p>
            <a:r>
              <a:rPr lang="en-CA" dirty="0"/>
              <a:t>	- </a:t>
            </a:r>
            <a:r>
              <a:rPr lang="en-CA" dirty="0">
                <a:hlinkClick r:id="rId5"/>
              </a:rPr>
              <a:t>https://www.visier.com/blog/the-surprising-reason-people-quit-their-jobs-that-no-one-talks-about/</a:t>
            </a:r>
            <a:endParaRPr lang="en-CA" dirty="0"/>
          </a:p>
          <a:p>
            <a:r>
              <a:rPr lang="en-CA" dirty="0"/>
              <a:t> </a:t>
            </a:r>
          </a:p>
        </p:txBody>
      </p:sp>
      <p:sp>
        <p:nvSpPr>
          <p:cNvPr id="5" name="TextBox 4">
            <a:extLst>
              <a:ext uri="{FF2B5EF4-FFF2-40B4-BE49-F238E27FC236}">
                <a16:creationId xmlns:a16="http://schemas.microsoft.com/office/drawing/2014/main" id="{8734EC8B-B451-9E38-F119-6558C0029EAD}"/>
              </a:ext>
            </a:extLst>
          </p:cNvPr>
          <p:cNvSpPr txBox="1"/>
          <p:nvPr/>
        </p:nvSpPr>
        <p:spPr>
          <a:xfrm>
            <a:off x="346046" y="4086086"/>
            <a:ext cx="6094602" cy="646331"/>
          </a:xfrm>
          <a:prstGeom prst="rect">
            <a:avLst/>
          </a:prstGeom>
          <a:noFill/>
        </p:spPr>
        <p:txBody>
          <a:bodyPr wrap="square">
            <a:spAutoFit/>
          </a:bodyPr>
          <a:lstStyle/>
          <a:p>
            <a:r>
              <a:rPr lang="en-CA" dirty="0">
                <a:hlinkClick r:id="rId6"/>
              </a:rPr>
              <a:t>https://rapidminer.com/downloads/talent-crisis/</a:t>
            </a:r>
            <a:endParaRPr lang="en-CA" dirty="0"/>
          </a:p>
          <a:p>
            <a:r>
              <a:rPr lang="en-CA" dirty="0"/>
              <a:t>Possible way of presenting</a:t>
            </a:r>
          </a:p>
        </p:txBody>
      </p:sp>
    </p:spTree>
    <p:extLst>
      <p:ext uri="{BB962C8B-B14F-4D97-AF65-F5344CB8AC3E}">
        <p14:creationId xmlns:p14="http://schemas.microsoft.com/office/powerpoint/2010/main" val="2359815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538D36-06B0-5142-7AC3-4AC81B15444D}"/>
              </a:ext>
            </a:extLst>
          </p:cNvPr>
          <p:cNvSpPr/>
          <p:nvPr/>
        </p:nvSpPr>
        <p:spPr>
          <a:xfrm>
            <a:off x="184558" y="3775045"/>
            <a:ext cx="5754848" cy="14908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779D9B86-2EFA-06C0-1E5F-F38D06FB8C8C}"/>
              </a:ext>
            </a:extLst>
          </p:cNvPr>
          <p:cNvSpPr txBox="1"/>
          <p:nvPr/>
        </p:nvSpPr>
        <p:spPr>
          <a:xfrm>
            <a:off x="184558" y="3861709"/>
            <a:ext cx="5461233" cy="646331"/>
          </a:xfrm>
          <a:prstGeom prst="rect">
            <a:avLst/>
          </a:prstGeom>
          <a:noFill/>
        </p:spPr>
        <p:txBody>
          <a:bodyPr wrap="square" rtlCol="0">
            <a:spAutoFit/>
          </a:bodyPr>
          <a:lstStyle/>
          <a:p>
            <a:pPr marL="285750" indent="-285750">
              <a:buFont typeface="Arial" panose="020B0604020202020204" pitchFamily="34" charset="0"/>
              <a:buChar char="•"/>
            </a:pPr>
            <a:r>
              <a:rPr lang="en-US" dirty="0"/>
              <a:t>Cost of turnover: … six to nine months of their salary…</a:t>
            </a:r>
            <a:endParaRPr lang="en-CA" dirty="0"/>
          </a:p>
        </p:txBody>
      </p:sp>
      <p:sp>
        <p:nvSpPr>
          <p:cNvPr id="5" name="TextBox 4">
            <a:extLst>
              <a:ext uri="{FF2B5EF4-FFF2-40B4-BE49-F238E27FC236}">
                <a16:creationId xmlns:a16="http://schemas.microsoft.com/office/drawing/2014/main" id="{6AE69632-0770-3C22-8750-D56F392292B2}"/>
              </a:ext>
            </a:extLst>
          </p:cNvPr>
          <p:cNvSpPr txBox="1"/>
          <p:nvPr/>
        </p:nvSpPr>
        <p:spPr>
          <a:xfrm>
            <a:off x="184558" y="4454766"/>
            <a:ext cx="6094602" cy="646331"/>
          </a:xfrm>
          <a:prstGeom prst="rect">
            <a:avLst/>
          </a:prstGeom>
          <a:noFill/>
        </p:spPr>
        <p:txBody>
          <a:bodyPr wrap="square">
            <a:spAutoFit/>
          </a:bodyPr>
          <a:lstStyle/>
          <a:p>
            <a:pPr marL="285750" indent="-285750">
              <a:buFont typeface="Arial" panose="020B0604020202020204" pitchFamily="34" charset="0"/>
              <a:buChar char="•"/>
            </a:pPr>
            <a:r>
              <a:rPr lang="en-US" dirty="0"/>
              <a:t>In 2022, the overall cost of voluntary employee turnover amounted to over </a:t>
            </a:r>
            <a:r>
              <a:rPr lang="en-US" b="1" dirty="0"/>
              <a:t>$1 trillion</a:t>
            </a:r>
            <a:endParaRPr lang="en-CA" b="1" dirty="0"/>
          </a:p>
        </p:txBody>
      </p:sp>
      <p:sp>
        <p:nvSpPr>
          <p:cNvPr id="6" name="Rectangle 5">
            <a:extLst>
              <a:ext uri="{FF2B5EF4-FFF2-40B4-BE49-F238E27FC236}">
                <a16:creationId xmlns:a16="http://schemas.microsoft.com/office/drawing/2014/main" id="{88D686B5-E0AE-0370-B9F7-FE21C710BA42}"/>
              </a:ext>
            </a:extLst>
          </p:cNvPr>
          <p:cNvSpPr/>
          <p:nvPr/>
        </p:nvSpPr>
        <p:spPr>
          <a:xfrm>
            <a:off x="6095999" y="201337"/>
            <a:ext cx="6017703" cy="6551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CDE343AE-CD1D-547A-3E39-8BD6AE71A3E4}"/>
              </a:ext>
            </a:extLst>
          </p:cNvPr>
          <p:cNvPicPr>
            <a:picLocks noChangeAspect="1"/>
          </p:cNvPicPr>
          <p:nvPr/>
        </p:nvPicPr>
        <p:blipFill>
          <a:blip r:embed="rId2"/>
          <a:stretch>
            <a:fillRect/>
          </a:stretch>
        </p:blipFill>
        <p:spPr>
          <a:xfrm>
            <a:off x="6197406" y="446071"/>
            <a:ext cx="5810036" cy="5486400"/>
          </a:xfrm>
          <a:prstGeom prst="rect">
            <a:avLst/>
          </a:prstGeom>
        </p:spPr>
      </p:pic>
      <p:sp>
        <p:nvSpPr>
          <p:cNvPr id="9" name="TextBox 8">
            <a:extLst>
              <a:ext uri="{FF2B5EF4-FFF2-40B4-BE49-F238E27FC236}">
                <a16:creationId xmlns:a16="http://schemas.microsoft.com/office/drawing/2014/main" id="{1066B8CE-73E7-7853-7FAB-79C992C87EFE}"/>
              </a:ext>
            </a:extLst>
          </p:cNvPr>
          <p:cNvSpPr txBox="1"/>
          <p:nvPr/>
        </p:nvSpPr>
        <p:spPr>
          <a:xfrm>
            <a:off x="2208402" y="5026164"/>
            <a:ext cx="3731004" cy="261610"/>
          </a:xfrm>
          <a:prstGeom prst="rect">
            <a:avLst/>
          </a:prstGeom>
          <a:noFill/>
        </p:spPr>
        <p:txBody>
          <a:bodyPr wrap="square">
            <a:spAutoFit/>
          </a:bodyPr>
          <a:lstStyle/>
          <a:p>
            <a:r>
              <a:rPr lang="en-CA" sz="1100" dirty="0"/>
              <a:t>https://www.zippia.com/advice/employee-turnover-statistics/</a:t>
            </a:r>
          </a:p>
        </p:txBody>
      </p:sp>
      <p:sp>
        <p:nvSpPr>
          <p:cNvPr id="11" name="TextBox 10">
            <a:extLst>
              <a:ext uri="{FF2B5EF4-FFF2-40B4-BE49-F238E27FC236}">
                <a16:creationId xmlns:a16="http://schemas.microsoft.com/office/drawing/2014/main" id="{0A7D52B3-0125-F424-2876-EAD10E59D376}"/>
              </a:ext>
            </a:extLst>
          </p:cNvPr>
          <p:cNvSpPr txBox="1"/>
          <p:nvPr/>
        </p:nvSpPr>
        <p:spPr>
          <a:xfrm>
            <a:off x="6381964" y="5998128"/>
            <a:ext cx="5810036" cy="261610"/>
          </a:xfrm>
          <a:prstGeom prst="rect">
            <a:avLst/>
          </a:prstGeom>
          <a:noFill/>
        </p:spPr>
        <p:txBody>
          <a:bodyPr wrap="square">
            <a:spAutoFit/>
          </a:bodyPr>
          <a:lstStyle/>
          <a:p>
            <a:r>
              <a:rPr lang="en-CA" sz="1050" dirty="0">
                <a:hlinkClick r:id="rId3"/>
              </a:rPr>
              <a:t>https://www.visier.com/blog/the-surprising-reason-people-quit-their-jobs-that-no-one-talks-about/</a:t>
            </a:r>
            <a:endParaRPr lang="en-CA" sz="1050" dirty="0"/>
          </a:p>
        </p:txBody>
      </p:sp>
      <p:sp>
        <p:nvSpPr>
          <p:cNvPr id="13" name="TextBox 12">
            <a:extLst>
              <a:ext uri="{FF2B5EF4-FFF2-40B4-BE49-F238E27FC236}">
                <a16:creationId xmlns:a16="http://schemas.microsoft.com/office/drawing/2014/main" id="{8A123242-C1BF-400C-C9E9-7CFC98484FBD}"/>
              </a:ext>
            </a:extLst>
          </p:cNvPr>
          <p:cNvSpPr txBox="1"/>
          <p:nvPr/>
        </p:nvSpPr>
        <p:spPr>
          <a:xfrm>
            <a:off x="298858" y="5332306"/>
            <a:ext cx="5539880" cy="923330"/>
          </a:xfrm>
          <a:prstGeom prst="rect">
            <a:avLst/>
          </a:prstGeom>
          <a:noFill/>
        </p:spPr>
        <p:txBody>
          <a:bodyPr wrap="square">
            <a:spAutoFit/>
          </a:bodyPr>
          <a:lstStyle/>
          <a:p>
            <a:pPr algn="l"/>
            <a:r>
              <a:rPr lang="en-US" b="1" i="0" dirty="0">
                <a:solidFill>
                  <a:srgbClr val="35495E"/>
                </a:solidFill>
                <a:effectLst/>
                <a:latin typeface="Montserrat" panose="020B0604020202020204" pitchFamily="2" charset="0"/>
              </a:rPr>
              <a:t>today’s data-science professionals will remain with their current employers a mere 1.7 years on average</a:t>
            </a:r>
          </a:p>
        </p:txBody>
      </p:sp>
      <p:sp>
        <p:nvSpPr>
          <p:cNvPr id="14" name="Rectangle 13">
            <a:extLst>
              <a:ext uri="{FF2B5EF4-FFF2-40B4-BE49-F238E27FC236}">
                <a16:creationId xmlns:a16="http://schemas.microsoft.com/office/drawing/2014/main" id="{6DA3B6C9-4D8A-BA06-F0BA-DE17C6E3D519}"/>
              </a:ext>
            </a:extLst>
          </p:cNvPr>
          <p:cNvSpPr/>
          <p:nvPr/>
        </p:nvSpPr>
        <p:spPr>
          <a:xfrm>
            <a:off x="184558" y="5354187"/>
            <a:ext cx="5754848" cy="13982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CA9FC529-B89D-0D0F-9E54-C4EB5007FF10}"/>
              </a:ext>
            </a:extLst>
          </p:cNvPr>
          <p:cNvSpPr txBox="1"/>
          <p:nvPr/>
        </p:nvSpPr>
        <p:spPr>
          <a:xfrm>
            <a:off x="403720" y="6322049"/>
            <a:ext cx="5316523" cy="400110"/>
          </a:xfrm>
          <a:prstGeom prst="rect">
            <a:avLst/>
          </a:prstGeom>
          <a:noFill/>
        </p:spPr>
        <p:txBody>
          <a:bodyPr wrap="square">
            <a:spAutoFit/>
          </a:bodyPr>
          <a:lstStyle/>
          <a:p>
            <a:r>
              <a:rPr lang="en-CA" sz="1000" dirty="0"/>
              <a:t>https://www.globenewswire.com/news-release/2021/10/15/2314725/0/en/Study-Reveals-High-Turnover-Rates-Among-Data-Science-Professionals.html</a:t>
            </a:r>
          </a:p>
        </p:txBody>
      </p:sp>
      <p:pic>
        <p:nvPicPr>
          <p:cNvPr id="17" name="Picture 16">
            <a:extLst>
              <a:ext uri="{FF2B5EF4-FFF2-40B4-BE49-F238E27FC236}">
                <a16:creationId xmlns:a16="http://schemas.microsoft.com/office/drawing/2014/main" id="{754EFB23-074F-94E1-D921-FC6E2BEA1553}"/>
              </a:ext>
            </a:extLst>
          </p:cNvPr>
          <p:cNvPicPr>
            <a:picLocks noChangeAspect="1"/>
          </p:cNvPicPr>
          <p:nvPr/>
        </p:nvPicPr>
        <p:blipFill>
          <a:blip r:embed="rId4"/>
          <a:stretch>
            <a:fillRect/>
          </a:stretch>
        </p:blipFill>
        <p:spPr>
          <a:xfrm>
            <a:off x="419450" y="58904"/>
            <a:ext cx="5293453" cy="3260854"/>
          </a:xfrm>
          <a:prstGeom prst="rect">
            <a:avLst/>
          </a:prstGeom>
        </p:spPr>
      </p:pic>
      <p:sp>
        <p:nvSpPr>
          <p:cNvPr id="19" name="TextBox 18">
            <a:extLst>
              <a:ext uri="{FF2B5EF4-FFF2-40B4-BE49-F238E27FC236}">
                <a16:creationId xmlns:a16="http://schemas.microsoft.com/office/drawing/2014/main" id="{D493F63C-B8B0-30AA-1F78-DCE3AA6B7E16}"/>
              </a:ext>
            </a:extLst>
          </p:cNvPr>
          <p:cNvSpPr txBox="1"/>
          <p:nvPr/>
        </p:nvSpPr>
        <p:spPr>
          <a:xfrm>
            <a:off x="1006174" y="3341639"/>
            <a:ext cx="4125247" cy="461665"/>
          </a:xfrm>
          <a:prstGeom prst="rect">
            <a:avLst/>
          </a:prstGeom>
          <a:noFill/>
        </p:spPr>
        <p:txBody>
          <a:bodyPr wrap="square">
            <a:spAutoFit/>
          </a:bodyPr>
          <a:lstStyle/>
          <a:p>
            <a:r>
              <a:rPr lang="en-CA" sz="800" dirty="0"/>
              <a:t>https://business.linkedin.com/talent-solutions/recruiting-tips/thinkinsights/retention-at-companies#:~:text=We%20looked%20at%2032%20million,years%2C%20a%2048%25%20chance.</a:t>
            </a:r>
          </a:p>
        </p:txBody>
      </p:sp>
    </p:spTree>
    <p:extLst>
      <p:ext uri="{BB962C8B-B14F-4D97-AF65-F5344CB8AC3E}">
        <p14:creationId xmlns:p14="http://schemas.microsoft.com/office/powerpoint/2010/main" val="1338352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7549A2-F227-A6DB-A575-F03F403E2A2A}"/>
              </a:ext>
            </a:extLst>
          </p:cNvPr>
          <p:cNvSpPr txBox="1"/>
          <p:nvPr/>
        </p:nvSpPr>
        <p:spPr>
          <a:xfrm>
            <a:off x="234892" y="318782"/>
            <a:ext cx="11434194" cy="5078313"/>
          </a:xfrm>
          <a:prstGeom prst="rect">
            <a:avLst/>
          </a:prstGeom>
          <a:noFill/>
        </p:spPr>
        <p:txBody>
          <a:bodyPr wrap="square" rtlCol="0">
            <a:spAutoFit/>
          </a:bodyPr>
          <a:lstStyle/>
          <a:p>
            <a:r>
              <a:rPr lang="en-US" dirty="0"/>
              <a:t>Companies are now highly invested in being able to retain their workforce, and a tool they want to use is being able to provide additional skills in the form of courses to their employees that would be willing to learn.</a:t>
            </a:r>
          </a:p>
          <a:p>
            <a:endParaRPr lang="en-US" dirty="0"/>
          </a:p>
          <a:p>
            <a:r>
              <a:rPr lang="en-US" dirty="0"/>
              <a:t>The outcome of this would be a) a more engaged workforce and b) a workforce that is more skilled and able to benefit the company by using those skills, resulting in higher employee retention.</a:t>
            </a:r>
          </a:p>
          <a:p>
            <a:endParaRPr lang="en-US" dirty="0"/>
          </a:p>
          <a:p>
            <a:r>
              <a:rPr lang="en-US" dirty="0"/>
              <a:t>However, not all companies can provide additional skill training to ALL their employees. Therefore need to strategize by identifying what their highest rate of return. Highest rate of return at the moment is measured by the companies by ensuring that the employee, after receiving the additional skills training, is not going to leave.</a:t>
            </a:r>
          </a:p>
          <a:p>
            <a:endParaRPr lang="en-US" dirty="0"/>
          </a:p>
          <a:p>
            <a:r>
              <a:rPr lang="en-US" dirty="0"/>
              <a:t>We’ve generated a machine learning model that uses the following data; </a:t>
            </a:r>
          </a:p>
          <a:p>
            <a:endParaRPr lang="en-US" dirty="0"/>
          </a:p>
          <a:p>
            <a:endParaRPr lang="en-US" dirty="0"/>
          </a:p>
          <a:p>
            <a:endParaRPr lang="en-US" dirty="0"/>
          </a:p>
          <a:p>
            <a:endParaRPr lang="en-US" dirty="0"/>
          </a:p>
          <a:p>
            <a:endParaRPr lang="en-US" dirty="0"/>
          </a:p>
          <a:p>
            <a:r>
              <a:rPr lang="en-US" dirty="0"/>
              <a:t>The goal is to create an accurate model that would allow the companies to identify what characteristics they need to look for to train their workforce and ensure that those individuals will be staying with the company.</a:t>
            </a:r>
            <a:endParaRPr lang="en-CA" dirty="0"/>
          </a:p>
        </p:txBody>
      </p:sp>
      <p:pic>
        <p:nvPicPr>
          <p:cNvPr id="3" name="Picture 2">
            <a:extLst>
              <a:ext uri="{FF2B5EF4-FFF2-40B4-BE49-F238E27FC236}">
                <a16:creationId xmlns:a16="http://schemas.microsoft.com/office/drawing/2014/main" id="{29541F79-4F81-FBC5-5DF4-4F25D5FC5DD4}"/>
              </a:ext>
            </a:extLst>
          </p:cNvPr>
          <p:cNvPicPr>
            <a:picLocks noChangeAspect="1"/>
          </p:cNvPicPr>
          <p:nvPr/>
        </p:nvPicPr>
        <p:blipFill rotWithShape="1">
          <a:blip r:embed="rId2"/>
          <a:srcRect r="1949"/>
          <a:stretch/>
        </p:blipFill>
        <p:spPr>
          <a:xfrm>
            <a:off x="118844" y="3458103"/>
            <a:ext cx="11954312" cy="10556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0756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FD719C-E7A2-ED4F-6880-F64141FC37C5}"/>
              </a:ext>
            </a:extLst>
          </p:cNvPr>
          <p:cNvSpPr txBox="1"/>
          <p:nvPr/>
        </p:nvSpPr>
        <p:spPr>
          <a:xfrm>
            <a:off x="3164747" y="176060"/>
            <a:ext cx="4276288" cy="369332"/>
          </a:xfrm>
          <a:prstGeom prst="rect">
            <a:avLst/>
          </a:prstGeom>
          <a:noFill/>
        </p:spPr>
        <p:txBody>
          <a:bodyPr wrap="square">
            <a:spAutoFit/>
          </a:bodyPr>
          <a:lstStyle/>
          <a:p>
            <a:pPr algn="l" fontAlgn="base"/>
            <a:r>
              <a:rPr lang="en-US" b="1" i="0" dirty="0">
                <a:solidFill>
                  <a:srgbClr val="202124"/>
                </a:solidFill>
                <a:effectLst/>
                <a:latin typeface="zeitung"/>
              </a:rPr>
              <a:t>HR Analytics: Job Change of Data Scientists</a:t>
            </a:r>
          </a:p>
        </p:txBody>
      </p:sp>
      <p:sp>
        <p:nvSpPr>
          <p:cNvPr id="7" name="TextBox 6">
            <a:extLst>
              <a:ext uri="{FF2B5EF4-FFF2-40B4-BE49-F238E27FC236}">
                <a16:creationId xmlns:a16="http://schemas.microsoft.com/office/drawing/2014/main" id="{74DD5C3B-887C-F608-6CB5-B9B000A2FF9B}"/>
              </a:ext>
            </a:extLst>
          </p:cNvPr>
          <p:cNvSpPr txBox="1"/>
          <p:nvPr/>
        </p:nvSpPr>
        <p:spPr>
          <a:xfrm>
            <a:off x="120242" y="687897"/>
            <a:ext cx="12071758" cy="369332"/>
          </a:xfrm>
          <a:prstGeom prst="rect">
            <a:avLst/>
          </a:prstGeom>
          <a:noFill/>
        </p:spPr>
        <p:txBody>
          <a:bodyPr wrap="square" rtlCol="0">
            <a:spAutoFit/>
          </a:bodyPr>
          <a:lstStyle/>
          <a:p>
            <a:r>
              <a:rPr lang="en-US" dirty="0"/>
              <a:t>Creating a machine learning model to verify probability of employees in Data Sciences leaving a role </a:t>
            </a:r>
            <a:r>
              <a:rPr lang="en-US" b="1" dirty="0"/>
              <a:t>AFTER</a:t>
            </a:r>
            <a:r>
              <a:rPr lang="en-US" dirty="0"/>
              <a:t> learning a new skill.</a:t>
            </a:r>
            <a:endParaRPr lang="en-CA" dirty="0"/>
          </a:p>
        </p:txBody>
      </p:sp>
      <p:pic>
        <p:nvPicPr>
          <p:cNvPr id="9" name="Picture 8">
            <a:extLst>
              <a:ext uri="{FF2B5EF4-FFF2-40B4-BE49-F238E27FC236}">
                <a16:creationId xmlns:a16="http://schemas.microsoft.com/office/drawing/2014/main" id="{88F9DA2F-517A-7A00-60E9-FB42F4F6AB9E}"/>
              </a:ext>
            </a:extLst>
          </p:cNvPr>
          <p:cNvPicPr>
            <a:picLocks noChangeAspect="1"/>
          </p:cNvPicPr>
          <p:nvPr/>
        </p:nvPicPr>
        <p:blipFill rotWithShape="1">
          <a:blip r:embed="rId2"/>
          <a:srcRect r="1949"/>
          <a:stretch/>
        </p:blipFill>
        <p:spPr>
          <a:xfrm>
            <a:off x="109057" y="1711463"/>
            <a:ext cx="11954312" cy="10556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4D66EF7E-7009-C0CC-327F-B8C434D4246F}"/>
              </a:ext>
            </a:extLst>
          </p:cNvPr>
          <p:cNvSpPr txBox="1"/>
          <p:nvPr/>
        </p:nvSpPr>
        <p:spPr>
          <a:xfrm>
            <a:off x="3164747" y="1318470"/>
            <a:ext cx="4276288" cy="369332"/>
          </a:xfrm>
          <a:prstGeom prst="rect">
            <a:avLst/>
          </a:prstGeom>
          <a:noFill/>
        </p:spPr>
        <p:txBody>
          <a:bodyPr wrap="square">
            <a:spAutoFit/>
          </a:bodyPr>
          <a:lstStyle/>
          <a:p>
            <a:pPr algn="ctr" fontAlgn="base"/>
            <a:r>
              <a:rPr lang="en-US" b="1" i="0" dirty="0">
                <a:solidFill>
                  <a:srgbClr val="202124"/>
                </a:solidFill>
                <a:effectLst/>
                <a:latin typeface="zeitung"/>
              </a:rPr>
              <a:t>Dataset Provided</a:t>
            </a:r>
          </a:p>
        </p:txBody>
      </p:sp>
      <p:pic>
        <p:nvPicPr>
          <p:cNvPr id="12" name="Picture 11">
            <a:extLst>
              <a:ext uri="{FF2B5EF4-FFF2-40B4-BE49-F238E27FC236}">
                <a16:creationId xmlns:a16="http://schemas.microsoft.com/office/drawing/2014/main" id="{7EF186E5-F96D-3786-6ED7-5BDE44556EB6}"/>
              </a:ext>
            </a:extLst>
          </p:cNvPr>
          <p:cNvPicPr>
            <a:picLocks noChangeAspect="1"/>
          </p:cNvPicPr>
          <p:nvPr/>
        </p:nvPicPr>
        <p:blipFill>
          <a:blip r:embed="rId3"/>
          <a:stretch>
            <a:fillRect/>
          </a:stretch>
        </p:blipFill>
        <p:spPr>
          <a:xfrm>
            <a:off x="178965" y="3066954"/>
            <a:ext cx="4124587" cy="36149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4471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7D5D66-A80E-02FC-758A-ADD3BA557AD6}"/>
              </a:ext>
            </a:extLst>
          </p:cNvPr>
          <p:cNvSpPr txBox="1"/>
          <p:nvPr/>
        </p:nvSpPr>
        <p:spPr>
          <a:xfrm>
            <a:off x="0" y="60122"/>
            <a:ext cx="2441196" cy="369332"/>
          </a:xfrm>
          <a:prstGeom prst="rect">
            <a:avLst/>
          </a:prstGeom>
          <a:noFill/>
        </p:spPr>
        <p:txBody>
          <a:bodyPr wrap="square">
            <a:spAutoFit/>
          </a:bodyPr>
          <a:lstStyle/>
          <a:p>
            <a:pPr algn="ctr" fontAlgn="base"/>
            <a:r>
              <a:rPr lang="en-US" b="1" i="0" dirty="0">
                <a:solidFill>
                  <a:srgbClr val="202124"/>
                </a:solidFill>
                <a:effectLst/>
                <a:latin typeface="zeitung"/>
              </a:rPr>
              <a:t>Preprocessing</a:t>
            </a:r>
          </a:p>
        </p:txBody>
      </p:sp>
      <p:sp>
        <p:nvSpPr>
          <p:cNvPr id="3" name="TextBox 2">
            <a:extLst>
              <a:ext uri="{FF2B5EF4-FFF2-40B4-BE49-F238E27FC236}">
                <a16:creationId xmlns:a16="http://schemas.microsoft.com/office/drawing/2014/main" id="{E6246454-B4E3-5A93-E114-C2DB0BB9D534}"/>
              </a:ext>
            </a:extLst>
          </p:cNvPr>
          <p:cNvSpPr txBox="1"/>
          <p:nvPr/>
        </p:nvSpPr>
        <p:spPr>
          <a:xfrm>
            <a:off x="419450" y="679508"/>
            <a:ext cx="7105475" cy="369332"/>
          </a:xfrm>
          <a:prstGeom prst="rect">
            <a:avLst/>
          </a:prstGeom>
          <a:noFill/>
        </p:spPr>
        <p:txBody>
          <a:bodyPr wrap="square" rtlCol="0">
            <a:spAutoFit/>
          </a:bodyPr>
          <a:lstStyle/>
          <a:p>
            <a:r>
              <a:rPr lang="en-US" dirty="0"/>
              <a:t>Original Data</a:t>
            </a:r>
            <a:r>
              <a:rPr lang="en-CA" dirty="0"/>
              <a:t> – Accuracy Score: 0.74</a:t>
            </a:r>
            <a:endParaRPr lang="en-US" dirty="0"/>
          </a:p>
        </p:txBody>
      </p:sp>
    </p:spTree>
    <p:extLst>
      <p:ext uri="{BB962C8B-B14F-4D97-AF65-F5344CB8AC3E}">
        <p14:creationId xmlns:p14="http://schemas.microsoft.com/office/powerpoint/2010/main" val="30899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C1B04A-2DFB-F549-4FF0-695C952B23B3}"/>
              </a:ext>
            </a:extLst>
          </p:cNvPr>
          <p:cNvSpPr txBox="1"/>
          <p:nvPr/>
        </p:nvSpPr>
        <p:spPr>
          <a:xfrm>
            <a:off x="142613" y="176169"/>
            <a:ext cx="11450972" cy="2585323"/>
          </a:xfrm>
          <a:prstGeom prst="rect">
            <a:avLst/>
          </a:prstGeom>
          <a:noFill/>
        </p:spPr>
        <p:txBody>
          <a:bodyPr wrap="square" rtlCol="0">
            <a:spAutoFit/>
          </a:bodyPr>
          <a:lstStyle/>
          <a:p>
            <a:r>
              <a:rPr lang="en-US" dirty="0"/>
              <a:t>Slide 2:</a:t>
            </a:r>
          </a:p>
          <a:p>
            <a:endParaRPr lang="en-US" dirty="0"/>
          </a:p>
          <a:p>
            <a:pPr marL="285750" indent="-285750">
              <a:buFont typeface="Courier New" panose="02070309020205020404" pitchFamily="49" charset="0"/>
              <a:buChar char="o"/>
            </a:pPr>
            <a:r>
              <a:rPr lang="en-CA" dirty="0"/>
              <a:t>Dataset description </a:t>
            </a:r>
          </a:p>
          <a:p>
            <a:pPr marL="285750" indent="-285750">
              <a:buFont typeface="Courier New" panose="02070309020205020404" pitchFamily="49" charset="0"/>
              <a:buChar char="o"/>
            </a:pPr>
            <a:r>
              <a:rPr lang="en-CA" dirty="0"/>
              <a:t>Features</a:t>
            </a:r>
          </a:p>
          <a:p>
            <a:pPr marL="285750" indent="-285750">
              <a:buFont typeface="Courier New" panose="02070309020205020404" pitchFamily="49" charset="0"/>
              <a:buChar char="o"/>
            </a:pPr>
            <a:r>
              <a:rPr lang="en-CA" dirty="0"/>
              <a:t>Purpose</a:t>
            </a:r>
          </a:p>
          <a:p>
            <a:pPr marL="285750" indent="-285750">
              <a:buFont typeface="Courier New" panose="02070309020205020404" pitchFamily="49" charset="0"/>
              <a:buChar char="o"/>
            </a:pPr>
            <a:endParaRPr lang="en-CA" dirty="0"/>
          </a:p>
          <a:p>
            <a:pPr marL="285750" indent="-285750">
              <a:buFont typeface="Courier New" panose="02070309020205020404" pitchFamily="49" charset="0"/>
              <a:buChar char="o"/>
            </a:pPr>
            <a:endParaRPr lang="en-CA" dirty="0"/>
          </a:p>
          <a:p>
            <a:pPr marL="285750" indent="-285750">
              <a:buFont typeface="Courier New" panose="02070309020205020404" pitchFamily="49" charset="0"/>
              <a:buChar char="o"/>
            </a:pPr>
            <a:r>
              <a:rPr lang="en-CA" dirty="0"/>
              <a:t>Use of languages and programs</a:t>
            </a:r>
          </a:p>
          <a:p>
            <a:pPr marL="285750" indent="-285750">
              <a:buFont typeface="Courier New" panose="02070309020205020404" pitchFamily="49" charset="0"/>
              <a:buChar char="o"/>
            </a:pPr>
            <a:r>
              <a:rPr lang="en-CA" dirty="0"/>
              <a:t>Data storage form (SQL)</a:t>
            </a:r>
          </a:p>
        </p:txBody>
      </p:sp>
    </p:spTree>
    <p:extLst>
      <p:ext uri="{BB962C8B-B14F-4D97-AF65-F5344CB8AC3E}">
        <p14:creationId xmlns:p14="http://schemas.microsoft.com/office/powerpoint/2010/main" val="141325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93CE87-F270-71B0-37AD-4FEF162E44AF}"/>
              </a:ext>
            </a:extLst>
          </p:cNvPr>
          <p:cNvSpPr txBox="1"/>
          <p:nvPr/>
        </p:nvSpPr>
        <p:spPr>
          <a:xfrm>
            <a:off x="142613" y="176169"/>
            <a:ext cx="11450972" cy="1754326"/>
          </a:xfrm>
          <a:prstGeom prst="rect">
            <a:avLst/>
          </a:prstGeom>
          <a:noFill/>
        </p:spPr>
        <p:txBody>
          <a:bodyPr wrap="square" rtlCol="0">
            <a:spAutoFit/>
          </a:bodyPr>
          <a:lstStyle/>
          <a:p>
            <a:r>
              <a:rPr lang="en-US" dirty="0"/>
              <a:t>Slide 3:</a:t>
            </a:r>
          </a:p>
          <a:p>
            <a:endParaRPr lang="en-US" dirty="0"/>
          </a:p>
          <a:p>
            <a:pPr marL="285750" indent="-285750">
              <a:buFont typeface="Courier New" panose="02070309020205020404" pitchFamily="49" charset="0"/>
              <a:buChar char="o"/>
            </a:pPr>
            <a:r>
              <a:rPr lang="en-CA" dirty="0"/>
              <a:t>Modeling</a:t>
            </a:r>
          </a:p>
          <a:p>
            <a:pPr marL="285750" indent="-285750">
              <a:buFont typeface="Courier New" panose="02070309020205020404" pitchFamily="49" charset="0"/>
              <a:buChar char="o"/>
            </a:pPr>
            <a:r>
              <a:rPr lang="en-CA" dirty="0"/>
              <a:t>Types of models used</a:t>
            </a:r>
          </a:p>
          <a:p>
            <a:pPr marL="285750" indent="-285750">
              <a:buFont typeface="Courier New" panose="02070309020205020404" pitchFamily="49" charset="0"/>
              <a:buChar char="o"/>
            </a:pPr>
            <a:r>
              <a:rPr lang="en-CA" dirty="0"/>
              <a:t>Iterative processes</a:t>
            </a:r>
          </a:p>
          <a:p>
            <a:pPr marL="285750" indent="-285750">
              <a:buFont typeface="Courier New" panose="02070309020205020404" pitchFamily="49" charset="0"/>
              <a:buChar char="o"/>
            </a:pPr>
            <a:r>
              <a:rPr lang="en-CA" dirty="0"/>
              <a:t>Preprocessing</a:t>
            </a:r>
          </a:p>
        </p:txBody>
      </p:sp>
    </p:spTree>
    <p:extLst>
      <p:ext uri="{BB962C8B-B14F-4D97-AF65-F5344CB8AC3E}">
        <p14:creationId xmlns:p14="http://schemas.microsoft.com/office/powerpoint/2010/main" val="191862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93CE87-F270-71B0-37AD-4FEF162E44AF}"/>
              </a:ext>
            </a:extLst>
          </p:cNvPr>
          <p:cNvSpPr txBox="1"/>
          <p:nvPr/>
        </p:nvSpPr>
        <p:spPr>
          <a:xfrm>
            <a:off x="125835" y="201336"/>
            <a:ext cx="11450972" cy="2031325"/>
          </a:xfrm>
          <a:prstGeom prst="rect">
            <a:avLst/>
          </a:prstGeom>
          <a:noFill/>
        </p:spPr>
        <p:txBody>
          <a:bodyPr wrap="square" rtlCol="0">
            <a:spAutoFit/>
          </a:bodyPr>
          <a:lstStyle/>
          <a:p>
            <a:r>
              <a:rPr lang="en-US" dirty="0"/>
              <a:t>Slide 4:</a:t>
            </a:r>
          </a:p>
          <a:p>
            <a:endParaRPr lang="en-US" dirty="0"/>
          </a:p>
          <a:p>
            <a:pPr marL="285750" indent="-285750">
              <a:buFont typeface="Courier New" panose="02070309020205020404" pitchFamily="49" charset="0"/>
              <a:buChar char="o"/>
            </a:pPr>
            <a:r>
              <a:rPr lang="en-CA" dirty="0"/>
              <a:t>Results</a:t>
            </a:r>
          </a:p>
          <a:p>
            <a:pPr marL="285750" indent="-285750">
              <a:buFont typeface="Courier New" panose="02070309020205020404" pitchFamily="49" charset="0"/>
              <a:buChar char="o"/>
            </a:pPr>
            <a:r>
              <a:rPr lang="en-CA" dirty="0"/>
              <a:t>Discussion on affected factors</a:t>
            </a:r>
          </a:p>
          <a:p>
            <a:pPr marL="285750" indent="-285750">
              <a:buFont typeface="Courier New" panose="02070309020205020404" pitchFamily="49" charset="0"/>
              <a:buChar char="o"/>
            </a:pPr>
            <a:r>
              <a:rPr lang="en-CA" dirty="0"/>
              <a:t>Matrices of recall and accuracy description</a:t>
            </a:r>
          </a:p>
          <a:p>
            <a:pPr marL="285750" indent="-285750">
              <a:buFont typeface="Courier New" panose="02070309020205020404" pitchFamily="49" charset="0"/>
              <a:buChar char="o"/>
            </a:pPr>
            <a:r>
              <a:rPr lang="en-CA" dirty="0"/>
              <a:t>Definition of results</a:t>
            </a:r>
          </a:p>
          <a:p>
            <a:pPr marL="285750" indent="-285750">
              <a:buFont typeface="Courier New" panose="02070309020205020404" pitchFamily="49" charset="0"/>
              <a:buChar char="o"/>
            </a:pPr>
            <a:r>
              <a:rPr lang="en-CA" dirty="0"/>
              <a:t>Value of results</a:t>
            </a:r>
          </a:p>
        </p:txBody>
      </p:sp>
    </p:spTree>
    <p:extLst>
      <p:ext uri="{BB962C8B-B14F-4D97-AF65-F5344CB8AC3E}">
        <p14:creationId xmlns:p14="http://schemas.microsoft.com/office/powerpoint/2010/main" val="2935601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585</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Courier New</vt:lpstr>
      <vt:lpstr>Inter</vt:lpstr>
      <vt:lpstr>Montserrat</vt:lpstr>
      <vt:lpstr>zeitung</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Arsam I</dc:creator>
  <cp:lastModifiedBy>Arsam I</cp:lastModifiedBy>
  <cp:revision>1</cp:revision>
  <dcterms:created xsi:type="dcterms:W3CDTF">2023-06-06T00:49:54Z</dcterms:created>
  <dcterms:modified xsi:type="dcterms:W3CDTF">2023-06-09T01:20:08Z</dcterms:modified>
</cp:coreProperties>
</file>