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7A818-4D72-5B73-6BE9-46414B583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C8B531-8CB0-AA54-C601-E1E10C04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FDDCC-68A8-CB6B-DFE3-45C5C86C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83C46-48FB-AC8F-2E43-6935A9CA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C1130-13D3-6DF0-1BEB-81B54B4F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6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DB389-B2B3-3E95-92FC-465BDCC2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069BE-F56F-5353-3010-6D4EB8014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80241-91F2-76CC-5F49-B80C36CA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517B7-C92E-2539-F1FD-9922999C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8BE89-66A3-633B-B07D-E55E4C76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6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A780E-6EBA-EB85-8B46-499C436DF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25C49F-3525-35C7-2258-281778E3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10F0A-AC13-9644-F129-D3A92D4B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FE9F9-004C-6C24-25C0-038A569F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BD7C2-1F94-4A50-1809-269A72C8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2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EA01A-9804-A952-BD8C-B04E9390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B929B-F296-DDB4-6557-94A2B88A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7AF19-AE58-B1B3-5132-C3A4D628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44F79-D225-FA4C-23AF-EFCE31BD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47C58-1851-25F9-E970-668DCB5A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4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8111-256A-4A2E-9736-A4ADBF1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816D3-F2A1-E8E3-C684-F8DB86B6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E1E92-18EC-0577-FE9A-741816F7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9854F-91D8-D8A2-680F-2424E9FD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55D64-6CB3-C126-08F7-1B56121C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6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18A8-D06B-758A-9C6D-F3462E95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91BB4-299A-9645-189E-87B1E8DD1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9CC82-A451-519F-6782-F45806F1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CFF57-5948-7527-33D5-11446922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19084-1AD8-0826-11B7-9FEDBD91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86463-1161-4ACB-3CD3-7F064818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2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3CA39-1F1F-5EA2-EAB6-8D55C531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3FC05-6716-83F4-3E56-415DDB58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F702F-328C-7553-36BB-42E2F398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5C9664-15DE-333E-16C8-A254100B9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EC4B56-32B7-A0A7-FA05-144BF51F3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2BC4D1-70A3-3923-C8AC-72E9F322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5F407F-D795-07C2-69E9-87637DAD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B0C10C-E47D-0D42-242F-0724217F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6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F9517-2AC4-1DF5-F873-9FAE5FC7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6B6180-F9B7-BE98-9834-8788656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3AAE39-EC7D-CC5D-39C9-BEC38C97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D35B62-CF93-CD62-7652-A001FCA0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7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2FAF9B-B535-046C-CCC7-A1191F95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8A7BFF-B90D-15ED-3A5D-127EF7DB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CC046-A113-DF9A-A803-1968D123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0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C7E44-5378-E5DC-7F5C-ACE68BEB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8978B-388C-EC8F-381E-29ED140E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A20343-26FE-8C2E-C364-8A5528C3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AA7C3-629C-8B5B-1EF9-DCBBA075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56595-B7A4-004F-FB40-C1987D75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A31DC-1C0F-A081-CCC9-3F8F8921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2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5949E-8338-64A5-292A-A30A5B7D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6BA4ED-C374-A1B1-C931-3477B900D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F87C0-5D44-66E7-7437-5993F040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9C699D-E26C-DA77-1B08-BC9727A8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7DD62-BED9-5CF9-999C-79BFFCFC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9FC05-70B2-BA0D-293A-93D3E12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117561-7CDB-1BA1-91CE-9A165735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AC0AB2-D529-BB27-98B6-EE327831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B96CD-46D7-ED10-78D6-02C656147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BA09D-3724-44A8-8010-AB518315938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A7A8C-6AD4-7135-4CA3-C17E7FD29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89DD2-BFAD-EE53-D36A-33E3DD064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7B2-922C-4C7A-8EF5-6F0FF432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6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F333D-741A-F56C-A3F6-0AE9E1C24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W10 class 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E6483-E04B-2F11-CBA4-E74E9C624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이재현 조윤지 조재현</a:t>
            </a:r>
          </a:p>
        </p:txBody>
      </p:sp>
    </p:spTree>
    <p:extLst>
      <p:ext uri="{BB962C8B-B14F-4D97-AF65-F5344CB8AC3E}">
        <p14:creationId xmlns:p14="http://schemas.microsoft.com/office/powerpoint/2010/main" val="20411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9EE9-763B-CA8E-9709-19880EC3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종류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0017-6A20-7BAC-4D3C-317ED79EFC65}"/>
              </a:ext>
            </a:extLst>
          </p:cNvPr>
          <p:cNvSpPr txBox="1"/>
          <p:nvPr/>
        </p:nvSpPr>
        <p:spPr>
          <a:xfrm>
            <a:off x="838200" y="1690688"/>
            <a:ext cx="21707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mokoko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//</a:t>
            </a:r>
            <a:r>
              <a:rPr lang="ko-KR" altLang="en-US" sz="1000" dirty="0"/>
              <a:t>쓰이는 변수</a:t>
            </a:r>
          </a:p>
          <a:p>
            <a:r>
              <a:rPr lang="ko-KR" altLang="en-US" sz="1000" dirty="0"/>
              <a:t>  </a:t>
            </a:r>
            <a:r>
              <a:rPr lang="en-US" altLang="ko-KR" sz="1000" dirty="0"/>
              <a:t>float x, y, d;</a:t>
            </a:r>
          </a:p>
          <a:p>
            <a:r>
              <a:rPr lang="en-US" altLang="ko-KR" sz="1000" dirty="0"/>
              <a:t>  //</a:t>
            </a:r>
            <a:r>
              <a:rPr lang="ko-KR" altLang="en-US" sz="1000" dirty="0"/>
              <a:t>변수에 값 기입</a:t>
            </a:r>
          </a:p>
          <a:p>
            <a:r>
              <a:rPr lang="ko-KR" altLang="en-US" sz="1000" dirty="0"/>
              <a:t>  </a:t>
            </a:r>
            <a:r>
              <a:rPr lang="en-US" altLang="ko-KR" sz="1000" dirty="0" err="1"/>
              <a:t>mokoko</a:t>
            </a:r>
            <a:r>
              <a:rPr lang="en-US" altLang="ko-KR" sz="1000" dirty="0"/>
              <a:t>(float p, float q, float r) {</a:t>
            </a:r>
          </a:p>
          <a:p>
            <a:r>
              <a:rPr lang="en-US" altLang="ko-KR" sz="1000" dirty="0"/>
              <a:t>    x = p;</a:t>
            </a:r>
          </a:p>
          <a:p>
            <a:r>
              <a:rPr lang="en-US" altLang="ko-KR" sz="1000" dirty="0"/>
              <a:t>    y = q;</a:t>
            </a:r>
          </a:p>
          <a:p>
            <a:r>
              <a:rPr lang="en-US" altLang="ko-KR" sz="1000" dirty="0"/>
              <a:t>    d = r;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  //</a:t>
            </a:r>
            <a:r>
              <a:rPr lang="ko-KR" altLang="en-US" sz="1000" dirty="0"/>
              <a:t>초기값</a:t>
            </a:r>
          </a:p>
          <a:p>
            <a:r>
              <a:rPr lang="ko-KR" altLang="en-US" sz="1000" dirty="0"/>
              <a:t>  </a:t>
            </a:r>
            <a:r>
              <a:rPr lang="en-US" altLang="ko-KR" sz="1000" dirty="0" err="1"/>
              <a:t>mokoko</a:t>
            </a:r>
            <a:r>
              <a:rPr lang="en-US" altLang="ko-KR" sz="1000" dirty="0"/>
              <a:t>(){</a:t>
            </a:r>
          </a:p>
          <a:p>
            <a:r>
              <a:rPr lang="en-US" altLang="ko-KR" sz="1000" dirty="0"/>
              <a:t>    x = width/2;</a:t>
            </a:r>
          </a:p>
          <a:p>
            <a:r>
              <a:rPr lang="en-US" altLang="ko-KR" sz="1000" dirty="0"/>
              <a:t>    y = height/2;</a:t>
            </a:r>
          </a:p>
          <a:p>
            <a:r>
              <a:rPr lang="en-US" altLang="ko-KR" sz="1000" dirty="0"/>
              <a:t>    d = 5;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  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D7568-303F-8D8F-3BAD-B054B97C7B8A}"/>
              </a:ext>
            </a:extLst>
          </p:cNvPr>
          <p:cNvSpPr txBox="1"/>
          <p:nvPr/>
        </p:nvSpPr>
        <p:spPr>
          <a:xfrm>
            <a:off x="4205318" y="535900"/>
            <a:ext cx="754725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//</a:t>
            </a:r>
            <a:r>
              <a:rPr lang="ko-KR" altLang="en-US" sz="1000" dirty="0"/>
              <a:t>캐릭터 함수</a:t>
            </a:r>
          </a:p>
          <a:p>
            <a:r>
              <a:rPr lang="ko-KR" altLang="en-US" sz="1000" dirty="0"/>
              <a:t>  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koko</a:t>
            </a:r>
            <a:r>
              <a:rPr lang="en-US" altLang="ko-KR" sz="1000" dirty="0"/>
              <a:t>(){  </a:t>
            </a:r>
          </a:p>
          <a:p>
            <a:r>
              <a:rPr lang="en-US" altLang="ko-KR" sz="1000" dirty="0"/>
              <a:t>    float e;</a:t>
            </a:r>
          </a:p>
          <a:p>
            <a:r>
              <a:rPr lang="en-US" altLang="ko-KR" sz="1000" dirty="0"/>
              <a:t>    e =PI;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noStroke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fill(84, 180, 83);</a:t>
            </a:r>
          </a:p>
          <a:p>
            <a:r>
              <a:rPr lang="en-US" altLang="ko-KR" sz="1000" dirty="0"/>
              <a:t>    arc(x-15*d, y-4*d, 30*d, 10*d, </a:t>
            </a:r>
            <a:r>
              <a:rPr lang="en-US" altLang="ko-KR" sz="1000" dirty="0" err="1"/>
              <a:t>e+e</a:t>
            </a:r>
            <a:r>
              <a:rPr lang="en-US" altLang="ko-KR" sz="1000" dirty="0"/>
              <a:t>/3, 2*e);</a:t>
            </a:r>
          </a:p>
          <a:p>
            <a:r>
              <a:rPr lang="en-US" altLang="ko-KR" sz="1000" dirty="0"/>
              <a:t>    arc(x+15*d, y-4*d, 30*d-3*d, 10*d-3*d, e, 2*e-e/3);</a:t>
            </a:r>
          </a:p>
          <a:p>
            <a:r>
              <a:rPr lang="en-US" altLang="ko-KR" sz="1000" dirty="0"/>
              <a:t>    stroke(41, 130, 43);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strokeWeight</a:t>
            </a:r>
            <a:r>
              <a:rPr lang="en-US" altLang="ko-KR" sz="1000" dirty="0"/>
              <a:t>(0.5*d);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bezier</a:t>
            </a:r>
            <a:r>
              <a:rPr lang="en-US" altLang="ko-KR" sz="1000" dirty="0"/>
              <a:t>(x, y-4*d, x-8*d, y-7*d, x-8*d, y-7*d, x-16*d, y-7.3*d);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bezier</a:t>
            </a:r>
            <a:r>
              <a:rPr lang="en-US" altLang="ko-KR" sz="1000" dirty="0"/>
              <a:t>(x, y-4*d, x+7*d, y-6*d, x+7*d, y-6*d, x+16*d, y-6.3*d);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noStroke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fill(196, 238, 140);</a:t>
            </a:r>
          </a:p>
          <a:p>
            <a:r>
              <a:rPr lang="en-US" altLang="ko-KR" sz="1000" dirty="0"/>
              <a:t>    arc(x, y+20*d, 40*d, 20*d, 0, e);</a:t>
            </a:r>
          </a:p>
          <a:p>
            <a:r>
              <a:rPr lang="en-US" altLang="ko-KR" sz="1000" dirty="0"/>
              <a:t>    arc(x, y+20*d, 40*d, 50*d, e, 3*e/2);</a:t>
            </a:r>
          </a:p>
          <a:p>
            <a:r>
              <a:rPr lang="en-US" altLang="ko-KR" sz="1000" dirty="0"/>
              <a:t>    arc(x, y+20*d, 40*d, 50*d, 3*e/2, 2*e);</a:t>
            </a:r>
          </a:p>
          <a:p>
            <a:r>
              <a:rPr lang="en-US" altLang="ko-KR" sz="1000" dirty="0"/>
              <a:t>    fill(80, 107, 62);</a:t>
            </a:r>
          </a:p>
          <a:p>
            <a:r>
              <a:rPr lang="en-US" altLang="ko-KR" sz="1000" dirty="0"/>
              <a:t>    circle(x-8*d, y+18*d, 5*d);</a:t>
            </a:r>
          </a:p>
          <a:p>
            <a:r>
              <a:rPr lang="en-US" altLang="ko-KR" sz="1000" dirty="0"/>
              <a:t>    circle(x+8*d, y+18*d, 5*d);</a:t>
            </a:r>
          </a:p>
          <a:p>
            <a:r>
              <a:rPr lang="en-US" altLang="ko-KR" sz="1000" dirty="0"/>
              <a:t>    fill(246, 150, 177);</a:t>
            </a:r>
          </a:p>
          <a:p>
            <a:r>
              <a:rPr lang="en-US" altLang="ko-KR" sz="1000" dirty="0"/>
              <a:t>    circle(x+13*d, y+20*d, 10*d/3);</a:t>
            </a:r>
          </a:p>
          <a:p>
            <a:r>
              <a:rPr lang="en-US" altLang="ko-KR" sz="1000" dirty="0"/>
              <a:t>    circle(x-13*d, y+20*d, 10*d/3);</a:t>
            </a:r>
          </a:p>
          <a:p>
            <a:r>
              <a:rPr lang="en-US" altLang="ko-KR" sz="1000" dirty="0"/>
              <a:t>    arc(x, y+22*d, 10*d/3, 10*d/3, e/8, e-e/8);</a:t>
            </a:r>
          </a:p>
          <a:p>
            <a:r>
              <a:rPr lang="en-US" altLang="ko-KR" sz="1000" dirty="0"/>
              <a:t>    stroke(186, 84, 108);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strokeWeight</a:t>
            </a:r>
            <a:r>
              <a:rPr lang="en-US" altLang="ko-KR" sz="1000" dirty="0"/>
              <a:t>(0.5*d);</a:t>
            </a:r>
          </a:p>
          <a:p>
            <a:r>
              <a:rPr lang="en-US" altLang="ko-KR" sz="1000" dirty="0"/>
              <a:t>    line(x, y+22.1*d, x, y+22.5*d);</a:t>
            </a:r>
          </a:p>
          <a:p>
            <a:r>
              <a:rPr lang="en-US" altLang="ko-KR" sz="1000" dirty="0"/>
              <a:t>    stroke(80, 107, 62);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strokeWeight</a:t>
            </a:r>
            <a:r>
              <a:rPr lang="en-US" altLang="ko-KR" sz="1000" dirty="0"/>
              <a:t>(0.8*d);</a:t>
            </a:r>
          </a:p>
          <a:p>
            <a:r>
              <a:rPr lang="en-US" altLang="ko-KR" sz="1000" dirty="0"/>
              <a:t>    curve(x, y+41*d/2, x, y+43*d/2, x-5*d/2, y+45*d/2, x-7*d, y+21*d);</a:t>
            </a:r>
          </a:p>
          <a:p>
            <a:r>
              <a:rPr lang="en-US" altLang="ko-KR" sz="1000" dirty="0"/>
              <a:t>    curve(x, y+41*d/2, x, y+43*d/2, x+5*d/2, y+45*d/2, x+7*d, y+21*d);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noStroke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fill(254, 254, 254);</a:t>
            </a:r>
          </a:p>
          <a:p>
            <a:r>
              <a:rPr lang="en-US" altLang="ko-KR" sz="1000" dirty="0"/>
              <a:t>    circle(x-7.5*d, y+17*d, 2*d);</a:t>
            </a:r>
          </a:p>
          <a:p>
            <a:r>
              <a:rPr lang="en-US" altLang="ko-KR" sz="1000" dirty="0"/>
              <a:t>    circle(x+8.5*d, y+17*d, 2*d);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688C36-FE41-9B3F-51C3-130B01EB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502" y="535900"/>
            <a:ext cx="243874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3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9EE9-763B-CA8E-9709-19880EC3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종류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0017-6A20-7BAC-4D3C-317ED79EFC65}"/>
              </a:ext>
            </a:extLst>
          </p:cNvPr>
          <p:cNvSpPr txBox="1"/>
          <p:nvPr/>
        </p:nvSpPr>
        <p:spPr>
          <a:xfrm>
            <a:off x="838200" y="1690688"/>
            <a:ext cx="242406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Yoon{</a:t>
            </a:r>
          </a:p>
          <a:p>
            <a:r>
              <a:rPr lang="en-US" altLang="ko-KR" sz="1000" dirty="0"/>
              <a:t>  float x, y, w, d;</a:t>
            </a:r>
          </a:p>
          <a:p>
            <a:r>
              <a:rPr lang="en-US" altLang="ko-KR" sz="1000" dirty="0"/>
              <a:t>  Yoon(float p, float q, float t, float r) {</a:t>
            </a:r>
          </a:p>
          <a:p>
            <a:r>
              <a:rPr lang="en-US" altLang="ko-KR" sz="1000" dirty="0"/>
              <a:t>    x = p;</a:t>
            </a:r>
          </a:p>
          <a:p>
            <a:r>
              <a:rPr lang="en-US" altLang="ko-KR" sz="1000" dirty="0"/>
              <a:t>    y = q;</a:t>
            </a:r>
          </a:p>
          <a:p>
            <a:r>
              <a:rPr lang="en-US" altLang="ko-KR" sz="1000" dirty="0"/>
              <a:t>    w = t;</a:t>
            </a:r>
          </a:p>
          <a:p>
            <a:r>
              <a:rPr lang="en-US" altLang="ko-KR" sz="1000" dirty="0"/>
              <a:t>    d = r;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Yoon(){</a:t>
            </a:r>
          </a:p>
          <a:p>
            <a:r>
              <a:rPr lang="en-US" altLang="ko-KR" sz="1000" dirty="0"/>
              <a:t>    x = random(0, width);</a:t>
            </a:r>
          </a:p>
          <a:p>
            <a:r>
              <a:rPr lang="en-US" altLang="ko-KR" sz="1000" dirty="0"/>
              <a:t>    y = random(0, height);</a:t>
            </a:r>
          </a:p>
          <a:p>
            <a:r>
              <a:rPr lang="en-US" altLang="ko-KR" sz="1000" dirty="0"/>
              <a:t>    w = 30;</a:t>
            </a:r>
          </a:p>
          <a:p>
            <a:r>
              <a:rPr lang="en-US" altLang="ko-KR" sz="1000" dirty="0"/>
              <a:t>    d = 3;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void Life(){</a:t>
            </a:r>
          </a:p>
          <a:p>
            <a:r>
              <a:rPr lang="en-US" altLang="ko-KR" sz="1000" dirty="0"/>
              <a:t>    mung(); 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D7568-303F-8D8F-3BAD-B054B97C7B8A}"/>
              </a:ext>
            </a:extLst>
          </p:cNvPr>
          <p:cNvSpPr txBox="1"/>
          <p:nvPr/>
        </p:nvSpPr>
        <p:spPr>
          <a:xfrm>
            <a:off x="4205318" y="535900"/>
            <a:ext cx="754725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void mung(){</a:t>
            </a:r>
          </a:p>
          <a:p>
            <a:r>
              <a:rPr lang="en-US" altLang="ko-KR" sz="1000" dirty="0"/>
              <a:t>    fill(255);</a:t>
            </a:r>
          </a:p>
          <a:p>
            <a:r>
              <a:rPr lang="en-US" altLang="ko-KR" sz="1000" dirty="0"/>
              <a:t>    stroke(0);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strokeWeight</a:t>
            </a:r>
            <a:r>
              <a:rPr lang="en-US" altLang="ko-KR" sz="1000" dirty="0"/>
              <a:t>(d*4/5);</a:t>
            </a:r>
          </a:p>
          <a:p>
            <a:r>
              <a:rPr lang="en-US" altLang="ko-KR" sz="1000" dirty="0"/>
              <a:t>    circle(x-d*10,y-d*12,w*4/5); //</a:t>
            </a:r>
            <a:r>
              <a:rPr lang="ko-KR" altLang="en-US" sz="1000" dirty="0" err="1"/>
              <a:t>왼쪽귀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circle(</a:t>
            </a:r>
            <a:r>
              <a:rPr lang="en-US" altLang="ko-KR" sz="1000" dirty="0" err="1"/>
              <a:t>x+d</a:t>
            </a:r>
            <a:r>
              <a:rPr lang="en-US" altLang="ko-KR" sz="1000" dirty="0"/>
              <a:t>*10,y-d*12,w*4/5); //</a:t>
            </a:r>
            <a:r>
              <a:rPr lang="ko-KR" altLang="en-US" sz="1000" dirty="0"/>
              <a:t>오른쪽귀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ellipse(</a:t>
            </a:r>
            <a:r>
              <a:rPr lang="en-US" altLang="ko-KR" sz="1000" dirty="0" err="1"/>
              <a:t>x,y,d</a:t>
            </a:r>
            <a:r>
              <a:rPr lang="en-US" altLang="ko-KR" sz="1000" dirty="0"/>
              <a:t>*30,d*30); //</a:t>
            </a:r>
            <a:r>
              <a:rPr lang="ko-KR" altLang="en-US" sz="1000" dirty="0"/>
              <a:t>얼굴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//</a:t>
            </a:r>
            <a:r>
              <a:rPr lang="ko-KR" altLang="en-US" sz="1000" dirty="0"/>
              <a:t>눈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fill(0);</a:t>
            </a:r>
          </a:p>
          <a:p>
            <a:r>
              <a:rPr lang="en-US" altLang="ko-KR" sz="1000" dirty="0"/>
              <a:t>    circle(x-d*7,y+d,w/2); //</a:t>
            </a:r>
            <a:r>
              <a:rPr lang="ko-KR" altLang="en-US" sz="1000" dirty="0" err="1"/>
              <a:t>눈바탕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왼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circle(</a:t>
            </a:r>
            <a:r>
              <a:rPr lang="en-US" altLang="ko-KR" sz="1000" dirty="0" err="1"/>
              <a:t>x+d</a:t>
            </a:r>
            <a:r>
              <a:rPr lang="en-US" altLang="ko-KR" sz="1000" dirty="0"/>
              <a:t>*7,y+d,w/2); //</a:t>
            </a:r>
            <a:r>
              <a:rPr lang="ko-KR" altLang="en-US" sz="1000" dirty="0" err="1"/>
              <a:t>눈바탕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오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ellipse(x-d*7,y+d,d*9,d*5/2); //</a:t>
            </a:r>
            <a:r>
              <a:rPr lang="ko-KR" altLang="en-US" sz="1000" dirty="0"/>
              <a:t>행성모양 </a:t>
            </a:r>
            <a:r>
              <a:rPr lang="en-US" altLang="ko-KR" sz="1000" dirty="0"/>
              <a:t>(</a:t>
            </a:r>
            <a:r>
              <a:rPr lang="ko-KR" altLang="en-US" sz="1000" dirty="0"/>
              <a:t>왼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//</a:t>
            </a:r>
            <a:r>
              <a:rPr lang="ko-KR" altLang="en-US" sz="1000" dirty="0" err="1"/>
              <a:t>왼쪽눈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fill(255);</a:t>
            </a:r>
          </a:p>
          <a:p>
            <a:r>
              <a:rPr lang="en-US" altLang="ko-KR" sz="1000" dirty="0"/>
              <a:t>    stroke(255);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strokeWeight</a:t>
            </a:r>
            <a:r>
              <a:rPr lang="en-US" altLang="ko-KR" sz="1000" dirty="0"/>
              <a:t>(0);</a:t>
            </a:r>
          </a:p>
          <a:p>
            <a:r>
              <a:rPr lang="en-US" altLang="ko-KR" sz="1000" dirty="0"/>
              <a:t>    ellipse(x-d*7,y,d*2,d*3/2); //</a:t>
            </a:r>
            <a:r>
              <a:rPr lang="ko-KR" altLang="en-US" sz="1000" dirty="0"/>
              <a:t>안광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    arc(x-d*7,y+d*2,d*5/2,d*3/2,0,PI); //</a:t>
            </a:r>
            <a:r>
              <a:rPr lang="ko-KR" altLang="en-US" sz="1000" dirty="0"/>
              <a:t>안광</a:t>
            </a:r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//</a:t>
            </a:r>
            <a:r>
              <a:rPr lang="ko-KR" altLang="en-US" sz="1000" dirty="0"/>
              <a:t>오른쪽눈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fill(255);</a:t>
            </a:r>
          </a:p>
          <a:p>
            <a:r>
              <a:rPr lang="en-US" altLang="ko-KR" sz="1000" dirty="0"/>
              <a:t>    stroke(255);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strokeWeight</a:t>
            </a:r>
            <a:r>
              <a:rPr lang="en-US" altLang="ko-KR" sz="1000" dirty="0"/>
              <a:t>(0);</a:t>
            </a:r>
          </a:p>
          <a:p>
            <a:r>
              <a:rPr lang="en-US" altLang="ko-KR" sz="1000" dirty="0"/>
              <a:t>    ellipse(</a:t>
            </a:r>
            <a:r>
              <a:rPr lang="en-US" altLang="ko-KR" sz="1000" dirty="0" err="1"/>
              <a:t>x+d</a:t>
            </a:r>
            <a:r>
              <a:rPr lang="en-US" altLang="ko-KR" sz="1000" dirty="0"/>
              <a:t>*7,y,d*2,d*3/2); //</a:t>
            </a:r>
            <a:r>
              <a:rPr lang="ko-KR" altLang="en-US" sz="1000" dirty="0"/>
              <a:t>안광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    arc(</a:t>
            </a:r>
            <a:r>
              <a:rPr lang="en-US" altLang="ko-KR" sz="1000" dirty="0" err="1"/>
              <a:t>x+d</a:t>
            </a:r>
            <a:r>
              <a:rPr lang="en-US" altLang="ko-KR" sz="1000" dirty="0"/>
              <a:t>*7,y+d*2,d*5/2,d*3/2,0,PI); //</a:t>
            </a:r>
            <a:r>
              <a:rPr lang="ko-KR" altLang="en-US" sz="1000" dirty="0"/>
              <a:t>안광</a:t>
            </a:r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//</a:t>
            </a:r>
            <a:r>
              <a:rPr lang="ko-KR" altLang="en-US" sz="1000" dirty="0"/>
              <a:t>입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stroke(0);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strokeWeight</a:t>
            </a:r>
            <a:r>
              <a:rPr lang="en-US" altLang="ko-KR" sz="1000" dirty="0"/>
              <a:t>(d*3/5);</a:t>
            </a:r>
          </a:p>
          <a:p>
            <a:r>
              <a:rPr lang="en-US" altLang="ko-KR" sz="1000" dirty="0"/>
              <a:t>    line(</a:t>
            </a:r>
            <a:r>
              <a:rPr lang="en-US" altLang="ko-KR" sz="1000" dirty="0" err="1"/>
              <a:t>x-d,y+d</a:t>
            </a:r>
            <a:r>
              <a:rPr lang="en-US" altLang="ko-KR" sz="1000" dirty="0"/>
              <a:t>*5,x,y+d*4);</a:t>
            </a:r>
          </a:p>
          <a:p>
            <a:r>
              <a:rPr lang="en-US" altLang="ko-KR" sz="1000" dirty="0"/>
              <a:t>    line(</a:t>
            </a:r>
            <a:r>
              <a:rPr lang="en-US" altLang="ko-KR" sz="1000" dirty="0" err="1"/>
              <a:t>x+d,y+d</a:t>
            </a:r>
            <a:r>
              <a:rPr lang="en-US" altLang="ko-KR" sz="1000" dirty="0"/>
              <a:t>*5,x,y+d*4);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43D518-65EA-50FF-4901-65BE3377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669" y="365125"/>
            <a:ext cx="2500519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9EE9-763B-CA8E-9709-19880EC3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종류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0017-6A20-7BAC-4D3C-317ED79EFC65}"/>
              </a:ext>
            </a:extLst>
          </p:cNvPr>
          <p:cNvSpPr txBox="1"/>
          <p:nvPr/>
        </p:nvSpPr>
        <p:spPr>
          <a:xfrm>
            <a:off x="838200" y="1690688"/>
            <a:ext cx="22156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snowman{</a:t>
            </a:r>
          </a:p>
          <a:p>
            <a:r>
              <a:rPr lang="en-US" altLang="ko-KR" sz="1000" dirty="0"/>
              <a:t>  float x, y, d; </a:t>
            </a:r>
          </a:p>
          <a:p>
            <a:r>
              <a:rPr lang="en-US" altLang="ko-KR" sz="1000" dirty="0"/>
              <a:t>  snowman(float a, float b, float c){</a:t>
            </a:r>
          </a:p>
          <a:p>
            <a:r>
              <a:rPr lang="en-US" altLang="ko-KR" sz="1000" dirty="0"/>
              <a:t>    x = a; y= b; d= c;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  snowman(){</a:t>
            </a:r>
          </a:p>
          <a:p>
            <a:r>
              <a:rPr lang="en-US" altLang="ko-KR" sz="1000" dirty="0"/>
              <a:t>  x = 400;</a:t>
            </a:r>
          </a:p>
          <a:p>
            <a:r>
              <a:rPr lang="en-US" altLang="ko-KR" sz="1000" dirty="0"/>
              <a:t>  y = 300;</a:t>
            </a:r>
          </a:p>
          <a:p>
            <a:r>
              <a:rPr lang="en-US" altLang="ko-KR" sz="1000" dirty="0"/>
              <a:t>  d = 100;</a:t>
            </a:r>
          </a:p>
          <a:p>
            <a:r>
              <a:rPr lang="en-US" altLang="ko-KR" sz="1000" dirty="0"/>
              <a:t>  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D7568-303F-8D8F-3BAD-B054B97C7B8A}"/>
              </a:ext>
            </a:extLst>
          </p:cNvPr>
          <p:cNvSpPr txBox="1"/>
          <p:nvPr/>
        </p:nvSpPr>
        <p:spPr>
          <a:xfrm>
            <a:off x="4354174" y="767358"/>
            <a:ext cx="4215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000" dirty="0"/>
              <a:t> void cha(){</a:t>
            </a:r>
          </a:p>
          <a:p>
            <a:r>
              <a:rPr lang="es-ES" altLang="ko-KR" sz="1000" dirty="0"/>
              <a:t>  fill(0, 160, 214);</a:t>
            </a:r>
          </a:p>
          <a:p>
            <a:r>
              <a:rPr lang="es-ES" altLang="ko-KR" sz="1000" dirty="0"/>
              <a:t>  quad(x-190 * d / 600, y-380 * d / 600, x-20 * d / 600, y-400 * d / 600, x+50 * d / 600, y-200 * d / 600, x-200 * d / 600, y-200 * d / 600);</a:t>
            </a:r>
          </a:p>
          <a:p>
            <a:r>
              <a:rPr lang="es-ES" altLang="ko-KR" sz="1000" dirty="0"/>
              <a:t>  fill(255);</a:t>
            </a:r>
          </a:p>
          <a:p>
            <a:r>
              <a:rPr lang="es-ES" altLang="ko-KR" sz="1000" dirty="0"/>
              <a:t>  circle(x, y+500 * d / 600, 1000 * d / 600);</a:t>
            </a:r>
          </a:p>
          <a:p>
            <a:r>
              <a:rPr lang="es-ES" altLang="ko-KR" sz="1000" dirty="0"/>
              <a:t>  circle(x, y, d);</a:t>
            </a:r>
          </a:p>
          <a:p>
            <a:r>
              <a:rPr lang="es-ES" altLang="ko-KR" sz="1000" dirty="0"/>
              <a:t>  fill(0);</a:t>
            </a:r>
          </a:p>
          <a:p>
            <a:r>
              <a:rPr lang="es-ES" altLang="ko-KR" sz="1000" dirty="0"/>
              <a:t>  quad(x-100 * d / 600, y+140 * d / 600, x+100 * d / 600, y+130 * d / 600, x+110 * d / 600, y+180 * d / 600, x-100 * d / 600, y+180 * d / 600);</a:t>
            </a:r>
          </a:p>
          <a:p>
            <a:r>
              <a:rPr lang="es-ES" altLang="ko-KR" sz="1000" dirty="0"/>
              <a:t>  circle(x-100 * d / 600, y-90 * d / 600, 90 * d / 600);</a:t>
            </a:r>
          </a:p>
          <a:p>
            <a:r>
              <a:rPr lang="es-ES" altLang="ko-KR" sz="1000" dirty="0"/>
              <a:t>  triangle(x+80 * d / 600, y-100 * d / 600, x+200 * d / 600, y-110 * d / 600, x+130 * d / 600, y-30 * d / 600);</a:t>
            </a:r>
          </a:p>
          <a:p>
            <a:r>
              <a:rPr lang="es-ES" altLang="ko-KR" sz="1000" dirty="0"/>
              <a:t>  quad(x-200 * d / 600, y-210 * d / 600, x-10 * d / 600, y-160 * d / 600, x-20 * d / 600, y-110 * d / 600, x-240 * d / 600, y-150 * d / 600);</a:t>
            </a:r>
          </a:p>
          <a:p>
            <a:r>
              <a:rPr lang="es-ES" altLang="ko-KR" sz="1000" dirty="0"/>
              <a:t>  quad(x+220 * d / 600, y-180 * d / 600, x+40 * d / 600, y-160 * d / 600, x+50 * d / 600, y-110 * d / 600, x+240 * d / 600, y-130 * d / 600);</a:t>
            </a:r>
          </a:p>
          <a:p>
            <a:r>
              <a:rPr lang="es-ES" altLang="ko-KR" sz="1000" dirty="0"/>
              <a:t>  }</a:t>
            </a:r>
          </a:p>
          <a:p>
            <a:r>
              <a:rPr lang="es-ES" altLang="ko-KR" sz="1000" dirty="0"/>
              <a:t>}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B7E2DC-CF33-E051-5281-2CF89C15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38" y="945253"/>
            <a:ext cx="2002314" cy="27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6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9EE9-763B-CA8E-9709-19880EC3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setup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0017-6A20-7BAC-4D3C-317ED79EFC65}"/>
              </a:ext>
            </a:extLst>
          </p:cNvPr>
          <p:cNvSpPr txBox="1"/>
          <p:nvPr/>
        </p:nvSpPr>
        <p:spPr>
          <a:xfrm>
            <a:off x="838200" y="1690688"/>
            <a:ext cx="23086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mokoko</a:t>
            </a:r>
            <a:r>
              <a:rPr lang="en-US" altLang="ko-KR" sz="1000" dirty="0"/>
              <a:t> </a:t>
            </a:r>
            <a:r>
              <a:rPr lang="en-US" altLang="ko-KR" sz="1000" dirty="0" err="1"/>
              <a:t>x,y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Yoon x1;</a:t>
            </a:r>
          </a:p>
          <a:p>
            <a:r>
              <a:rPr lang="en-US" altLang="ko-KR" sz="1000" dirty="0"/>
              <a:t>snowman x2;</a:t>
            </a:r>
          </a:p>
          <a:p>
            <a:r>
              <a:rPr lang="en-US" altLang="ko-KR" sz="1000" dirty="0"/>
              <a:t>void setup(){</a:t>
            </a:r>
          </a:p>
          <a:p>
            <a:r>
              <a:rPr lang="en-US" altLang="ko-KR" sz="1000" dirty="0"/>
              <a:t>  size (800,600);</a:t>
            </a:r>
          </a:p>
          <a:p>
            <a:r>
              <a:rPr lang="en-US" altLang="ko-KR" sz="1000" dirty="0"/>
              <a:t>  x = new </a:t>
            </a:r>
            <a:r>
              <a:rPr lang="en-US" altLang="ko-KR" sz="1000" dirty="0" err="1"/>
              <a:t>mokoko</a:t>
            </a:r>
            <a:r>
              <a:rPr lang="en-US" altLang="ko-KR" sz="1000" dirty="0"/>
              <a:t>(200,300,1);</a:t>
            </a:r>
          </a:p>
          <a:p>
            <a:r>
              <a:rPr lang="en-US" altLang="ko-KR" sz="1000" dirty="0"/>
              <a:t>  y = new </a:t>
            </a:r>
            <a:r>
              <a:rPr lang="en-US" altLang="ko-KR" sz="1000" dirty="0" err="1"/>
              <a:t>mokoko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x1 = new Yoon();</a:t>
            </a:r>
          </a:p>
          <a:p>
            <a:r>
              <a:rPr lang="en-US" altLang="ko-KR" sz="1000" dirty="0"/>
              <a:t>  x2 = new snowman(600, 400, 100);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x.koko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y.koko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x1.Life();</a:t>
            </a:r>
          </a:p>
          <a:p>
            <a:r>
              <a:rPr lang="en-US" altLang="ko-KR" sz="1000" dirty="0"/>
              <a:t>  x2.cha();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6FB014-F267-F9F5-0D4C-8F196BC2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860" y="747338"/>
            <a:ext cx="6154009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4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1603</Words>
  <Application>Microsoft Office PowerPoint</Application>
  <PresentationFormat>와이드스크린</PresentationFormat>
  <Paragraphs>152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W10 class 과제</vt:lpstr>
      <vt:lpstr>캐릭터 종류1</vt:lpstr>
      <vt:lpstr>캐릭터 종류2</vt:lpstr>
      <vt:lpstr>캐릭터 종류3</vt:lpstr>
      <vt:lpstr>메인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W10 class 과제</dc:title>
  <dc:creator>ggeum so</dc:creator>
  <cp:lastModifiedBy>ggeum so</cp:lastModifiedBy>
  <cp:revision>1</cp:revision>
  <dcterms:created xsi:type="dcterms:W3CDTF">2024-05-09T10:37:37Z</dcterms:created>
  <dcterms:modified xsi:type="dcterms:W3CDTF">2024-05-09T10:39:06Z</dcterms:modified>
</cp:coreProperties>
</file>