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F0B_A53E9E00.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2"/>
  </p:notesMasterIdLst>
  <p:sldIdLst>
    <p:sldId id="3825" r:id="rId5"/>
    <p:sldId id="3826" r:id="rId6"/>
    <p:sldId id="3855" r:id="rId7"/>
    <p:sldId id="3835" r:id="rId8"/>
    <p:sldId id="3828" r:id="rId9"/>
    <p:sldId id="3827" r:id="rId10"/>
    <p:sldId id="3836" r:id="rId11"/>
    <p:sldId id="3837" r:id="rId12"/>
    <p:sldId id="3838" r:id="rId13"/>
    <p:sldId id="3839" r:id="rId14"/>
    <p:sldId id="3840" r:id="rId15"/>
    <p:sldId id="3841" r:id="rId16"/>
    <p:sldId id="3844" r:id="rId17"/>
    <p:sldId id="3856" r:id="rId18"/>
    <p:sldId id="3845" r:id="rId19"/>
    <p:sldId id="3846" r:id="rId20"/>
    <p:sldId id="3857" r:id="rId21"/>
    <p:sldId id="3847" r:id="rId22"/>
    <p:sldId id="3843" r:id="rId23"/>
    <p:sldId id="3848" r:id="rId24"/>
    <p:sldId id="3849" r:id="rId25"/>
    <p:sldId id="3850" r:id="rId26"/>
    <p:sldId id="3851" r:id="rId27"/>
    <p:sldId id="3852" r:id="rId28"/>
    <p:sldId id="3853" r:id="rId29"/>
    <p:sldId id="3854" r:id="rId30"/>
    <p:sldId id="38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EF66D0A-12F2-D13B-AB75-FBF2FFCCCEC0}" name="ABHINAV AGRAWAL - 190905190" initials="A1" userId="S::abhinav.agrawal3@learner.manipal.edu::10eba525-7abe-4e2a-a224-299b2ba46b1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1F0A1-01A6-4CA9-4A31-504AE4429839}" v="419" dt="2022-10-08T07:51:32.212"/>
    <p1510:client id="{CC74D482-E5E3-C4FA-2270-B3B7D10A9D66}" v="6" dt="2022-10-07T12:47:22.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F0B_A53E9E00.xml><?xml version="1.0" encoding="utf-8"?>
<p188:cmLst xmlns:a="http://schemas.openxmlformats.org/drawingml/2006/main" xmlns:r="http://schemas.openxmlformats.org/officeDocument/2006/relationships" xmlns:p188="http://schemas.microsoft.com/office/powerpoint/2018/8/main">
  <p188:cm id="{BBFB9C54-3953-4A3E-BFB0-F9DC95D7C589}" authorId="{9EF66D0A-12F2-D13B-AB75-FBF2FFCCCEC0}" status="resolved" created="2022-10-07T07:56:35.889" complete="100000">
    <pc:sldMkLst xmlns:pc="http://schemas.microsoft.com/office/powerpoint/2013/main/command">
      <pc:docMk/>
      <pc:sldMk cId="2772344320" sldId="3851"/>
    </pc:sldMkLst>
    <p188:txBody>
      <a:bodyPr/>
      <a:lstStyle/>
      <a:p>
        <a:r>
          <a:rPr lang="en-US"/>
          <a:t>Move this to the end of the ppt</a:t>
        </a:r>
      </a:p>
    </p188:txBody>
  </p188:cm>
</p188:cmLst>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2023F-02A8-4084-820E-B9AE60A6BB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F383E5-D5D1-45C6-B670-BA93327EC49B}">
      <dgm:prSet phldr="0"/>
      <dgm:spPr/>
      <dgm:t>
        <a:bodyPr/>
        <a:lstStyle/>
        <a:p>
          <a:r>
            <a:rPr lang="en-US">
              <a:latin typeface="Tw Cen MT"/>
            </a:rPr>
            <a:t>Introduction</a:t>
          </a:r>
          <a:endParaRPr lang="en-US"/>
        </a:p>
      </dgm:t>
    </dgm:pt>
    <dgm:pt modelId="{62457630-A568-4C60-947A-7949E538478A}" type="parTrans" cxnId="{867CA8F8-A947-4F96-841C-328449AD8A92}">
      <dgm:prSet/>
      <dgm:spPr/>
      <dgm:t>
        <a:bodyPr/>
        <a:lstStyle/>
        <a:p>
          <a:endParaRPr lang="en-US"/>
        </a:p>
      </dgm:t>
    </dgm:pt>
    <dgm:pt modelId="{B3D76C74-F736-4591-8D6E-18D4076520C1}" type="sibTrans" cxnId="{867CA8F8-A947-4F96-841C-328449AD8A92}">
      <dgm:prSet/>
      <dgm:spPr/>
      <dgm:t>
        <a:bodyPr/>
        <a:lstStyle/>
        <a:p>
          <a:endParaRPr lang="en-US"/>
        </a:p>
      </dgm:t>
    </dgm:pt>
    <dgm:pt modelId="{1FD75038-3762-40EE-9EB7-A6968702BCE7}">
      <dgm:prSet phldr="0"/>
      <dgm:spPr/>
      <dgm:t>
        <a:bodyPr/>
        <a:lstStyle/>
        <a:p>
          <a:r>
            <a:rPr lang="en-US">
              <a:latin typeface="Tw Cen MT"/>
            </a:rPr>
            <a:t>Git</a:t>
          </a:r>
          <a:endParaRPr lang="en-US"/>
        </a:p>
      </dgm:t>
    </dgm:pt>
    <dgm:pt modelId="{5E3B0D37-7C19-44A9-9FEC-DAD2A0E99F4E}" type="parTrans" cxnId="{D3540759-6E52-41A0-88DF-995846AFC203}">
      <dgm:prSet/>
      <dgm:spPr/>
      <dgm:t>
        <a:bodyPr/>
        <a:lstStyle/>
        <a:p>
          <a:endParaRPr lang="en-US"/>
        </a:p>
      </dgm:t>
    </dgm:pt>
    <dgm:pt modelId="{F1D7EAC3-76CB-45BF-9387-6F5C1596F666}" type="sibTrans" cxnId="{D3540759-6E52-41A0-88DF-995846AFC203}">
      <dgm:prSet/>
      <dgm:spPr/>
      <dgm:t>
        <a:bodyPr/>
        <a:lstStyle/>
        <a:p>
          <a:endParaRPr lang="en-US"/>
        </a:p>
      </dgm:t>
    </dgm:pt>
    <dgm:pt modelId="{A37B47A9-4B2C-485E-A0BF-AF870B5D3DBB}">
      <dgm:prSet phldr="0"/>
      <dgm:spPr/>
      <dgm:t>
        <a:bodyPr/>
        <a:lstStyle/>
        <a:p>
          <a:r>
            <a:rPr lang="en-US">
              <a:latin typeface="Tw Cen MT"/>
            </a:rPr>
            <a:t>Installation</a:t>
          </a:r>
          <a:endParaRPr lang="en-US"/>
        </a:p>
      </dgm:t>
    </dgm:pt>
    <dgm:pt modelId="{69C4FA08-79D5-4690-B5F2-95805EE57BEC}" type="parTrans" cxnId="{FF2EBCD4-EFEE-48A8-BBDB-76A3B82C66D1}">
      <dgm:prSet/>
      <dgm:spPr/>
      <dgm:t>
        <a:bodyPr/>
        <a:lstStyle/>
        <a:p>
          <a:endParaRPr lang="en-US"/>
        </a:p>
      </dgm:t>
    </dgm:pt>
    <dgm:pt modelId="{6B38A7E9-D2BD-48D8-B987-CB6EE8F17DCA}" type="sibTrans" cxnId="{FF2EBCD4-EFEE-48A8-BBDB-76A3B82C66D1}">
      <dgm:prSet/>
      <dgm:spPr/>
      <dgm:t>
        <a:bodyPr/>
        <a:lstStyle/>
        <a:p>
          <a:endParaRPr lang="en-US"/>
        </a:p>
      </dgm:t>
    </dgm:pt>
    <dgm:pt modelId="{8ACE529C-FF0C-46EC-8CAA-28EED7B0191B}">
      <dgm:prSet phldr="0"/>
      <dgm:spPr/>
      <dgm:t>
        <a:bodyPr/>
        <a:lstStyle/>
        <a:p>
          <a:r>
            <a:rPr lang="en-US">
              <a:latin typeface="Tw Cen MT"/>
            </a:rPr>
            <a:t>Init</a:t>
          </a:r>
          <a:endParaRPr lang="en-US"/>
        </a:p>
      </dgm:t>
    </dgm:pt>
    <dgm:pt modelId="{00B34937-5771-4BEB-9EB9-991FF8569E9C}" type="parTrans" cxnId="{1B1D830E-0E57-4562-84E0-D16162C5D72E}">
      <dgm:prSet/>
      <dgm:spPr/>
      <dgm:t>
        <a:bodyPr/>
        <a:lstStyle/>
        <a:p>
          <a:endParaRPr lang="en-US"/>
        </a:p>
      </dgm:t>
    </dgm:pt>
    <dgm:pt modelId="{0249676D-505E-4AB6-B8F8-4C8D40F01330}" type="sibTrans" cxnId="{1B1D830E-0E57-4562-84E0-D16162C5D72E}">
      <dgm:prSet/>
      <dgm:spPr/>
      <dgm:t>
        <a:bodyPr/>
        <a:lstStyle/>
        <a:p>
          <a:endParaRPr lang="en-US"/>
        </a:p>
      </dgm:t>
    </dgm:pt>
    <dgm:pt modelId="{1EFEB5FC-CCAA-4847-9CC5-A0A8D1740F42}">
      <dgm:prSet phldr="0"/>
      <dgm:spPr/>
      <dgm:t>
        <a:bodyPr/>
        <a:lstStyle/>
        <a:p>
          <a:pPr rtl="0"/>
          <a:r>
            <a:rPr lang="en-US">
              <a:latin typeface="Tw Cen MT"/>
            </a:rPr>
            <a:t>Setup</a:t>
          </a:r>
        </a:p>
      </dgm:t>
    </dgm:pt>
    <dgm:pt modelId="{FBF356B3-9734-4B42-958D-CAFFA2CC2430}" type="parTrans" cxnId="{AC517C3E-5B1E-482F-8902-81E1C538E750}">
      <dgm:prSet/>
      <dgm:spPr/>
    </dgm:pt>
    <dgm:pt modelId="{319F9B8D-CC84-416A-8688-2C851F81C3EE}" type="sibTrans" cxnId="{AC517C3E-5B1E-482F-8902-81E1C538E750}">
      <dgm:prSet/>
      <dgm:spPr/>
    </dgm:pt>
    <dgm:pt modelId="{52DBB07D-6E67-4ACA-832E-D84CD24FE9F4}">
      <dgm:prSet phldr="0"/>
      <dgm:spPr/>
      <dgm:t>
        <a:bodyPr/>
        <a:lstStyle/>
        <a:p>
          <a:pPr rtl="0"/>
          <a:r>
            <a:rPr lang="en-US">
              <a:latin typeface="Tw Cen MT"/>
            </a:rPr>
            <a:t>Stage &amp; Snapshot</a:t>
          </a:r>
        </a:p>
      </dgm:t>
    </dgm:pt>
    <dgm:pt modelId="{5BC6EC65-1486-40A6-8910-7AAEFC87D8E0}" type="parTrans" cxnId="{A858F141-3A40-424F-A484-825B5E4BC13F}">
      <dgm:prSet/>
      <dgm:spPr/>
    </dgm:pt>
    <dgm:pt modelId="{8A350431-B3A8-483D-A79D-BAA60EEA13A7}" type="sibTrans" cxnId="{A858F141-3A40-424F-A484-825B5E4BC13F}">
      <dgm:prSet/>
      <dgm:spPr/>
    </dgm:pt>
    <dgm:pt modelId="{F0091B11-5CDA-4760-842A-277043B2F34F}">
      <dgm:prSet phldr="0"/>
      <dgm:spPr/>
      <dgm:t>
        <a:bodyPr/>
        <a:lstStyle/>
        <a:p>
          <a:pPr rtl="0"/>
          <a:r>
            <a:rPr lang="en-US">
              <a:latin typeface="Tw Cen MT"/>
            </a:rPr>
            <a:t>Branch &amp; Merge</a:t>
          </a:r>
        </a:p>
      </dgm:t>
    </dgm:pt>
    <dgm:pt modelId="{446398F7-1E9E-4D20-8762-93453856DB55}" type="parTrans" cxnId="{80B63E0A-C0BA-4D8D-91D8-F644787F7672}">
      <dgm:prSet/>
      <dgm:spPr/>
    </dgm:pt>
    <dgm:pt modelId="{2C06858B-8C2B-4B10-9DF1-5D37B86F87F9}" type="sibTrans" cxnId="{80B63E0A-C0BA-4D8D-91D8-F644787F7672}">
      <dgm:prSet/>
      <dgm:spPr/>
    </dgm:pt>
    <dgm:pt modelId="{73640E14-EDBC-4B95-AAD4-A1A549607B4B}">
      <dgm:prSet phldr="0"/>
      <dgm:spPr/>
      <dgm:t>
        <a:bodyPr/>
        <a:lstStyle/>
        <a:p>
          <a:r>
            <a:rPr lang="en-US">
              <a:latin typeface="Tw Cen MT"/>
            </a:rPr>
            <a:t>Open-Source</a:t>
          </a:r>
        </a:p>
      </dgm:t>
    </dgm:pt>
    <dgm:pt modelId="{44D858C4-9CC6-4DF5-BB1A-677169095A33}" type="parTrans" cxnId="{1C2BB79E-BB02-4127-BBFA-781B70D0DCFB}">
      <dgm:prSet/>
      <dgm:spPr/>
    </dgm:pt>
    <dgm:pt modelId="{5CA0652F-BC37-4899-9496-6FA3F872D549}" type="sibTrans" cxnId="{1C2BB79E-BB02-4127-BBFA-781B70D0DCFB}">
      <dgm:prSet/>
      <dgm:spPr/>
    </dgm:pt>
    <dgm:pt modelId="{FA9A2088-ED85-4B68-B7F7-A127FC9B07AC}">
      <dgm:prSet phldr="0"/>
      <dgm:spPr/>
      <dgm:t>
        <a:bodyPr/>
        <a:lstStyle/>
        <a:p>
          <a:pPr rtl="0"/>
          <a:r>
            <a:rPr lang="en-US">
              <a:latin typeface="Tw Cen MT"/>
            </a:rPr>
            <a:t>Inspect &amp; Compare</a:t>
          </a:r>
        </a:p>
      </dgm:t>
    </dgm:pt>
    <dgm:pt modelId="{557E8F52-B300-4F3A-83BD-451BE2679BCD}" type="parTrans" cxnId="{623DCED1-C5A1-44E6-8D79-3C835C83D232}">
      <dgm:prSet/>
      <dgm:spPr/>
    </dgm:pt>
    <dgm:pt modelId="{E0D49312-5E85-4D08-AAE2-F3A640E3DDCC}" type="sibTrans" cxnId="{623DCED1-C5A1-44E6-8D79-3C835C83D232}">
      <dgm:prSet/>
      <dgm:spPr/>
    </dgm:pt>
    <dgm:pt modelId="{E3D8771D-B1C0-40B1-9E39-9AE303C003E2}">
      <dgm:prSet phldr="0"/>
      <dgm:spPr/>
      <dgm:t>
        <a:bodyPr/>
        <a:lstStyle/>
        <a:p>
          <a:pPr rtl="0"/>
          <a:r>
            <a:rPr lang="en-US">
              <a:latin typeface="Tw Cen MT"/>
            </a:rPr>
            <a:t>Share &amp; Update</a:t>
          </a:r>
        </a:p>
      </dgm:t>
    </dgm:pt>
    <dgm:pt modelId="{681095A6-3704-48F6-8C7F-1CBBE015B8D9}" type="parTrans" cxnId="{F6BAB5CC-5E99-4038-8C10-20A0FD9C7B5A}">
      <dgm:prSet/>
      <dgm:spPr/>
    </dgm:pt>
    <dgm:pt modelId="{4985CD38-0745-467E-8340-54ACA3561634}" type="sibTrans" cxnId="{F6BAB5CC-5E99-4038-8C10-20A0FD9C7B5A}">
      <dgm:prSet/>
      <dgm:spPr/>
    </dgm:pt>
    <dgm:pt modelId="{2E156B04-3C66-4A99-86C9-C8A3FBE59339}" type="pres">
      <dgm:prSet presAssocID="{2B62023F-02A8-4084-820E-B9AE60A6BBB1}" presName="linear" presStyleCnt="0">
        <dgm:presLayoutVars>
          <dgm:animLvl val="lvl"/>
          <dgm:resizeHandles val="exact"/>
        </dgm:presLayoutVars>
      </dgm:prSet>
      <dgm:spPr/>
    </dgm:pt>
    <dgm:pt modelId="{0E685D6F-8A9C-4F00-8755-E350BB38C521}" type="pres">
      <dgm:prSet presAssocID="{B6F383E5-D5D1-45C6-B670-BA93327EC49B}" presName="parentText" presStyleLbl="node1" presStyleIdx="0" presStyleCnt="10">
        <dgm:presLayoutVars>
          <dgm:chMax val="0"/>
          <dgm:bulletEnabled val="1"/>
        </dgm:presLayoutVars>
      </dgm:prSet>
      <dgm:spPr/>
    </dgm:pt>
    <dgm:pt modelId="{83C1D309-DDA0-4F55-AC33-722024F01BB5}" type="pres">
      <dgm:prSet presAssocID="{B3D76C74-F736-4591-8D6E-18D4076520C1}" presName="spacer" presStyleCnt="0"/>
      <dgm:spPr/>
    </dgm:pt>
    <dgm:pt modelId="{FA204086-2A11-4568-98F8-BA7BC2666AFB}" type="pres">
      <dgm:prSet presAssocID="{1FD75038-3762-40EE-9EB7-A6968702BCE7}" presName="parentText" presStyleLbl="node1" presStyleIdx="1" presStyleCnt="10">
        <dgm:presLayoutVars>
          <dgm:chMax val="0"/>
          <dgm:bulletEnabled val="1"/>
        </dgm:presLayoutVars>
      </dgm:prSet>
      <dgm:spPr/>
    </dgm:pt>
    <dgm:pt modelId="{A4BF5052-6676-487D-8D63-DA5D4CA474DF}" type="pres">
      <dgm:prSet presAssocID="{F1D7EAC3-76CB-45BF-9387-6F5C1596F666}" presName="spacer" presStyleCnt="0"/>
      <dgm:spPr/>
    </dgm:pt>
    <dgm:pt modelId="{186D8AB3-45AC-4F76-9055-B00A5A337125}" type="pres">
      <dgm:prSet presAssocID="{A37B47A9-4B2C-485E-A0BF-AF870B5D3DBB}" presName="parentText" presStyleLbl="node1" presStyleIdx="2" presStyleCnt="10">
        <dgm:presLayoutVars>
          <dgm:chMax val="0"/>
          <dgm:bulletEnabled val="1"/>
        </dgm:presLayoutVars>
      </dgm:prSet>
      <dgm:spPr/>
    </dgm:pt>
    <dgm:pt modelId="{B7E20C18-F6DC-4CCD-AEB7-131032FB01D1}" type="pres">
      <dgm:prSet presAssocID="{6B38A7E9-D2BD-48D8-B987-CB6EE8F17DCA}" presName="spacer" presStyleCnt="0"/>
      <dgm:spPr/>
    </dgm:pt>
    <dgm:pt modelId="{BA3379AC-2910-4248-AA6D-4C6E97EEE0FF}" type="pres">
      <dgm:prSet presAssocID="{1EFEB5FC-CCAA-4847-9CC5-A0A8D1740F42}" presName="parentText" presStyleLbl="node1" presStyleIdx="3" presStyleCnt="10">
        <dgm:presLayoutVars>
          <dgm:chMax val="0"/>
          <dgm:bulletEnabled val="1"/>
        </dgm:presLayoutVars>
      </dgm:prSet>
      <dgm:spPr/>
    </dgm:pt>
    <dgm:pt modelId="{BC6A728F-C40F-454D-9808-5F5A230D4A6F}" type="pres">
      <dgm:prSet presAssocID="{319F9B8D-CC84-416A-8688-2C851F81C3EE}" presName="spacer" presStyleCnt="0"/>
      <dgm:spPr/>
    </dgm:pt>
    <dgm:pt modelId="{4F51B2BF-E16D-479B-B16E-9D042E422C01}" type="pres">
      <dgm:prSet presAssocID="{8ACE529C-FF0C-46EC-8CAA-28EED7B0191B}" presName="parentText" presStyleLbl="node1" presStyleIdx="4" presStyleCnt="10">
        <dgm:presLayoutVars>
          <dgm:chMax val="0"/>
          <dgm:bulletEnabled val="1"/>
        </dgm:presLayoutVars>
      </dgm:prSet>
      <dgm:spPr/>
    </dgm:pt>
    <dgm:pt modelId="{2E853CD6-164C-4078-98FB-877BADF6F874}" type="pres">
      <dgm:prSet presAssocID="{0249676D-505E-4AB6-B8F8-4C8D40F01330}" presName="spacer" presStyleCnt="0"/>
      <dgm:spPr/>
    </dgm:pt>
    <dgm:pt modelId="{8AD20F31-37DF-4EE9-81A1-16F4E1973537}" type="pres">
      <dgm:prSet presAssocID="{52DBB07D-6E67-4ACA-832E-D84CD24FE9F4}" presName="parentText" presStyleLbl="node1" presStyleIdx="5" presStyleCnt="10">
        <dgm:presLayoutVars>
          <dgm:chMax val="0"/>
          <dgm:bulletEnabled val="1"/>
        </dgm:presLayoutVars>
      </dgm:prSet>
      <dgm:spPr/>
    </dgm:pt>
    <dgm:pt modelId="{B71445A8-5E27-4335-9BDE-E5E7870B9113}" type="pres">
      <dgm:prSet presAssocID="{8A350431-B3A8-483D-A79D-BAA60EEA13A7}" presName="spacer" presStyleCnt="0"/>
      <dgm:spPr/>
    </dgm:pt>
    <dgm:pt modelId="{B57C8153-B374-482F-8926-94612DE71203}" type="pres">
      <dgm:prSet presAssocID="{F0091B11-5CDA-4760-842A-277043B2F34F}" presName="parentText" presStyleLbl="node1" presStyleIdx="6" presStyleCnt="10">
        <dgm:presLayoutVars>
          <dgm:chMax val="0"/>
          <dgm:bulletEnabled val="1"/>
        </dgm:presLayoutVars>
      </dgm:prSet>
      <dgm:spPr/>
    </dgm:pt>
    <dgm:pt modelId="{7884F4E6-90D2-462B-9666-EA9A71CDD6BF}" type="pres">
      <dgm:prSet presAssocID="{2C06858B-8C2B-4B10-9DF1-5D37B86F87F9}" presName="spacer" presStyleCnt="0"/>
      <dgm:spPr/>
    </dgm:pt>
    <dgm:pt modelId="{0C8EE45D-C9BF-47EF-A3F4-D1F34941A162}" type="pres">
      <dgm:prSet presAssocID="{FA9A2088-ED85-4B68-B7F7-A127FC9B07AC}" presName="parentText" presStyleLbl="node1" presStyleIdx="7" presStyleCnt="10">
        <dgm:presLayoutVars>
          <dgm:chMax val="0"/>
          <dgm:bulletEnabled val="1"/>
        </dgm:presLayoutVars>
      </dgm:prSet>
      <dgm:spPr/>
    </dgm:pt>
    <dgm:pt modelId="{5CD904A3-96A0-4E20-A844-804C86A1ABB3}" type="pres">
      <dgm:prSet presAssocID="{E0D49312-5E85-4D08-AAE2-F3A640E3DDCC}" presName="spacer" presStyleCnt="0"/>
      <dgm:spPr/>
    </dgm:pt>
    <dgm:pt modelId="{B9137B55-872C-4512-94BB-255BAE977326}" type="pres">
      <dgm:prSet presAssocID="{E3D8771D-B1C0-40B1-9E39-9AE303C003E2}" presName="parentText" presStyleLbl="node1" presStyleIdx="8" presStyleCnt="10">
        <dgm:presLayoutVars>
          <dgm:chMax val="0"/>
          <dgm:bulletEnabled val="1"/>
        </dgm:presLayoutVars>
      </dgm:prSet>
      <dgm:spPr/>
    </dgm:pt>
    <dgm:pt modelId="{7BF6E0BE-C8DE-4EB8-ACFA-C6C3DE5C5FDD}" type="pres">
      <dgm:prSet presAssocID="{4985CD38-0745-467E-8340-54ACA3561634}" presName="spacer" presStyleCnt="0"/>
      <dgm:spPr/>
    </dgm:pt>
    <dgm:pt modelId="{7313A528-92DD-45D3-901F-5AE12C4921FB}" type="pres">
      <dgm:prSet presAssocID="{73640E14-EDBC-4B95-AAD4-A1A549607B4B}" presName="parentText" presStyleLbl="node1" presStyleIdx="9" presStyleCnt="10">
        <dgm:presLayoutVars>
          <dgm:chMax val="0"/>
          <dgm:bulletEnabled val="1"/>
        </dgm:presLayoutVars>
      </dgm:prSet>
      <dgm:spPr/>
    </dgm:pt>
  </dgm:ptLst>
  <dgm:cxnLst>
    <dgm:cxn modelId="{6A6BF300-354C-4263-8656-E831126A1382}" type="presOf" srcId="{73640E14-EDBC-4B95-AAD4-A1A549607B4B}" destId="{7313A528-92DD-45D3-901F-5AE12C4921FB}" srcOrd="0" destOrd="0" presId="urn:microsoft.com/office/officeart/2005/8/layout/vList2"/>
    <dgm:cxn modelId="{E7234708-D638-4A0F-BD0B-8C4CEF135D7A}" type="presOf" srcId="{B6F383E5-D5D1-45C6-B670-BA93327EC49B}" destId="{0E685D6F-8A9C-4F00-8755-E350BB38C521}" srcOrd="0" destOrd="0" presId="urn:microsoft.com/office/officeart/2005/8/layout/vList2"/>
    <dgm:cxn modelId="{80B63E0A-C0BA-4D8D-91D8-F644787F7672}" srcId="{2B62023F-02A8-4084-820E-B9AE60A6BBB1}" destId="{F0091B11-5CDA-4760-842A-277043B2F34F}" srcOrd="6" destOrd="0" parTransId="{446398F7-1E9E-4D20-8762-93453856DB55}" sibTransId="{2C06858B-8C2B-4B10-9DF1-5D37B86F87F9}"/>
    <dgm:cxn modelId="{1B1D830E-0E57-4562-84E0-D16162C5D72E}" srcId="{2B62023F-02A8-4084-820E-B9AE60A6BBB1}" destId="{8ACE529C-FF0C-46EC-8CAA-28EED7B0191B}" srcOrd="4" destOrd="0" parTransId="{00B34937-5771-4BEB-9EB9-991FF8569E9C}" sibTransId="{0249676D-505E-4AB6-B8F8-4C8D40F01330}"/>
    <dgm:cxn modelId="{AC517C3E-5B1E-482F-8902-81E1C538E750}" srcId="{2B62023F-02A8-4084-820E-B9AE60A6BBB1}" destId="{1EFEB5FC-CCAA-4847-9CC5-A0A8D1740F42}" srcOrd="3" destOrd="0" parTransId="{FBF356B3-9734-4B42-958D-CAFFA2CC2430}" sibTransId="{319F9B8D-CC84-416A-8688-2C851F81C3EE}"/>
    <dgm:cxn modelId="{D25FC35C-C1E8-4378-A5DA-A8C892F5F4ED}" type="presOf" srcId="{F0091B11-5CDA-4760-842A-277043B2F34F}" destId="{B57C8153-B374-482F-8926-94612DE71203}" srcOrd="0" destOrd="0" presId="urn:microsoft.com/office/officeart/2005/8/layout/vList2"/>
    <dgm:cxn modelId="{A858F141-3A40-424F-A484-825B5E4BC13F}" srcId="{2B62023F-02A8-4084-820E-B9AE60A6BBB1}" destId="{52DBB07D-6E67-4ACA-832E-D84CD24FE9F4}" srcOrd="5" destOrd="0" parTransId="{5BC6EC65-1486-40A6-8910-7AAEFC87D8E0}" sibTransId="{8A350431-B3A8-483D-A79D-BAA60EEA13A7}"/>
    <dgm:cxn modelId="{A6EDAA78-FF9A-4EE4-9DFB-7680624C736B}" type="presOf" srcId="{A37B47A9-4B2C-485E-A0BF-AF870B5D3DBB}" destId="{186D8AB3-45AC-4F76-9055-B00A5A337125}" srcOrd="0" destOrd="0" presId="urn:microsoft.com/office/officeart/2005/8/layout/vList2"/>
    <dgm:cxn modelId="{D3540759-6E52-41A0-88DF-995846AFC203}" srcId="{2B62023F-02A8-4084-820E-B9AE60A6BBB1}" destId="{1FD75038-3762-40EE-9EB7-A6968702BCE7}" srcOrd="1" destOrd="0" parTransId="{5E3B0D37-7C19-44A9-9FEC-DAD2A0E99F4E}" sibTransId="{F1D7EAC3-76CB-45BF-9387-6F5C1596F666}"/>
    <dgm:cxn modelId="{368A6E7E-8554-4070-B5CC-D58820CA1769}" type="presOf" srcId="{1FD75038-3762-40EE-9EB7-A6968702BCE7}" destId="{FA204086-2A11-4568-98F8-BA7BC2666AFB}" srcOrd="0" destOrd="0" presId="urn:microsoft.com/office/officeart/2005/8/layout/vList2"/>
    <dgm:cxn modelId="{B26E209C-0CF6-4C8A-BED5-EC445299868D}" type="presOf" srcId="{1EFEB5FC-CCAA-4847-9CC5-A0A8D1740F42}" destId="{BA3379AC-2910-4248-AA6D-4C6E97EEE0FF}" srcOrd="0" destOrd="0" presId="urn:microsoft.com/office/officeart/2005/8/layout/vList2"/>
    <dgm:cxn modelId="{7D73879E-3051-4F63-BDE4-2D82C370A8F6}" type="presOf" srcId="{2B62023F-02A8-4084-820E-B9AE60A6BBB1}" destId="{2E156B04-3C66-4A99-86C9-C8A3FBE59339}" srcOrd="0" destOrd="0" presId="urn:microsoft.com/office/officeart/2005/8/layout/vList2"/>
    <dgm:cxn modelId="{1C2BB79E-BB02-4127-BBFA-781B70D0DCFB}" srcId="{2B62023F-02A8-4084-820E-B9AE60A6BBB1}" destId="{73640E14-EDBC-4B95-AAD4-A1A549607B4B}" srcOrd="9" destOrd="0" parTransId="{44D858C4-9CC6-4DF5-BB1A-677169095A33}" sibTransId="{5CA0652F-BC37-4899-9496-6FA3F872D549}"/>
    <dgm:cxn modelId="{BA55A8A0-8B69-4FC9-95FB-50433824BA02}" type="presOf" srcId="{8ACE529C-FF0C-46EC-8CAA-28EED7B0191B}" destId="{4F51B2BF-E16D-479B-B16E-9D042E422C01}" srcOrd="0" destOrd="0" presId="urn:microsoft.com/office/officeart/2005/8/layout/vList2"/>
    <dgm:cxn modelId="{EF5309A1-0CA3-4772-962B-6618E83DFBBF}" type="presOf" srcId="{52DBB07D-6E67-4ACA-832E-D84CD24FE9F4}" destId="{8AD20F31-37DF-4EE9-81A1-16F4E1973537}" srcOrd="0" destOrd="0" presId="urn:microsoft.com/office/officeart/2005/8/layout/vList2"/>
    <dgm:cxn modelId="{F6BAB5CC-5E99-4038-8C10-20A0FD9C7B5A}" srcId="{2B62023F-02A8-4084-820E-B9AE60A6BBB1}" destId="{E3D8771D-B1C0-40B1-9E39-9AE303C003E2}" srcOrd="8" destOrd="0" parTransId="{681095A6-3704-48F6-8C7F-1CBBE015B8D9}" sibTransId="{4985CD38-0745-467E-8340-54ACA3561634}"/>
    <dgm:cxn modelId="{623DCED1-C5A1-44E6-8D79-3C835C83D232}" srcId="{2B62023F-02A8-4084-820E-B9AE60A6BBB1}" destId="{FA9A2088-ED85-4B68-B7F7-A127FC9B07AC}" srcOrd="7" destOrd="0" parTransId="{557E8F52-B300-4F3A-83BD-451BE2679BCD}" sibTransId="{E0D49312-5E85-4D08-AAE2-F3A640E3DDCC}"/>
    <dgm:cxn modelId="{FF2EBCD4-EFEE-48A8-BBDB-76A3B82C66D1}" srcId="{2B62023F-02A8-4084-820E-B9AE60A6BBB1}" destId="{A37B47A9-4B2C-485E-A0BF-AF870B5D3DBB}" srcOrd="2" destOrd="0" parTransId="{69C4FA08-79D5-4690-B5F2-95805EE57BEC}" sibTransId="{6B38A7E9-D2BD-48D8-B987-CB6EE8F17DCA}"/>
    <dgm:cxn modelId="{7672A8E9-0334-4735-B856-284E4BA16D5E}" type="presOf" srcId="{E3D8771D-B1C0-40B1-9E39-9AE303C003E2}" destId="{B9137B55-872C-4512-94BB-255BAE977326}" srcOrd="0" destOrd="0" presId="urn:microsoft.com/office/officeart/2005/8/layout/vList2"/>
    <dgm:cxn modelId="{867CA8F8-A947-4F96-841C-328449AD8A92}" srcId="{2B62023F-02A8-4084-820E-B9AE60A6BBB1}" destId="{B6F383E5-D5D1-45C6-B670-BA93327EC49B}" srcOrd="0" destOrd="0" parTransId="{62457630-A568-4C60-947A-7949E538478A}" sibTransId="{B3D76C74-F736-4591-8D6E-18D4076520C1}"/>
    <dgm:cxn modelId="{17CC32FF-D4EA-4CCE-8BE3-B8579A6EBEBC}" type="presOf" srcId="{FA9A2088-ED85-4B68-B7F7-A127FC9B07AC}" destId="{0C8EE45D-C9BF-47EF-A3F4-D1F34941A162}" srcOrd="0" destOrd="0" presId="urn:microsoft.com/office/officeart/2005/8/layout/vList2"/>
    <dgm:cxn modelId="{DE346B9C-62F5-4626-8A47-E10564B7E212}" type="presParOf" srcId="{2E156B04-3C66-4A99-86C9-C8A3FBE59339}" destId="{0E685D6F-8A9C-4F00-8755-E350BB38C521}" srcOrd="0" destOrd="0" presId="urn:microsoft.com/office/officeart/2005/8/layout/vList2"/>
    <dgm:cxn modelId="{762B769A-1AD2-4234-8769-E9013666A5ED}" type="presParOf" srcId="{2E156B04-3C66-4A99-86C9-C8A3FBE59339}" destId="{83C1D309-DDA0-4F55-AC33-722024F01BB5}" srcOrd="1" destOrd="0" presId="urn:microsoft.com/office/officeart/2005/8/layout/vList2"/>
    <dgm:cxn modelId="{B6AC6615-89F3-4D96-AF7C-08A9BBC25BAB}" type="presParOf" srcId="{2E156B04-3C66-4A99-86C9-C8A3FBE59339}" destId="{FA204086-2A11-4568-98F8-BA7BC2666AFB}" srcOrd="2" destOrd="0" presId="urn:microsoft.com/office/officeart/2005/8/layout/vList2"/>
    <dgm:cxn modelId="{DB3B8784-1861-4DB5-899C-FEC9BC065EB0}" type="presParOf" srcId="{2E156B04-3C66-4A99-86C9-C8A3FBE59339}" destId="{A4BF5052-6676-487D-8D63-DA5D4CA474DF}" srcOrd="3" destOrd="0" presId="urn:microsoft.com/office/officeart/2005/8/layout/vList2"/>
    <dgm:cxn modelId="{06C2966E-C57D-4FEA-A29A-7027C7B94487}" type="presParOf" srcId="{2E156B04-3C66-4A99-86C9-C8A3FBE59339}" destId="{186D8AB3-45AC-4F76-9055-B00A5A337125}" srcOrd="4" destOrd="0" presId="urn:microsoft.com/office/officeart/2005/8/layout/vList2"/>
    <dgm:cxn modelId="{B849C970-5F79-410D-A9B2-C6EDEC16FF27}" type="presParOf" srcId="{2E156B04-3C66-4A99-86C9-C8A3FBE59339}" destId="{B7E20C18-F6DC-4CCD-AEB7-131032FB01D1}" srcOrd="5" destOrd="0" presId="urn:microsoft.com/office/officeart/2005/8/layout/vList2"/>
    <dgm:cxn modelId="{531DC9A5-4A06-406E-80E6-A04BC760072B}" type="presParOf" srcId="{2E156B04-3C66-4A99-86C9-C8A3FBE59339}" destId="{BA3379AC-2910-4248-AA6D-4C6E97EEE0FF}" srcOrd="6" destOrd="0" presId="urn:microsoft.com/office/officeart/2005/8/layout/vList2"/>
    <dgm:cxn modelId="{BBB9ED34-9A26-47D3-8D37-3105DBF82D3D}" type="presParOf" srcId="{2E156B04-3C66-4A99-86C9-C8A3FBE59339}" destId="{BC6A728F-C40F-454D-9808-5F5A230D4A6F}" srcOrd="7" destOrd="0" presId="urn:microsoft.com/office/officeart/2005/8/layout/vList2"/>
    <dgm:cxn modelId="{459DA304-B4FF-488D-B151-1842A2E1D05C}" type="presParOf" srcId="{2E156B04-3C66-4A99-86C9-C8A3FBE59339}" destId="{4F51B2BF-E16D-479B-B16E-9D042E422C01}" srcOrd="8" destOrd="0" presId="urn:microsoft.com/office/officeart/2005/8/layout/vList2"/>
    <dgm:cxn modelId="{4EA53876-EEDC-444C-AD18-CF77BD2F2B0B}" type="presParOf" srcId="{2E156B04-3C66-4A99-86C9-C8A3FBE59339}" destId="{2E853CD6-164C-4078-98FB-877BADF6F874}" srcOrd="9" destOrd="0" presId="urn:microsoft.com/office/officeart/2005/8/layout/vList2"/>
    <dgm:cxn modelId="{858A2CD4-F0FE-43A2-B411-CFF63662ED77}" type="presParOf" srcId="{2E156B04-3C66-4A99-86C9-C8A3FBE59339}" destId="{8AD20F31-37DF-4EE9-81A1-16F4E1973537}" srcOrd="10" destOrd="0" presId="urn:microsoft.com/office/officeart/2005/8/layout/vList2"/>
    <dgm:cxn modelId="{F02D3803-BDC2-495F-8CF3-D92087A3EEBC}" type="presParOf" srcId="{2E156B04-3C66-4A99-86C9-C8A3FBE59339}" destId="{B71445A8-5E27-4335-9BDE-E5E7870B9113}" srcOrd="11" destOrd="0" presId="urn:microsoft.com/office/officeart/2005/8/layout/vList2"/>
    <dgm:cxn modelId="{C23FD555-D5C8-47AA-94D9-14D9925C6478}" type="presParOf" srcId="{2E156B04-3C66-4A99-86C9-C8A3FBE59339}" destId="{B57C8153-B374-482F-8926-94612DE71203}" srcOrd="12" destOrd="0" presId="urn:microsoft.com/office/officeart/2005/8/layout/vList2"/>
    <dgm:cxn modelId="{2E56CEFC-E374-4582-8288-2C9D5A1E4035}" type="presParOf" srcId="{2E156B04-3C66-4A99-86C9-C8A3FBE59339}" destId="{7884F4E6-90D2-462B-9666-EA9A71CDD6BF}" srcOrd="13" destOrd="0" presId="urn:microsoft.com/office/officeart/2005/8/layout/vList2"/>
    <dgm:cxn modelId="{4D86CD56-36C5-4AF9-A1BE-7398BB0344FF}" type="presParOf" srcId="{2E156B04-3C66-4A99-86C9-C8A3FBE59339}" destId="{0C8EE45D-C9BF-47EF-A3F4-D1F34941A162}" srcOrd="14" destOrd="0" presId="urn:microsoft.com/office/officeart/2005/8/layout/vList2"/>
    <dgm:cxn modelId="{37B5AB7C-F0AD-4AC2-87DF-B519ED3FC002}" type="presParOf" srcId="{2E156B04-3C66-4A99-86C9-C8A3FBE59339}" destId="{5CD904A3-96A0-4E20-A844-804C86A1ABB3}" srcOrd="15" destOrd="0" presId="urn:microsoft.com/office/officeart/2005/8/layout/vList2"/>
    <dgm:cxn modelId="{478DBDEB-1D6F-4EFB-A090-1D6B27B66713}" type="presParOf" srcId="{2E156B04-3C66-4A99-86C9-C8A3FBE59339}" destId="{B9137B55-872C-4512-94BB-255BAE977326}" srcOrd="16" destOrd="0" presId="urn:microsoft.com/office/officeart/2005/8/layout/vList2"/>
    <dgm:cxn modelId="{CA9B3BE9-45FB-40FB-97A7-C8AA72A99004}" type="presParOf" srcId="{2E156B04-3C66-4A99-86C9-C8A3FBE59339}" destId="{7BF6E0BE-C8DE-4EB8-ACFA-C6C3DE5C5FDD}" srcOrd="17" destOrd="0" presId="urn:microsoft.com/office/officeart/2005/8/layout/vList2"/>
    <dgm:cxn modelId="{2A4009D6-694E-41B4-A676-05A3833040A9}" type="presParOf" srcId="{2E156B04-3C66-4A99-86C9-C8A3FBE59339}" destId="{7313A528-92DD-45D3-901F-5AE12C4921FB}"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790EE-4107-45BA-8D0F-441F6F3A63B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97B6B08-A0E7-4954-B20D-AE24A4F48E09}">
      <dgm:prSet/>
      <dgm:spPr/>
      <dgm:t>
        <a:bodyPr/>
        <a:lstStyle/>
        <a:p>
          <a:r>
            <a:rPr lang="en-US" b="1"/>
            <a:t>Operating systems –</a:t>
          </a:r>
          <a:br>
            <a:rPr lang="en-US" b="1"/>
          </a:br>
          <a:r>
            <a:rPr lang="en-US"/>
            <a:t>Android, Ubuntu, Linux</a:t>
          </a:r>
        </a:p>
      </dgm:t>
    </dgm:pt>
    <dgm:pt modelId="{1B9EDEFC-0C67-4674-8900-8E24570BCAE1}" type="parTrans" cxnId="{39F57C7A-7122-4536-AD80-DB067A3F5B08}">
      <dgm:prSet/>
      <dgm:spPr/>
      <dgm:t>
        <a:bodyPr/>
        <a:lstStyle/>
        <a:p>
          <a:endParaRPr lang="en-US"/>
        </a:p>
      </dgm:t>
    </dgm:pt>
    <dgm:pt modelId="{52DB7125-3101-458F-81B6-1BF8C95E84EE}" type="sibTrans" cxnId="{39F57C7A-7122-4536-AD80-DB067A3F5B08}">
      <dgm:prSet/>
      <dgm:spPr/>
      <dgm:t>
        <a:bodyPr/>
        <a:lstStyle/>
        <a:p>
          <a:endParaRPr lang="en-US"/>
        </a:p>
      </dgm:t>
    </dgm:pt>
    <dgm:pt modelId="{FA18DBA4-A9AF-4C70-AD90-5A5C106A305B}">
      <dgm:prSet/>
      <dgm:spPr/>
      <dgm:t>
        <a:bodyPr/>
        <a:lstStyle/>
        <a:p>
          <a:r>
            <a:rPr lang="en-US" b="1"/>
            <a:t>Internet browsers –</a:t>
          </a:r>
          <a:br>
            <a:rPr lang="en-US" b="1"/>
          </a:br>
          <a:r>
            <a:rPr lang="en-US"/>
            <a:t>Mozilla Firefox, Chromium</a:t>
          </a:r>
        </a:p>
      </dgm:t>
    </dgm:pt>
    <dgm:pt modelId="{EF981474-B9CB-4B9B-8C53-FD4BE99877A5}" type="parTrans" cxnId="{72470E3C-F3BC-481C-A341-AE566FCBAABB}">
      <dgm:prSet/>
      <dgm:spPr/>
      <dgm:t>
        <a:bodyPr/>
        <a:lstStyle/>
        <a:p>
          <a:endParaRPr lang="en-US"/>
        </a:p>
      </dgm:t>
    </dgm:pt>
    <dgm:pt modelId="{2D487C1C-48A4-44D7-9B8D-589EF48BDA1A}" type="sibTrans" cxnId="{72470E3C-F3BC-481C-A341-AE566FCBAABB}">
      <dgm:prSet/>
      <dgm:spPr/>
      <dgm:t>
        <a:bodyPr/>
        <a:lstStyle/>
        <a:p>
          <a:endParaRPr lang="en-US"/>
        </a:p>
      </dgm:t>
    </dgm:pt>
    <dgm:pt modelId="{DCBB6DBF-0FB0-45C0-A56B-8B9EF9B15B16}">
      <dgm:prSet/>
      <dgm:spPr/>
      <dgm:t>
        <a:bodyPr/>
        <a:lstStyle/>
        <a:p>
          <a:r>
            <a:rPr lang="en-US" b="1" dirty="0"/>
            <a:t>Integrated Development Environment (IDEs) –</a:t>
          </a:r>
          <a:br>
            <a:rPr lang="en-US" b="1" dirty="0"/>
          </a:br>
          <a:r>
            <a:rPr lang="en-US" dirty="0"/>
            <a:t>VS Code (Visual Studio Code), Android Studio, PyCharm, </a:t>
          </a:r>
          <a:r>
            <a:rPr lang="en-US" dirty="0" err="1"/>
            <a:t>Xcode</a:t>
          </a:r>
          <a:endParaRPr lang="en-US" dirty="0"/>
        </a:p>
      </dgm:t>
    </dgm:pt>
    <dgm:pt modelId="{2678D2CF-AEF5-4F26-B40B-17C294E4B4C5}" type="parTrans" cxnId="{D053CB55-609E-4BC5-A3C5-A226DE09D9CD}">
      <dgm:prSet/>
      <dgm:spPr/>
      <dgm:t>
        <a:bodyPr/>
        <a:lstStyle/>
        <a:p>
          <a:endParaRPr lang="en-US"/>
        </a:p>
      </dgm:t>
    </dgm:pt>
    <dgm:pt modelId="{4BE65F21-B697-4217-80DE-14037D9AA819}" type="sibTrans" cxnId="{D053CB55-609E-4BC5-A3C5-A226DE09D9CD}">
      <dgm:prSet/>
      <dgm:spPr/>
      <dgm:t>
        <a:bodyPr/>
        <a:lstStyle/>
        <a:p>
          <a:endParaRPr lang="en-US"/>
        </a:p>
      </dgm:t>
    </dgm:pt>
    <dgm:pt modelId="{6114AC47-EFC9-4ED5-BAE8-C96079ABC002}">
      <dgm:prSet/>
      <dgm:spPr/>
      <dgm:t>
        <a:bodyPr/>
        <a:lstStyle/>
        <a:p>
          <a:r>
            <a:rPr lang="en-US" b="1" dirty="0"/>
            <a:t>Programming Languages – </a:t>
          </a:r>
        </a:p>
        <a:p>
          <a:r>
            <a:rPr lang="en-US" dirty="0"/>
            <a:t>Python, Java, JavaScript, etc.</a:t>
          </a:r>
        </a:p>
      </dgm:t>
    </dgm:pt>
    <dgm:pt modelId="{F6DC73F4-37E0-4C62-A4F6-7438095A7836}" type="parTrans" cxnId="{55839AD6-81DA-4081-BC84-53B7B16124D9}">
      <dgm:prSet/>
      <dgm:spPr/>
      <dgm:t>
        <a:bodyPr/>
        <a:lstStyle/>
        <a:p>
          <a:endParaRPr lang="en-US"/>
        </a:p>
      </dgm:t>
    </dgm:pt>
    <dgm:pt modelId="{C1942210-334D-4D01-ACAB-DD637091311B}" type="sibTrans" cxnId="{55839AD6-81DA-4081-BC84-53B7B16124D9}">
      <dgm:prSet/>
      <dgm:spPr/>
      <dgm:t>
        <a:bodyPr/>
        <a:lstStyle/>
        <a:p>
          <a:endParaRPr lang="en-US"/>
        </a:p>
      </dgm:t>
    </dgm:pt>
    <dgm:pt modelId="{8DF5DDC8-8D57-45F8-BF82-0D4AFF191BB4}" type="pres">
      <dgm:prSet presAssocID="{BA4790EE-4107-45BA-8D0F-441F6F3A63B3}" presName="linear" presStyleCnt="0">
        <dgm:presLayoutVars>
          <dgm:animLvl val="lvl"/>
          <dgm:resizeHandles val="exact"/>
        </dgm:presLayoutVars>
      </dgm:prSet>
      <dgm:spPr/>
    </dgm:pt>
    <dgm:pt modelId="{2E465B8D-5658-48F1-89F1-CFAB06D78E67}" type="pres">
      <dgm:prSet presAssocID="{B97B6B08-A0E7-4954-B20D-AE24A4F48E09}" presName="parentText" presStyleLbl="node1" presStyleIdx="0" presStyleCnt="4">
        <dgm:presLayoutVars>
          <dgm:chMax val="0"/>
          <dgm:bulletEnabled val="1"/>
        </dgm:presLayoutVars>
      </dgm:prSet>
      <dgm:spPr/>
    </dgm:pt>
    <dgm:pt modelId="{2FED5B4E-4118-4941-A974-9C4762479A27}" type="pres">
      <dgm:prSet presAssocID="{52DB7125-3101-458F-81B6-1BF8C95E84EE}" presName="spacer" presStyleCnt="0"/>
      <dgm:spPr/>
    </dgm:pt>
    <dgm:pt modelId="{416F75AA-8348-43AE-B507-BD73BB8C1675}" type="pres">
      <dgm:prSet presAssocID="{FA18DBA4-A9AF-4C70-AD90-5A5C106A305B}" presName="parentText" presStyleLbl="node1" presStyleIdx="1" presStyleCnt="4">
        <dgm:presLayoutVars>
          <dgm:chMax val="0"/>
          <dgm:bulletEnabled val="1"/>
        </dgm:presLayoutVars>
      </dgm:prSet>
      <dgm:spPr/>
    </dgm:pt>
    <dgm:pt modelId="{8DD8A34D-DEFE-461E-9AB6-1A18FD496C4F}" type="pres">
      <dgm:prSet presAssocID="{2D487C1C-48A4-44D7-9B8D-589EF48BDA1A}" presName="spacer" presStyleCnt="0"/>
      <dgm:spPr/>
    </dgm:pt>
    <dgm:pt modelId="{57D9AC4F-F17F-429C-85BA-98407ED33DB9}" type="pres">
      <dgm:prSet presAssocID="{DCBB6DBF-0FB0-45C0-A56B-8B9EF9B15B16}" presName="parentText" presStyleLbl="node1" presStyleIdx="2" presStyleCnt="4">
        <dgm:presLayoutVars>
          <dgm:chMax val="0"/>
          <dgm:bulletEnabled val="1"/>
        </dgm:presLayoutVars>
      </dgm:prSet>
      <dgm:spPr/>
    </dgm:pt>
    <dgm:pt modelId="{9BEFAB1D-05B6-49E7-BA47-FDE2483C0DAC}" type="pres">
      <dgm:prSet presAssocID="{4BE65F21-B697-4217-80DE-14037D9AA819}" presName="spacer" presStyleCnt="0"/>
      <dgm:spPr/>
    </dgm:pt>
    <dgm:pt modelId="{441197F1-C749-4027-A9A7-2E4499FEC53A}" type="pres">
      <dgm:prSet presAssocID="{6114AC47-EFC9-4ED5-BAE8-C96079ABC002}" presName="parentText" presStyleLbl="node1" presStyleIdx="3" presStyleCnt="4">
        <dgm:presLayoutVars>
          <dgm:chMax val="0"/>
          <dgm:bulletEnabled val="1"/>
        </dgm:presLayoutVars>
      </dgm:prSet>
      <dgm:spPr/>
    </dgm:pt>
  </dgm:ptLst>
  <dgm:cxnLst>
    <dgm:cxn modelId="{C181A20C-79DF-454C-869E-A11E4AE80208}" type="presOf" srcId="{BA4790EE-4107-45BA-8D0F-441F6F3A63B3}" destId="{8DF5DDC8-8D57-45F8-BF82-0D4AFF191BB4}" srcOrd="0" destOrd="0" presId="urn:microsoft.com/office/officeart/2005/8/layout/vList2"/>
    <dgm:cxn modelId="{04929B30-8D25-44F3-893A-E9C87AE8EA5D}" type="presOf" srcId="{FA18DBA4-A9AF-4C70-AD90-5A5C106A305B}" destId="{416F75AA-8348-43AE-B507-BD73BB8C1675}" srcOrd="0" destOrd="0" presId="urn:microsoft.com/office/officeart/2005/8/layout/vList2"/>
    <dgm:cxn modelId="{72470E3C-F3BC-481C-A341-AE566FCBAABB}" srcId="{BA4790EE-4107-45BA-8D0F-441F6F3A63B3}" destId="{FA18DBA4-A9AF-4C70-AD90-5A5C106A305B}" srcOrd="1" destOrd="0" parTransId="{EF981474-B9CB-4B9B-8C53-FD4BE99877A5}" sibTransId="{2D487C1C-48A4-44D7-9B8D-589EF48BDA1A}"/>
    <dgm:cxn modelId="{D053CB55-609E-4BC5-A3C5-A226DE09D9CD}" srcId="{BA4790EE-4107-45BA-8D0F-441F6F3A63B3}" destId="{DCBB6DBF-0FB0-45C0-A56B-8B9EF9B15B16}" srcOrd="2" destOrd="0" parTransId="{2678D2CF-AEF5-4F26-B40B-17C294E4B4C5}" sibTransId="{4BE65F21-B697-4217-80DE-14037D9AA819}"/>
    <dgm:cxn modelId="{CAABE177-E343-459D-896E-65B2514E4AC3}" type="presOf" srcId="{6114AC47-EFC9-4ED5-BAE8-C96079ABC002}" destId="{441197F1-C749-4027-A9A7-2E4499FEC53A}" srcOrd="0" destOrd="0" presId="urn:microsoft.com/office/officeart/2005/8/layout/vList2"/>
    <dgm:cxn modelId="{39F57C7A-7122-4536-AD80-DB067A3F5B08}" srcId="{BA4790EE-4107-45BA-8D0F-441F6F3A63B3}" destId="{B97B6B08-A0E7-4954-B20D-AE24A4F48E09}" srcOrd="0" destOrd="0" parTransId="{1B9EDEFC-0C67-4674-8900-8E24570BCAE1}" sibTransId="{52DB7125-3101-458F-81B6-1BF8C95E84EE}"/>
    <dgm:cxn modelId="{3F7D1A7F-E20C-42D2-9ECB-2C10AE3474D4}" type="presOf" srcId="{B97B6B08-A0E7-4954-B20D-AE24A4F48E09}" destId="{2E465B8D-5658-48F1-89F1-CFAB06D78E67}" srcOrd="0" destOrd="0" presId="urn:microsoft.com/office/officeart/2005/8/layout/vList2"/>
    <dgm:cxn modelId="{B404ABA6-068F-4777-A2E1-AE0E4CE9A008}" type="presOf" srcId="{DCBB6DBF-0FB0-45C0-A56B-8B9EF9B15B16}" destId="{57D9AC4F-F17F-429C-85BA-98407ED33DB9}" srcOrd="0" destOrd="0" presId="urn:microsoft.com/office/officeart/2005/8/layout/vList2"/>
    <dgm:cxn modelId="{55839AD6-81DA-4081-BC84-53B7B16124D9}" srcId="{BA4790EE-4107-45BA-8D0F-441F6F3A63B3}" destId="{6114AC47-EFC9-4ED5-BAE8-C96079ABC002}" srcOrd="3" destOrd="0" parTransId="{F6DC73F4-37E0-4C62-A4F6-7438095A7836}" sibTransId="{C1942210-334D-4D01-ACAB-DD637091311B}"/>
    <dgm:cxn modelId="{0A784A93-22B4-45B9-9F9B-EC2E74D9BCE7}" type="presParOf" srcId="{8DF5DDC8-8D57-45F8-BF82-0D4AFF191BB4}" destId="{2E465B8D-5658-48F1-89F1-CFAB06D78E67}" srcOrd="0" destOrd="0" presId="urn:microsoft.com/office/officeart/2005/8/layout/vList2"/>
    <dgm:cxn modelId="{56BFB911-76F9-4E36-AEA5-730118713D68}" type="presParOf" srcId="{8DF5DDC8-8D57-45F8-BF82-0D4AFF191BB4}" destId="{2FED5B4E-4118-4941-A974-9C4762479A27}" srcOrd="1" destOrd="0" presId="urn:microsoft.com/office/officeart/2005/8/layout/vList2"/>
    <dgm:cxn modelId="{08FD2947-B8F1-4348-B32C-B44207EBDF12}" type="presParOf" srcId="{8DF5DDC8-8D57-45F8-BF82-0D4AFF191BB4}" destId="{416F75AA-8348-43AE-B507-BD73BB8C1675}" srcOrd="2" destOrd="0" presId="urn:microsoft.com/office/officeart/2005/8/layout/vList2"/>
    <dgm:cxn modelId="{0E95D215-15C6-489D-AB96-28A9190DB159}" type="presParOf" srcId="{8DF5DDC8-8D57-45F8-BF82-0D4AFF191BB4}" destId="{8DD8A34D-DEFE-461E-9AB6-1A18FD496C4F}" srcOrd="3" destOrd="0" presId="urn:microsoft.com/office/officeart/2005/8/layout/vList2"/>
    <dgm:cxn modelId="{71F1F532-4244-42EB-A270-026E2E5DA64B}" type="presParOf" srcId="{8DF5DDC8-8D57-45F8-BF82-0D4AFF191BB4}" destId="{57D9AC4F-F17F-429C-85BA-98407ED33DB9}" srcOrd="4" destOrd="0" presId="urn:microsoft.com/office/officeart/2005/8/layout/vList2"/>
    <dgm:cxn modelId="{85C932D3-D3B3-4222-AB55-34F6B9138C09}" type="presParOf" srcId="{8DF5DDC8-8D57-45F8-BF82-0D4AFF191BB4}" destId="{9BEFAB1D-05B6-49E7-BA47-FDE2483C0DAC}" srcOrd="5" destOrd="0" presId="urn:microsoft.com/office/officeart/2005/8/layout/vList2"/>
    <dgm:cxn modelId="{E9035616-436A-4E94-83E3-8491625CB005}" type="presParOf" srcId="{8DF5DDC8-8D57-45F8-BF82-0D4AFF191BB4}" destId="{441197F1-C749-4027-A9A7-2E4499FEC53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633E39-9D97-44AB-AD93-3E4D0142005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B5BAD11-EF9D-4784-9DCF-8538541D59A0}">
      <dgm:prSet/>
      <dgm:spPr/>
      <dgm:t>
        <a:bodyPr/>
        <a:lstStyle/>
        <a:p>
          <a:r>
            <a:rPr lang="en-US"/>
            <a:t>Abhinav Agrawal</a:t>
          </a:r>
        </a:p>
      </dgm:t>
    </dgm:pt>
    <dgm:pt modelId="{A7967B13-109D-40F2-939D-394576113851}" type="parTrans" cxnId="{20C69BFE-94D1-4759-8DD1-E4353E8E0A1D}">
      <dgm:prSet/>
      <dgm:spPr/>
      <dgm:t>
        <a:bodyPr/>
        <a:lstStyle/>
        <a:p>
          <a:endParaRPr lang="en-US"/>
        </a:p>
      </dgm:t>
    </dgm:pt>
    <dgm:pt modelId="{D5B8B4E1-E160-4F7D-B729-F8D147AE57E4}" type="sibTrans" cxnId="{20C69BFE-94D1-4759-8DD1-E4353E8E0A1D}">
      <dgm:prSet/>
      <dgm:spPr/>
      <dgm:t>
        <a:bodyPr/>
        <a:lstStyle/>
        <a:p>
          <a:endParaRPr lang="en-US"/>
        </a:p>
      </dgm:t>
    </dgm:pt>
    <dgm:pt modelId="{F62463AC-6A64-426C-A568-20B6682C8159}">
      <dgm:prSet/>
      <dgm:spPr/>
      <dgm:t>
        <a:bodyPr/>
        <a:lstStyle/>
        <a:p>
          <a:r>
            <a:rPr lang="en-US"/>
            <a:t>abhinav.hfs@gmail.com</a:t>
          </a:r>
        </a:p>
      </dgm:t>
    </dgm:pt>
    <dgm:pt modelId="{9890930E-C8D1-4303-8103-70A9DB75A658}" type="parTrans" cxnId="{CCD1A72C-3826-45B3-9D21-CF8B92F6F83F}">
      <dgm:prSet/>
      <dgm:spPr/>
      <dgm:t>
        <a:bodyPr/>
        <a:lstStyle/>
        <a:p>
          <a:endParaRPr lang="en-US"/>
        </a:p>
      </dgm:t>
    </dgm:pt>
    <dgm:pt modelId="{ECD777EB-455C-4518-8C75-AF7F8BCD7059}" type="sibTrans" cxnId="{CCD1A72C-3826-45B3-9D21-CF8B92F6F83F}">
      <dgm:prSet/>
      <dgm:spPr/>
      <dgm:t>
        <a:bodyPr/>
        <a:lstStyle/>
        <a:p>
          <a:endParaRPr lang="en-US"/>
        </a:p>
      </dgm:t>
    </dgm:pt>
    <dgm:pt modelId="{79108CFB-CAEC-4628-ACAA-5DD9C03C9E86}">
      <dgm:prSet/>
      <dgm:spPr/>
      <dgm:t>
        <a:bodyPr/>
        <a:lstStyle/>
        <a:p>
          <a:r>
            <a:rPr lang="en-US"/>
            <a:t>https://github.com/skully-coder</a:t>
          </a:r>
        </a:p>
      </dgm:t>
    </dgm:pt>
    <dgm:pt modelId="{FDA0E255-5D11-452F-9BF2-69817EDCFE61}" type="parTrans" cxnId="{7748533C-28EE-423E-94F3-6E00BB89C512}">
      <dgm:prSet/>
      <dgm:spPr/>
      <dgm:t>
        <a:bodyPr/>
        <a:lstStyle/>
        <a:p>
          <a:endParaRPr lang="en-US"/>
        </a:p>
      </dgm:t>
    </dgm:pt>
    <dgm:pt modelId="{1E0C22A2-1FB8-4C05-A39D-C6E8B5D279DA}" type="sibTrans" cxnId="{7748533C-28EE-423E-94F3-6E00BB89C512}">
      <dgm:prSet/>
      <dgm:spPr/>
      <dgm:t>
        <a:bodyPr/>
        <a:lstStyle/>
        <a:p>
          <a:endParaRPr lang="en-US"/>
        </a:p>
      </dgm:t>
    </dgm:pt>
    <dgm:pt modelId="{4561D3F0-4D96-4901-BCEC-362AC47E71D3}" type="pres">
      <dgm:prSet presAssocID="{B9633E39-9D97-44AB-AD93-3E4D01420050}" presName="root" presStyleCnt="0">
        <dgm:presLayoutVars>
          <dgm:dir/>
          <dgm:resizeHandles val="exact"/>
        </dgm:presLayoutVars>
      </dgm:prSet>
      <dgm:spPr/>
    </dgm:pt>
    <dgm:pt modelId="{56F5B4B7-E04C-45F6-BC72-F8C602C42B2F}" type="pres">
      <dgm:prSet presAssocID="{4B5BAD11-EF9D-4784-9DCF-8538541D59A0}" presName="compNode" presStyleCnt="0"/>
      <dgm:spPr/>
    </dgm:pt>
    <dgm:pt modelId="{767072E7-647D-41BC-AABD-149862808EEA}" type="pres">
      <dgm:prSet presAssocID="{4B5BAD11-EF9D-4784-9DCF-8538541D59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D2EFA04-28CF-49E0-B728-C226075C06C4}" type="pres">
      <dgm:prSet presAssocID="{4B5BAD11-EF9D-4784-9DCF-8538541D59A0}" presName="spaceRect" presStyleCnt="0"/>
      <dgm:spPr/>
    </dgm:pt>
    <dgm:pt modelId="{5CC98565-171C-4530-AB3E-6568A112720E}" type="pres">
      <dgm:prSet presAssocID="{4B5BAD11-EF9D-4784-9DCF-8538541D59A0}" presName="textRect" presStyleLbl="revTx" presStyleIdx="0" presStyleCnt="3">
        <dgm:presLayoutVars>
          <dgm:chMax val="1"/>
          <dgm:chPref val="1"/>
        </dgm:presLayoutVars>
      </dgm:prSet>
      <dgm:spPr/>
    </dgm:pt>
    <dgm:pt modelId="{57FCF03A-C06C-4870-8E4E-77CA08AF8B85}" type="pres">
      <dgm:prSet presAssocID="{D5B8B4E1-E160-4F7D-B729-F8D147AE57E4}" presName="sibTrans" presStyleCnt="0"/>
      <dgm:spPr/>
    </dgm:pt>
    <dgm:pt modelId="{8C75A6D2-8D3B-4193-AE5E-415BCE5D2FA3}" type="pres">
      <dgm:prSet presAssocID="{F62463AC-6A64-426C-A568-20B6682C8159}" presName="compNode" presStyleCnt="0"/>
      <dgm:spPr/>
    </dgm:pt>
    <dgm:pt modelId="{700F5BF3-5431-4E92-A855-01C7DA1BE1BC}" type="pres">
      <dgm:prSet presAssocID="{F62463AC-6A64-426C-A568-20B6682C81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F5E1A9BD-6F5B-484A-9B68-67FE984E949F}" type="pres">
      <dgm:prSet presAssocID="{F62463AC-6A64-426C-A568-20B6682C8159}" presName="spaceRect" presStyleCnt="0"/>
      <dgm:spPr/>
    </dgm:pt>
    <dgm:pt modelId="{7D937270-F968-4AED-A254-0C0AB56EDFFD}" type="pres">
      <dgm:prSet presAssocID="{F62463AC-6A64-426C-A568-20B6682C8159}" presName="textRect" presStyleLbl="revTx" presStyleIdx="1" presStyleCnt="3">
        <dgm:presLayoutVars>
          <dgm:chMax val="1"/>
          <dgm:chPref val="1"/>
        </dgm:presLayoutVars>
      </dgm:prSet>
      <dgm:spPr/>
    </dgm:pt>
    <dgm:pt modelId="{1332BB5A-D819-429E-A4D9-19FFC8D82E66}" type="pres">
      <dgm:prSet presAssocID="{ECD777EB-455C-4518-8C75-AF7F8BCD7059}" presName="sibTrans" presStyleCnt="0"/>
      <dgm:spPr/>
    </dgm:pt>
    <dgm:pt modelId="{B8E2BAAA-1638-45BF-AE8A-35FD2A55F6B2}" type="pres">
      <dgm:prSet presAssocID="{79108CFB-CAEC-4628-ACAA-5DD9C03C9E86}" presName="compNode" presStyleCnt="0"/>
      <dgm:spPr/>
    </dgm:pt>
    <dgm:pt modelId="{1563B012-D1AE-4EDD-BD03-94022A5FF80C}" type="pres">
      <dgm:prSet presAssocID="{79108CFB-CAEC-4628-ACAA-5DD9C03C9E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85EC19D6-C1AC-49A0-8FBC-78375FC1C338}" type="pres">
      <dgm:prSet presAssocID="{79108CFB-CAEC-4628-ACAA-5DD9C03C9E86}" presName="spaceRect" presStyleCnt="0"/>
      <dgm:spPr/>
    </dgm:pt>
    <dgm:pt modelId="{7C67091E-26DB-4205-B729-55D01AA285A1}" type="pres">
      <dgm:prSet presAssocID="{79108CFB-CAEC-4628-ACAA-5DD9C03C9E86}" presName="textRect" presStyleLbl="revTx" presStyleIdx="2" presStyleCnt="3">
        <dgm:presLayoutVars>
          <dgm:chMax val="1"/>
          <dgm:chPref val="1"/>
        </dgm:presLayoutVars>
      </dgm:prSet>
      <dgm:spPr/>
    </dgm:pt>
  </dgm:ptLst>
  <dgm:cxnLst>
    <dgm:cxn modelId="{9F72AB08-3E56-4A75-BFFB-870328DCD535}" type="presOf" srcId="{79108CFB-CAEC-4628-ACAA-5DD9C03C9E86}" destId="{7C67091E-26DB-4205-B729-55D01AA285A1}" srcOrd="0" destOrd="0" presId="urn:microsoft.com/office/officeart/2018/2/layout/IconLabelList"/>
    <dgm:cxn modelId="{A38CDF0A-305B-4E3A-BD3F-5583C0912A4C}" type="presOf" srcId="{F62463AC-6A64-426C-A568-20B6682C8159}" destId="{7D937270-F968-4AED-A254-0C0AB56EDFFD}" srcOrd="0" destOrd="0" presId="urn:microsoft.com/office/officeart/2018/2/layout/IconLabelList"/>
    <dgm:cxn modelId="{7F05302A-85C7-41D2-AE85-CD126CD87067}" type="presOf" srcId="{B9633E39-9D97-44AB-AD93-3E4D01420050}" destId="{4561D3F0-4D96-4901-BCEC-362AC47E71D3}" srcOrd="0" destOrd="0" presId="urn:microsoft.com/office/officeart/2018/2/layout/IconLabelList"/>
    <dgm:cxn modelId="{CCD1A72C-3826-45B3-9D21-CF8B92F6F83F}" srcId="{B9633E39-9D97-44AB-AD93-3E4D01420050}" destId="{F62463AC-6A64-426C-A568-20B6682C8159}" srcOrd="1" destOrd="0" parTransId="{9890930E-C8D1-4303-8103-70A9DB75A658}" sibTransId="{ECD777EB-455C-4518-8C75-AF7F8BCD7059}"/>
    <dgm:cxn modelId="{7748533C-28EE-423E-94F3-6E00BB89C512}" srcId="{B9633E39-9D97-44AB-AD93-3E4D01420050}" destId="{79108CFB-CAEC-4628-ACAA-5DD9C03C9E86}" srcOrd="2" destOrd="0" parTransId="{FDA0E255-5D11-452F-9BF2-69817EDCFE61}" sibTransId="{1E0C22A2-1FB8-4C05-A39D-C6E8B5D279DA}"/>
    <dgm:cxn modelId="{4C0C8D48-23CA-41B0-A3FF-74EA28A560EC}" type="presOf" srcId="{4B5BAD11-EF9D-4784-9DCF-8538541D59A0}" destId="{5CC98565-171C-4530-AB3E-6568A112720E}" srcOrd="0" destOrd="0" presId="urn:microsoft.com/office/officeart/2018/2/layout/IconLabelList"/>
    <dgm:cxn modelId="{20C69BFE-94D1-4759-8DD1-E4353E8E0A1D}" srcId="{B9633E39-9D97-44AB-AD93-3E4D01420050}" destId="{4B5BAD11-EF9D-4784-9DCF-8538541D59A0}" srcOrd="0" destOrd="0" parTransId="{A7967B13-109D-40F2-939D-394576113851}" sibTransId="{D5B8B4E1-E160-4F7D-B729-F8D147AE57E4}"/>
    <dgm:cxn modelId="{FD09A52D-3394-4E17-B102-B14DB154FAFE}" type="presParOf" srcId="{4561D3F0-4D96-4901-BCEC-362AC47E71D3}" destId="{56F5B4B7-E04C-45F6-BC72-F8C602C42B2F}" srcOrd="0" destOrd="0" presId="urn:microsoft.com/office/officeart/2018/2/layout/IconLabelList"/>
    <dgm:cxn modelId="{CAF87A64-28D5-47D2-B3B2-FFFC9F0403B1}" type="presParOf" srcId="{56F5B4B7-E04C-45F6-BC72-F8C602C42B2F}" destId="{767072E7-647D-41BC-AABD-149862808EEA}" srcOrd="0" destOrd="0" presId="urn:microsoft.com/office/officeart/2018/2/layout/IconLabelList"/>
    <dgm:cxn modelId="{4BDE0894-8529-4D7E-B066-43829AA238B8}" type="presParOf" srcId="{56F5B4B7-E04C-45F6-BC72-F8C602C42B2F}" destId="{0D2EFA04-28CF-49E0-B728-C226075C06C4}" srcOrd="1" destOrd="0" presId="urn:microsoft.com/office/officeart/2018/2/layout/IconLabelList"/>
    <dgm:cxn modelId="{5A3F1293-A119-4E4B-BD6E-47646BD68B2E}" type="presParOf" srcId="{56F5B4B7-E04C-45F6-BC72-F8C602C42B2F}" destId="{5CC98565-171C-4530-AB3E-6568A112720E}" srcOrd="2" destOrd="0" presId="urn:microsoft.com/office/officeart/2018/2/layout/IconLabelList"/>
    <dgm:cxn modelId="{53C69FBC-61F8-4342-95C3-33C083564305}" type="presParOf" srcId="{4561D3F0-4D96-4901-BCEC-362AC47E71D3}" destId="{57FCF03A-C06C-4870-8E4E-77CA08AF8B85}" srcOrd="1" destOrd="0" presId="urn:microsoft.com/office/officeart/2018/2/layout/IconLabelList"/>
    <dgm:cxn modelId="{3394186D-C0E0-4CFF-8BCE-2D3F58BC4458}" type="presParOf" srcId="{4561D3F0-4D96-4901-BCEC-362AC47E71D3}" destId="{8C75A6D2-8D3B-4193-AE5E-415BCE5D2FA3}" srcOrd="2" destOrd="0" presId="urn:microsoft.com/office/officeart/2018/2/layout/IconLabelList"/>
    <dgm:cxn modelId="{97B0C11A-4D87-48E1-A48D-3E9129637FED}" type="presParOf" srcId="{8C75A6D2-8D3B-4193-AE5E-415BCE5D2FA3}" destId="{700F5BF3-5431-4E92-A855-01C7DA1BE1BC}" srcOrd="0" destOrd="0" presId="urn:microsoft.com/office/officeart/2018/2/layout/IconLabelList"/>
    <dgm:cxn modelId="{336C9E29-ACFB-49BD-BEF1-F9A6255A850B}" type="presParOf" srcId="{8C75A6D2-8D3B-4193-AE5E-415BCE5D2FA3}" destId="{F5E1A9BD-6F5B-484A-9B68-67FE984E949F}" srcOrd="1" destOrd="0" presId="urn:microsoft.com/office/officeart/2018/2/layout/IconLabelList"/>
    <dgm:cxn modelId="{712010D9-8184-476A-988E-B8B3187AA6BA}" type="presParOf" srcId="{8C75A6D2-8D3B-4193-AE5E-415BCE5D2FA3}" destId="{7D937270-F968-4AED-A254-0C0AB56EDFFD}" srcOrd="2" destOrd="0" presId="urn:microsoft.com/office/officeart/2018/2/layout/IconLabelList"/>
    <dgm:cxn modelId="{CF730A50-90F1-4CCC-A91B-258234B01915}" type="presParOf" srcId="{4561D3F0-4D96-4901-BCEC-362AC47E71D3}" destId="{1332BB5A-D819-429E-A4D9-19FFC8D82E66}" srcOrd="3" destOrd="0" presId="urn:microsoft.com/office/officeart/2018/2/layout/IconLabelList"/>
    <dgm:cxn modelId="{171CF706-6D15-49C2-A049-7A0A47F9AC9B}" type="presParOf" srcId="{4561D3F0-4D96-4901-BCEC-362AC47E71D3}" destId="{B8E2BAAA-1638-45BF-AE8A-35FD2A55F6B2}" srcOrd="4" destOrd="0" presId="urn:microsoft.com/office/officeart/2018/2/layout/IconLabelList"/>
    <dgm:cxn modelId="{F9CF917C-59FA-4775-9DB1-68E14E5DD59E}" type="presParOf" srcId="{B8E2BAAA-1638-45BF-AE8A-35FD2A55F6B2}" destId="{1563B012-D1AE-4EDD-BD03-94022A5FF80C}" srcOrd="0" destOrd="0" presId="urn:microsoft.com/office/officeart/2018/2/layout/IconLabelList"/>
    <dgm:cxn modelId="{D8233870-2DB1-4EC9-BDD4-11C643AA7FB2}" type="presParOf" srcId="{B8E2BAAA-1638-45BF-AE8A-35FD2A55F6B2}" destId="{85EC19D6-C1AC-49A0-8FBC-78375FC1C338}" srcOrd="1" destOrd="0" presId="urn:microsoft.com/office/officeart/2018/2/layout/IconLabelList"/>
    <dgm:cxn modelId="{ADB23BF2-5FD5-4102-A30A-A52875A90E9A}" type="presParOf" srcId="{B8E2BAAA-1638-45BF-AE8A-35FD2A55F6B2}" destId="{7C67091E-26DB-4205-B729-55D01AA285A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85D6F-8A9C-4F00-8755-E350BB38C521}">
      <dsp:nvSpPr>
        <dsp:cNvPr id="0" name=""/>
        <dsp:cNvSpPr/>
      </dsp:nvSpPr>
      <dsp:spPr>
        <a:xfrm>
          <a:off x="0" y="53208"/>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Tw Cen MT"/>
            </a:rPr>
            <a:t>Introduction</a:t>
          </a:r>
          <a:endParaRPr lang="en-US" sz="1600" kern="1200"/>
        </a:p>
      </dsp:txBody>
      <dsp:txXfrm>
        <a:off x="18734" y="71942"/>
        <a:ext cx="5276230" cy="346292"/>
      </dsp:txXfrm>
    </dsp:sp>
    <dsp:sp modelId="{FA204086-2A11-4568-98F8-BA7BC2666AFB}">
      <dsp:nvSpPr>
        <dsp:cNvPr id="0" name=""/>
        <dsp:cNvSpPr/>
      </dsp:nvSpPr>
      <dsp:spPr>
        <a:xfrm>
          <a:off x="0" y="48304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Tw Cen MT"/>
            </a:rPr>
            <a:t>Git</a:t>
          </a:r>
          <a:endParaRPr lang="en-US" sz="1600" kern="1200"/>
        </a:p>
      </dsp:txBody>
      <dsp:txXfrm>
        <a:off x="18734" y="501783"/>
        <a:ext cx="5276230" cy="346292"/>
      </dsp:txXfrm>
    </dsp:sp>
    <dsp:sp modelId="{186D8AB3-45AC-4F76-9055-B00A5A337125}">
      <dsp:nvSpPr>
        <dsp:cNvPr id="0" name=""/>
        <dsp:cNvSpPr/>
      </dsp:nvSpPr>
      <dsp:spPr>
        <a:xfrm>
          <a:off x="0" y="91288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Tw Cen MT"/>
            </a:rPr>
            <a:t>Installation</a:t>
          </a:r>
          <a:endParaRPr lang="en-US" sz="1600" kern="1200"/>
        </a:p>
      </dsp:txBody>
      <dsp:txXfrm>
        <a:off x="18734" y="931623"/>
        <a:ext cx="5276230" cy="346292"/>
      </dsp:txXfrm>
    </dsp:sp>
    <dsp:sp modelId="{BA3379AC-2910-4248-AA6D-4C6E97EEE0FF}">
      <dsp:nvSpPr>
        <dsp:cNvPr id="0" name=""/>
        <dsp:cNvSpPr/>
      </dsp:nvSpPr>
      <dsp:spPr>
        <a:xfrm>
          <a:off x="0" y="134272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Tw Cen MT"/>
            </a:rPr>
            <a:t>Setup</a:t>
          </a:r>
        </a:p>
      </dsp:txBody>
      <dsp:txXfrm>
        <a:off x="18734" y="1361463"/>
        <a:ext cx="5276230" cy="346292"/>
      </dsp:txXfrm>
    </dsp:sp>
    <dsp:sp modelId="{4F51B2BF-E16D-479B-B16E-9D042E422C01}">
      <dsp:nvSpPr>
        <dsp:cNvPr id="0" name=""/>
        <dsp:cNvSpPr/>
      </dsp:nvSpPr>
      <dsp:spPr>
        <a:xfrm>
          <a:off x="0" y="177256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Tw Cen MT"/>
            </a:rPr>
            <a:t>Init</a:t>
          </a:r>
          <a:endParaRPr lang="en-US" sz="1600" kern="1200"/>
        </a:p>
      </dsp:txBody>
      <dsp:txXfrm>
        <a:off x="18734" y="1791303"/>
        <a:ext cx="5276230" cy="346292"/>
      </dsp:txXfrm>
    </dsp:sp>
    <dsp:sp modelId="{8AD20F31-37DF-4EE9-81A1-16F4E1973537}">
      <dsp:nvSpPr>
        <dsp:cNvPr id="0" name=""/>
        <dsp:cNvSpPr/>
      </dsp:nvSpPr>
      <dsp:spPr>
        <a:xfrm>
          <a:off x="0" y="220240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Tw Cen MT"/>
            </a:rPr>
            <a:t>Stage &amp; Snapshot</a:t>
          </a:r>
        </a:p>
      </dsp:txBody>
      <dsp:txXfrm>
        <a:off x="18734" y="2221143"/>
        <a:ext cx="5276230" cy="346292"/>
      </dsp:txXfrm>
    </dsp:sp>
    <dsp:sp modelId="{B57C8153-B374-482F-8926-94612DE71203}">
      <dsp:nvSpPr>
        <dsp:cNvPr id="0" name=""/>
        <dsp:cNvSpPr/>
      </dsp:nvSpPr>
      <dsp:spPr>
        <a:xfrm>
          <a:off x="0" y="263224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Tw Cen MT"/>
            </a:rPr>
            <a:t>Branch &amp; Merge</a:t>
          </a:r>
        </a:p>
      </dsp:txBody>
      <dsp:txXfrm>
        <a:off x="18734" y="2650983"/>
        <a:ext cx="5276230" cy="346292"/>
      </dsp:txXfrm>
    </dsp:sp>
    <dsp:sp modelId="{0C8EE45D-C9BF-47EF-A3F4-D1F34941A162}">
      <dsp:nvSpPr>
        <dsp:cNvPr id="0" name=""/>
        <dsp:cNvSpPr/>
      </dsp:nvSpPr>
      <dsp:spPr>
        <a:xfrm>
          <a:off x="0" y="306208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Tw Cen MT"/>
            </a:rPr>
            <a:t>Inspect &amp; Compare</a:t>
          </a:r>
        </a:p>
      </dsp:txBody>
      <dsp:txXfrm>
        <a:off x="18734" y="3080823"/>
        <a:ext cx="5276230" cy="346292"/>
      </dsp:txXfrm>
    </dsp:sp>
    <dsp:sp modelId="{B9137B55-872C-4512-94BB-255BAE977326}">
      <dsp:nvSpPr>
        <dsp:cNvPr id="0" name=""/>
        <dsp:cNvSpPr/>
      </dsp:nvSpPr>
      <dsp:spPr>
        <a:xfrm>
          <a:off x="0" y="349192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Tw Cen MT"/>
            </a:rPr>
            <a:t>Share &amp; Update</a:t>
          </a:r>
        </a:p>
      </dsp:txBody>
      <dsp:txXfrm>
        <a:off x="18734" y="3510663"/>
        <a:ext cx="5276230" cy="346292"/>
      </dsp:txXfrm>
    </dsp:sp>
    <dsp:sp modelId="{7313A528-92DD-45D3-901F-5AE12C4921FB}">
      <dsp:nvSpPr>
        <dsp:cNvPr id="0" name=""/>
        <dsp:cNvSpPr/>
      </dsp:nvSpPr>
      <dsp:spPr>
        <a:xfrm>
          <a:off x="0" y="3921769"/>
          <a:ext cx="531369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Tw Cen MT"/>
            </a:rPr>
            <a:t>Open-Source</a:t>
          </a:r>
        </a:p>
      </dsp:txBody>
      <dsp:txXfrm>
        <a:off x="18734" y="3940503"/>
        <a:ext cx="5276230"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65B8D-5658-48F1-89F1-CFAB06D78E67}">
      <dsp:nvSpPr>
        <dsp:cNvPr id="0" name=""/>
        <dsp:cNvSpPr/>
      </dsp:nvSpPr>
      <dsp:spPr>
        <a:xfrm>
          <a:off x="0" y="280570"/>
          <a:ext cx="6735443" cy="12033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Operating systems –</a:t>
          </a:r>
          <a:br>
            <a:rPr lang="en-US" sz="2200" b="1" kern="1200"/>
          </a:br>
          <a:r>
            <a:rPr lang="en-US" sz="2200" kern="1200"/>
            <a:t>Android, Ubuntu, Linux</a:t>
          </a:r>
        </a:p>
      </dsp:txBody>
      <dsp:txXfrm>
        <a:off x="58742" y="339312"/>
        <a:ext cx="6617959" cy="1085861"/>
      </dsp:txXfrm>
    </dsp:sp>
    <dsp:sp modelId="{416F75AA-8348-43AE-B507-BD73BB8C1675}">
      <dsp:nvSpPr>
        <dsp:cNvPr id="0" name=""/>
        <dsp:cNvSpPr/>
      </dsp:nvSpPr>
      <dsp:spPr>
        <a:xfrm>
          <a:off x="0" y="1547275"/>
          <a:ext cx="6735443" cy="1203345"/>
        </a:xfrm>
        <a:prstGeom prst="roundRect">
          <a:avLst/>
        </a:prstGeom>
        <a:solidFill>
          <a:schemeClr val="accent5">
            <a:hueOff val="-4648525"/>
            <a:satOff val="4204"/>
            <a:lumOff val="-8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Internet browsers –</a:t>
          </a:r>
          <a:br>
            <a:rPr lang="en-US" sz="2200" b="1" kern="1200"/>
          </a:br>
          <a:r>
            <a:rPr lang="en-US" sz="2200" kern="1200"/>
            <a:t>Mozilla Firefox, Chromium</a:t>
          </a:r>
        </a:p>
      </dsp:txBody>
      <dsp:txXfrm>
        <a:off x="58742" y="1606017"/>
        <a:ext cx="6617959" cy="1085861"/>
      </dsp:txXfrm>
    </dsp:sp>
    <dsp:sp modelId="{57D9AC4F-F17F-429C-85BA-98407ED33DB9}">
      <dsp:nvSpPr>
        <dsp:cNvPr id="0" name=""/>
        <dsp:cNvSpPr/>
      </dsp:nvSpPr>
      <dsp:spPr>
        <a:xfrm>
          <a:off x="0" y="2813980"/>
          <a:ext cx="6735443" cy="1203345"/>
        </a:xfrm>
        <a:prstGeom prst="roundRect">
          <a:avLst/>
        </a:prstGeom>
        <a:solidFill>
          <a:schemeClr val="accent5">
            <a:hueOff val="-9297050"/>
            <a:satOff val="8408"/>
            <a:lumOff val="-162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Integrated Development Environment (IDEs) –</a:t>
          </a:r>
          <a:br>
            <a:rPr lang="en-US" sz="2200" b="1" kern="1200" dirty="0"/>
          </a:br>
          <a:r>
            <a:rPr lang="en-US" sz="2200" kern="1200" dirty="0"/>
            <a:t>VS Code (Visual Studio Code), Android Studio, PyCharm, </a:t>
          </a:r>
          <a:r>
            <a:rPr lang="en-US" sz="2200" kern="1200" dirty="0" err="1"/>
            <a:t>Xcode</a:t>
          </a:r>
          <a:endParaRPr lang="en-US" sz="2200" kern="1200" dirty="0"/>
        </a:p>
      </dsp:txBody>
      <dsp:txXfrm>
        <a:off x="58742" y="2872722"/>
        <a:ext cx="6617959" cy="1085861"/>
      </dsp:txXfrm>
    </dsp:sp>
    <dsp:sp modelId="{441197F1-C749-4027-A9A7-2E4499FEC53A}">
      <dsp:nvSpPr>
        <dsp:cNvPr id="0" name=""/>
        <dsp:cNvSpPr/>
      </dsp:nvSpPr>
      <dsp:spPr>
        <a:xfrm>
          <a:off x="0" y="4080686"/>
          <a:ext cx="6735443" cy="1203345"/>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Programming Languages – </a:t>
          </a:r>
        </a:p>
        <a:p>
          <a:pPr marL="0" lvl="0" indent="0" algn="l" defTabSz="977900">
            <a:lnSpc>
              <a:spcPct val="90000"/>
            </a:lnSpc>
            <a:spcBef>
              <a:spcPct val="0"/>
            </a:spcBef>
            <a:spcAft>
              <a:spcPct val="35000"/>
            </a:spcAft>
            <a:buNone/>
          </a:pPr>
          <a:r>
            <a:rPr lang="en-US" sz="2200" kern="1200" dirty="0"/>
            <a:t>Python, Java, JavaScript, etc.</a:t>
          </a:r>
        </a:p>
      </dsp:txBody>
      <dsp:txXfrm>
        <a:off x="58742" y="4139428"/>
        <a:ext cx="6617959" cy="1085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072E7-647D-41BC-AABD-149862808EEA}">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C98565-171C-4530-AB3E-6568A112720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Abhinav Agrawal</a:t>
          </a:r>
        </a:p>
      </dsp:txBody>
      <dsp:txXfrm>
        <a:off x="417971" y="2644140"/>
        <a:ext cx="2889450" cy="720000"/>
      </dsp:txXfrm>
    </dsp:sp>
    <dsp:sp modelId="{700F5BF3-5431-4E92-A855-01C7DA1BE1BC}">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37270-F968-4AED-A254-0C0AB56EDFFD}">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abhinav.hfs@gmail.com</a:t>
          </a:r>
        </a:p>
      </dsp:txBody>
      <dsp:txXfrm>
        <a:off x="3813074" y="2644140"/>
        <a:ext cx="2889450" cy="720000"/>
      </dsp:txXfrm>
    </dsp:sp>
    <dsp:sp modelId="{1563B012-D1AE-4EDD-BD03-94022A5FF80C}">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67091E-26DB-4205-B729-55D01AA285A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https://github.com/skully-coder</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F0B_A53E9E0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knowledge7.com/training/courses/effective-series/effective-git" TargetMode="External"/><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a:t>GIT AND GITHUB</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vert="horz" lIns="91440" tIns="45720" rIns="91440" bIns="45720" rtlCol="0" anchor="t">
            <a:normAutofit/>
          </a:bodyPr>
          <a:lstStyle/>
          <a:p>
            <a:r>
              <a:rPr lang="en-US">
                <a:solidFill>
                  <a:srgbClr val="FFFFFF"/>
                </a:solidFill>
              </a:rPr>
              <a:t>Abhinav Agrawal</a:t>
            </a:r>
          </a:p>
          <a:p>
            <a:endParaRPr lang="en-US"/>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27B618-0027-7816-CD80-D772B3DDED66}"/>
              </a:ext>
            </a:extLst>
          </p:cNvPr>
          <p:cNvSpPr>
            <a:spLocks noGrp="1"/>
          </p:cNvSpPr>
          <p:nvPr>
            <p:ph type="ftr" sz="quarter" idx="11"/>
          </p:nvPr>
        </p:nvSpPr>
        <p:spPr/>
        <p:txBody>
          <a:body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47B2CE7F-6EFD-9FCC-425C-4BF0681AC5E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a:solidFill>
                <a:prstClr val="black">
                  <a:tint val="75000"/>
                </a:prstClr>
              </a:solidFill>
            </a:endParaRPr>
          </a:p>
        </p:txBody>
      </p:sp>
      <p:sp>
        <p:nvSpPr>
          <p:cNvPr id="6" name="Content Placeholder 5">
            <a:extLst>
              <a:ext uri="{FF2B5EF4-FFF2-40B4-BE49-F238E27FC236}">
                <a16:creationId xmlns:a16="http://schemas.microsoft.com/office/drawing/2014/main" id="{985FADB2-8D68-0663-82C8-3745D37BDB21}"/>
              </a:ext>
            </a:extLst>
          </p:cNvPr>
          <p:cNvSpPr>
            <a:spLocks noGrp="1"/>
          </p:cNvSpPr>
          <p:nvPr>
            <p:ph idx="1"/>
          </p:nvPr>
        </p:nvSpPr>
        <p:spPr>
          <a:xfrm>
            <a:off x="856785" y="870315"/>
            <a:ext cx="10645698" cy="4696084"/>
          </a:xfrm>
        </p:spPr>
        <p:txBody>
          <a:bodyPr vert="horz" lIns="91440" tIns="45720" rIns="91440" bIns="45720" rtlCol="0" anchor="t">
            <a:normAutofit/>
          </a:bodyPr>
          <a:lstStyle/>
          <a:p>
            <a:r>
              <a:rPr lang="en-US" b="1" dirty="0">
                <a:ea typeface="+mn-lt"/>
                <a:cs typeface="+mn-lt"/>
              </a:rPr>
              <a:t>git config --global user.name “[</a:t>
            </a:r>
            <a:r>
              <a:rPr lang="en-US" b="1" dirty="0" err="1">
                <a:ea typeface="+mn-lt"/>
                <a:cs typeface="+mn-lt"/>
              </a:rPr>
              <a:t>firstname</a:t>
            </a:r>
            <a:r>
              <a:rPr lang="en-US" b="1" dirty="0">
                <a:ea typeface="+mn-lt"/>
                <a:cs typeface="+mn-lt"/>
              </a:rPr>
              <a:t> </a:t>
            </a:r>
            <a:r>
              <a:rPr lang="en-US" b="1" dirty="0" err="1">
                <a:ea typeface="+mn-lt"/>
                <a:cs typeface="+mn-lt"/>
              </a:rPr>
              <a:t>lastname</a:t>
            </a:r>
            <a:r>
              <a:rPr lang="en-US" b="1" dirty="0">
                <a:ea typeface="+mn-lt"/>
                <a:cs typeface="+mn-lt"/>
              </a:rPr>
              <a:t>]” </a:t>
            </a:r>
          </a:p>
          <a:p>
            <a:pPr marL="0" indent="0">
              <a:buNone/>
            </a:pPr>
            <a:r>
              <a:rPr lang="en-US" dirty="0">
                <a:ea typeface="+mn-lt"/>
                <a:cs typeface="+mn-lt"/>
              </a:rPr>
              <a:t>set a name that is identifiable for credit when review version history </a:t>
            </a:r>
          </a:p>
          <a:p>
            <a:r>
              <a:rPr lang="en-US" b="1" dirty="0">
                <a:ea typeface="+mn-lt"/>
                <a:cs typeface="+mn-lt"/>
              </a:rPr>
              <a:t>git config --global </a:t>
            </a:r>
            <a:r>
              <a:rPr lang="en-US" b="1" dirty="0" err="1">
                <a:ea typeface="+mn-lt"/>
                <a:cs typeface="+mn-lt"/>
              </a:rPr>
              <a:t>user.email</a:t>
            </a:r>
            <a:r>
              <a:rPr lang="en-US" b="1" dirty="0">
                <a:ea typeface="+mn-lt"/>
                <a:cs typeface="+mn-lt"/>
              </a:rPr>
              <a:t> “[valid-email]” </a:t>
            </a:r>
          </a:p>
          <a:p>
            <a:pPr marL="0" indent="0">
              <a:buNone/>
            </a:pPr>
            <a:r>
              <a:rPr lang="en-US" dirty="0">
                <a:ea typeface="+mn-lt"/>
                <a:cs typeface="+mn-lt"/>
              </a:rPr>
              <a:t>set an email address that will be associated with each history marker </a:t>
            </a:r>
          </a:p>
        </p:txBody>
      </p:sp>
    </p:spTree>
    <p:extLst>
      <p:ext uri="{BB962C8B-B14F-4D97-AF65-F5344CB8AC3E}">
        <p14:creationId xmlns:p14="http://schemas.microsoft.com/office/powerpoint/2010/main" val="344666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1F2C-C31A-85FD-5FF7-D61C936E37F8}"/>
              </a:ext>
            </a:extLst>
          </p:cNvPr>
          <p:cNvSpPr>
            <a:spLocks noGrp="1"/>
          </p:cNvSpPr>
          <p:nvPr>
            <p:ph type="title"/>
          </p:nvPr>
        </p:nvSpPr>
        <p:spPr/>
        <p:txBody>
          <a:bodyPr/>
          <a:lstStyle/>
          <a:p>
            <a:r>
              <a:rPr lang="en-US"/>
              <a:t>INITIALIZING</a:t>
            </a:r>
          </a:p>
        </p:txBody>
      </p:sp>
    </p:spTree>
    <p:extLst>
      <p:ext uri="{BB962C8B-B14F-4D97-AF65-F5344CB8AC3E}">
        <p14:creationId xmlns:p14="http://schemas.microsoft.com/office/powerpoint/2010/main" val="150685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66881-A2B5-FEFF-EA7F-9619F579D6A2}"/>
              </a:ext>
            </a:extLst>
          </p:cNvPr>
          <p:cNvSpPr>
            <a:spLocks noGrp="1"/>
          </p:cNvSpPr>
          <p:nvPr>
            <p:ph idx="1"/>
          </p:nvPr>
        </p:nvSpPr>
        <p:spPr>
          <a:xfrm>
            <a:off x="1179576" y="1715950"/>
            <a:ext cx="9829800" cy="2549474"/>
          </a:xfrm>
        </p:spPr>
        <p:txBody>
          <a:bodyPr vert="horz" lIns="91440" tIns="45720" rIns="91440" bIns="45720" rtlCol="0" anchor="t">
            <a:normAutofit/>
          </a:bodyPr>
          <a:lstStyle/>
          <a:p>
            <a:r>
              <a:rPr lang="en-US" b="1">
                <a:ea typeface="+mn-lt"/>
                <a:cs typeface="+mn-lt"/>
              </a:rPr>
              <a:t>git </a:t>
            </a:r>
            <a:r>
              <a:rPr lang="en-US" b="1" err="1">
                <a:ea typeface="+mn-lt"/>
                <a:cs typeface="+mn-lt"/>
              </a:rPr>
              <a:t>init</a:t>
            </a:r>
            <a:r>
              <a:rPr lang="en-US" b="1">
                <a:ea typeface="+mn-lt"/>
                <a:cs typeface="+mn-lt"/>
              </a:rPr>
              <a:t> </a:t>
            </a:r>
            <a:endParaRPr lang="en-US">
              <a:ea typeface="+mn-lt"/>
              <a:cs typeface="+mn-lt"/>
            </a:endParaRPr>
          </a:p>
          <a:p>
            <a:pPr marL="0" indent="0">
              <a:buNone/>
            </a:pPr>
            <a:r>
              <a:rPr lang="en-US">
                <a:ea typeface="+mn-lt"/>
                <a:cs typeface="+mn-lt"/>
              </a:rPr>
              <a:t>initialize an existing directory as a Git repository </a:t>
            </a:r>
          </a:p>
          <a:p>
            <a:r>
              <a:rPr lang="en-US" b="1">
                <a:ea typeface="+mn-lt"/>
                <a:cs typeface="+mn-lt"/>
              </a:rPr>
              <a:t>git clone [</a:t>
            </a:r>
            <a:r>
              <a:rPr lang="en-US" b="1" err="1">
                <a:ea typeface="+mn-lt"/>
                <a:cs typeface="+mn-lt"/>
              </a:rPr>
              <a:t>url</a:t>
            </a:r>
            <a:r>
              <a:rPr lang="en-US" b="1">
                <a:ea typeface="+mn-lt"/>
                <a:cs typeface="+mn-lt"/>
              </a:rPr>
              <a:t>] </a:t>
            </a:r>
            <a:endParaRPr lang="en-US">
              <a:ea typeface="+mn-lt"/>
              <a:cs typeface="+mn-lt"/>
            </a:endParaRPr>
          </a:p>
          <a:p>
            <a:pPr marL="0" indent="0">
              <a:buNone/>
            </a:pPr>
            <a:r>
              <a:rPr lang="en-US">
                <a:ea typeface="+mn-lt"/>
                <a:cs typeface="+mn-lt"/>
              </a:rPr>
              <a:t>retrieve an entire repository from a hosted location via URL</a:t>
            </a:r>
            <a:endParaRPr lang="en-US"/>
          </a:p>
        </p:txBody>
      </p:sp>
      <p:sp>
        <p:nvSpPr>
          <p:cNvPr id="5" name="Footer Placeholder 4">
            <a:extLst>
              <a:ext uri="{FF2B5EF4-FFF2-40B4-BE49-F238E27FC236}">
                <a16:creationId xmlns:a16="http://schemas.microsoft.com/office/drawing/2014/main" id="{2DB931A0-0AC6-F657-B91C-A9C3635648AF}"/>
              </a:ext>
            </a:extLst>
          </p:cNvPr>
          <p:cNvSpPr>
            <a:spLocks noGrp="1"/>
          </p:cNvSpPr>
          <p:nvPr>
            <p:ph type="ftr" sz="quarter" idx="11"/>
          </p:nvPr>
        </p:nvSpPr>
        <p:spPr/>
        <p:txBody>
          <a:body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BEFFDD23-7837-BFB2-F039-33A9E5E4070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165646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FBAD-3C5E-DD65-92ED-4A9B51AEE62A}"/>
              </a:ext>
            </a:extLst>
          </p:cNvPr>
          <p:cNvSpPr>
            <a:spLocks noGrp="1"/>
          </p:cNvSpPr>
          <p:nvPr>
            <p:ph type="title"/>
          </p:nvPr>
        </p:nvSpPr>
        <p:spPr>
          <a:xfrm>
            <a:off x="3268472" y="1998811"/>
            <a:ext cx="5559552" cy="2514600"/>
          </a:xfrm>
        </p:spPr>
        <p:txBody>
          <a:bodyPr>
            <a:normAutofit fontScale="90000"/>
          </a:bodyPr>
          <a:lstStyle/>
          <a:p>
            <a:r>
              <a:rPr lang="en-US"/>
              <a:t>STAGE </a:t>
            </a:r>
            <a:br>
              <a:rPr lang="en-US"/>
            </a:br>
            <a:r>
              <a:rPr lang="en-US"/>
              <a:t>&amp; </a:t>
            </a:r>
            <a:br>
              <a:rPr lang="en-US"/>
            </a:br>
            <a:r>
              <a:rPr lang="en-US"/>
              <a:t>SNAPSHOT</a:t>
            </a:r>
          </a:p>
        </p:txBody>
      </p:sp>
    </p:spTree>
    <p:extLst>
      <p:ext uri="{BB962C8B-B14F-4D97-AF65-F5344CB8AC3E}">
        <p14:creationId xmlns:p14="http://schemas.microsoft.com/office/powerpoint/2010/main" val="374632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367EC4-FCC4-73C6-9CA2-7C395C049345}"/>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latin typeface="+mj-lt"/>
                <a:ea typeface="+mj-ea"/>
                <a:cs typeface="+mj-cs"/>
              </a:rPr>
              <a:t>Staging</a:t>
            </a:r>
            <a:r>
              <a:rPr lang="en-US" sz="6000"/>
              <a:t> And Commit</a:t>
            </a:r>
            <a:endParaRPr lang="en-US" sz="6000" kern="1200">
              <a:latin typeface="+mj-lt"/>
              <a:ea typeface="+mj-ea"/>
              <a:cs typeface="+mj-cs"/>
            </a:endParaRPr>
          </a:p>
        </p:txBody>
      </p:sp>
      <p:sp>
        <p:nvSpPr>
          <p:cNvPr id="18" name="Freeform: Shape 17">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a:extLst>
              <a:ext uri="{FF2B5EF4-FFF2-40B4-BE49-F238E27FC236}">
                <a16:creationId xmlns:a16="http://schemas.microsoft.com/office/drawing/2014/main" id="{DCD08798-1631-8A85-5B25-4A181058AD3D}"/>
              </a:ext>
            </a:extLst>
          </p:cNvPr>
          <p:cNvPicPr>
            <a:picLocks noGrp="1" noChangeAspect="1"/>
          </p:cNvPicPr>
          <p:nvPr>
            <p:ph idx="1"/>
          </p:nvPr>
        </p:nvPicPr>
        <p:blipFill>
          <a:blip r:embed="rId2"/>
          <a:stretch>
            <a:fillRect/>
          </a:stretch>
        </p:blipFill>
        <p:spPr>
          <a:xfrm>
            <a:off x="6651243" y="1811539"/>
            <a:ext cx="4939504" cy="285197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2" name="Freeform: Shape 21">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1EF6BFB-30C3-BC89-5BF5-A8C59B983EA5}"/>
              </a:ext>
            </a:extLst>
          </p:cNvPr>
          <p:cNvSpPr>
            <a:spLocks noGrp="1"/>
          </p:cNvSpPr>
          <p:nvPr>
            <p:ph type="ftr" sz="quarter" idx="11"/>
          </p:nvPr>
        </p:nvSpPr>
        <p:spPr>
          <a:xfrm>
            <a:off x="2953710" y="6356350"/>
            <a:ext cx="3137624" cy="365125"/>
          </a:xfrm>
        </p:spPr>
        <p:txBody>
          <a:bodyPr vert="horz" lIns="91440" tIns="45720" rIns="91440" bIns="45720" rtlCol="0" anchor="ctr">
            <a:normAutofit/>
          </a:bodyPr>
          <a:lstStyle/>
          <a:p>
            <a:pPr algn="r">
              <a:spcAft>
                <a:spcPts val="600"/>
              </a:spcAft>
              <a:defRPr/>
            </a:pPr>
            <a:r>
              <a:rPr lang="en-US" kern="1200" cap="none" spc="0" baseline="0" dirty="0">
                <a:solidFill>
                  <a:prstClr val="black">
                    <a:tint val="75000"/>
                  </a:prstClr>
                </a:solidFill>
                <a:latin typeface="+mn-lt"/>
                <a:ea typeface="+mn-ea"/>
                <a:cs typeface="+mn-cs"/>
              </a:rPr>
              <a:t>Git and GitHub</a:t>
            </a:r>
          </a:p>
        </p:txBody>
      </p:sp>
      <p:sp>
        <p:nvSpPr>
          <p:cNvPr id="5" name="Slide Number Placeholder 4">
            <a:extLst>
              <a:ext uri="{FF2B5EF4-FFF2-40B4-BE49-F238E27FC236}">
                <a16:creationId xmlns:a16="http://schemas.microsoft.com/office/drawing/2014/main" id="{25DA5C8F-981E-9F39-6676-858C6D8BBF6C}"/>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14</a:t>
            </a:fld>
            <a:endParaRPr lang="en-US">
              <a:solidFill>
                <a:prstClr val="black">
                  <a:tint val="75000"/>
                </a:prstClr>
              </a:solidFill>
            </a:endParaRPr>
          </a:p>
        </p:txBody>
      </p:sp>
      <p:sp>
        <p:nvSpPr>
          <p:cNvPr id="24" name="Freeform: Shape 23">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83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564B962-7A83-9516-1CC3-7AD67DCD7C3A}"/>
              </a:ext>
            </a:extLst>
          </p:cNvPr>
          <p:cNvSpPr>
            <a:spLocks noGrp="1"/>
          </p:cNvSpPr>
          <p:nvPr>
            <p:ph type="dt" sz="half" idx="10"/>
          </p:nvPr>
        </p:nvSpPr>
        <p:spPr/>
        <p:txBody>
          <a:body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1F8CC317-A41C-4408-575F-78C01CEDA940}"/>
              </a:ext>
            </a:extLst>
          </p:cNvPr>
          <p:cNvSpPr>
            <a:spLocks noGrp="1"/>
          </p:cNvSpPr>
          <p:nvPr>
            <p:ph type="ftr" sz="quarter" idx="11"/>
          </p:nvPr>
        </p:nvSpPr>
        <p:spPr/>
        <p:txBody>
          <a:body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D8EDE83A-3C58-3C45-5E8A-16F812B8DE3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a:solidFill>
                <a:prstClr val="black">
                  <a:tint val="75000"/>
                </a:prstClr>
              </a:solidFill>
            </a:endParaRPr>
          </a:p>
        </p:txBody>
      </p:sp>
      <p:sp>
        <p:nvSpPr>
          <p:cNvPr id="6" name="Content Placeholder 5">
            <a:extLst>
              <a:ext uri="{FF2B5EF4-FFF2-40B4-BE49-F238E27FC236}">
                <a16:creationId xmlns:a16="http://schemas.microsoft.com/office/drawing/2014/main" id="{09D299F3-407F-9E80-9811-1389A00E4F90}"/>
              </a:ext>
            </a:extLst>
          </p:cNvPr>
          <p:cNvSpPr>
            <a:spLocks noGrp="1"/>
          </p:cNvSpPr>
          <p:nvPr>
            <p:ph idx="1"/>
          </p:nvPr>
        </p:nvSpPr>
        <p:spPr>
          <a:xfrm>
            <a:off x="905933" y="581830"/>
            <a:ext cx="10447867" cy="5189008"/>
          </a:xfrm>
        </p:spPr>
        <p:txBody>
          <a:bodyPr vert="horz" lIns="91440" tIns="45720" rIns="91440" bIns="45720" rtlCol="0" anchor="t">
            <a:normAutofit fontScale="92500" lnSpcReduction="20000"/>
          </a:bodyPr>
          <a:lstStyle/>
          <a:p>
            <a:r>
              <a:rPr lang="en-US" b="1">
                <a:ea typeface="+mn-lt"/>
                <a:cs typeface="+mn-lt"/>
              </a:rPr>
              <a:t>git status</a:t>
            </a:r>
            <a:r>
              <a:rPr lang="en-US">
                <a:ea typeface="+mn-lt"/>
                <a:cs typeface="+mn-lt"/>
              </a:rPr>
              <a:t> </a:t>
            </a:r>
          </a:p>
          <a:p>
            <a:pPr marL="0" indent="0">
              <a:buNone/>
            </a:pPr>
            <a:r>
              <a:rPr lang="en-US">
                <a:ea typeface="+mn-lt"/>
                <a:cs typeface="+mn-lt"/>
              </a:rPr>
              <a:t>show modified files in working directory, staged for your next commit </a:t>
            </a:r>
          </a:p>
          <a:p>
            <a:r>
              <a:rPr lang="en-US" b="1">
                <a:ea typeface="+mn-lt"/>
                <a:cs typeface="+mn-lt"/>
              </a:rPr>
              <a:t>git add [file] </a:t>
            </a:r>
          </a:p>
          <a:p>
            <a:pPr marL="0" indent="0">
              <a:buNone/>
            </a:pPr>
            <a:r>
              <a:rPr lang="en-US">
                <a:ea typeface="+mn-lt"/>
                <a:cs typeface="+mn-lt"/>
              </a:rPr>
              <a:t>add a file as it looks now to your next commit (stage) </a:t>
            </a:r>
          </a:p>
          <a:p>
            <a:r>
              <a:rPr lang="en-US" b="1">
                <a:ea typeface="+mn-lt"/>
                <a:cs typeface="+mn-lt"/>
              </a:rPr>
              <a:t>git reset [file]</a:t>
            </a:r>
            <a:r>
              <a:rPr lang="en-US">
                <a:ea typeface="+mn-lt"/>
                <a:cs typeface="+mn-lt"/>
              </a:rPr>
              <a:t> </a:t>
            </a:r>
          </a:p>
          <a:p>
            <a:pPr marL="0" indent="0">
              <a:buNone/>
            </a:pPr>
            <a:r>
              <a:rPr lang="en-US">
                <a:ea typeface="+mn-lt"/>
                <a:cs typeface="+mn-lt"/>
              </a:rPr>
              <a:t>un-stage a file while retaining the changes in working directory</a:t>
            </a:r>
          </a:p>
          <a:p>
            <a:r>
              <a:rPr lang="en-US" b="1">
                <a:ea typeface="+mn-lt"/>
                <a:cs typeface="+mn-lt"/>
              </a:rPr>
              <a:t>git diff </a:t>
            </a:r>
          </a:p>
          <a:p>
            <a:pPr marL="0" indent="0">
              <a:buNone/>
            </a:pPr>
            <a:r>
              <a:rPr lang="en-US">
                <a:ea typeface="+mn-lt"/>
                <a:cs typeface="+mn-lt"/>
              </a:rPr>
              <a:t>diff of what is changed but not staged </a:t>
            </a:r>
          </a:p>
          <a:p>
            <a:r>
              <a:rPr lang="en-US" b="1">
                <a:ea typeface="+mn-lt"/>
                <a:cs typeface="+mn-lt"/>
              </a:rPr>
              <a:t>git diff --staged </a:t>
            </a:r>
          </a:p>
          <a:p>
            <a:pPr marL="0" indent="0">
              <a:buNone/>
            </a:pPr>
            <a:r>
              <a:rPr lang="en-US">
                <a:ea typeface="+mn-lt"/>
                <a:cs typeface="+mn-lt"/>
              </a:rPr>
              <a:t>diff of what is staged but not yet committed </a:t>
            </a:r>
          </a:p>
          <a:p>
            <a:r>
              <a:rPr lang="en-US" b="1">
                <a:ea typeface="+mn-lt"/>
                <a:cs typeface="+mn-lt"/>
              </a:rPr>
              <a:t>git commit -m “[descriptive message]” </a:t>
            </a:r>
            <a:endParaRPr lang="en-US">
              <a:ea typeface="+mn-lt"/>
              <a:cs typeface="+mn-lt"/>
            </a:endParaRPr>
          </a:p>
          <a:p>
            <a:pPr marL="0" indent="0">
              <a:buNone/>
            </a:pPr>
            <a:r>
              <a:rPr lang="en-US">
                <a:ea typeface="+mn-lt"/>
                <a:cs typeface="+mn-lt"/>
              </a:rPr>
              <a:t>commit your staged content as a new commit snapshot</a:t>
            </a:r>
            <a:endParaRPr lang="en-US"/>
          </a:p>
        </p:txBody>
      </p:sp>
    </p:spTree>
    <p:extLst>
      <p:ext uri="{BB962C8B-B14F-4D97-AF65-F5344CB8AC3E}">
        <p14:creationId xmlns:p14="http://schemas.microsoft.com/office/powerpoint/2010/main" val="17172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351-873D-D367-3F05-0A2EA51D3CA9}"/>
              </a:ext>
            </a:extLst>
          </p:cNvPr>
          <p:cNvSpPr>
            <a:spLocks noGrp="1"/>
          </p:cNvSpPr>
          <p:nvPr>
            <p:ph type="title"/>
          </p:nvPr>
        </p:nvSpPr>
        <p:spPr>
          <a:xfrm>
            <a:off x="3310805" y="2058077"/>
            <a:ext cx="5559552" cy="2514600"/>
          </a:xfrm>
        </p:spPr>
        <p:txBody>
          <a:bodyPr>
            <a:normAutofit fontScale="90000"/>
          </a:bodyPr>
          <a:lstStyle/>
          <a:p>
            <a:r>
              <a:rPr lang="en-US"/>
              <a:t>BRANCH </a:t>
            </a:r>
            <a:br>
              <a:rPr lang="en-US"/>
            </a:br>
            <a:r>
              <a:rPr lang="en-US"/>
              <a:t>&amp;</a:t>
            </a:r>
            <a:br>
              <a:rPr lang="en-US"/>
            </a:br>
            <a:r>
              <a:rPr lang="en-US"/>
              <a:t> MERGE</a:t>
            </a:r>
          </a:p>
        </p:txBody>
      </p:sp>
    </p:spTree>
    <p:extLst>
      <p:ext uri="{BB962C8B-B14F-4D97-AF65-F5344CB8AC3E}">
        <p14:creationId xmlns:p14="http://schemas.microsoft.com/office/powerpoint/2010/main" val="125279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7"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AF84B-DA89-5F30-5FC9-5680811EAFEC}"/>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Branching In Git</a:t>
            </a:r>
          </a:p>
        </p:txBody>
      </p:sp>
      <p:sp>
        <p:nvSpPr>
          <p:cNvPr id="29"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a:extLst>
              <a:ext uri="{FF2B5EF4-FFF2-40B4-BE49-F238E27FC236}">
                <a16:creationId xmlns:a16="http://schemas.microsoft.com/office/drawing/2014/main" id="{0EBB6073-0204-6C29-9D1B-A2733CAE9332}"/>
              </a:ext>
            </a:extLst>
          </p:cNvPr>
          <p:cNvPicPr>
            <a:picLocks noChangeAspect="1"/>
          </p:cNvPicPr>
          <p:nvPr/>
        </p:nvPicPr>
        <p:blipFill>
          <a:blip r:embed="rId2"/>
          <a:stretch>
            <a:fillRect/>
          </a:stretch>
        </p:blipFill>
        <p:spPr>
          <a:xfrm>
            <a:off x="703182" y="2119924"/>
            <a:ext cx="4777381" cy="24484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0" name="Content Placeholder 11">
            <a:extLst>
              <a:ext uri="{FF2B5EF4-FFF2-40B4-BE49-F238E27FC236}">
                <a16:creationId xmlns:a16="http://schemas.microsoft.com/office/drawing/2014/main" id="{225795B4-9C31-FBBA-DD64-81D62DFEC577}"/>
              </a:ext>
            </a:extLst>
          </p:cNvPr>
          <p:cNvSpPr>
            <a:spLocks noGrp="1"/>
          </p:cNvSpPr>
          <p:nvPr>
            <p:ph idx="1"/>
          </p:nvPr>
        </p:nvSpPr>
        <p:spPr>
          <a:xfrm>
            <a:off x="5894962" y="1984443"/>
            <a:ext cx="5458838" cy="4192520"/>
          </a:xfrm>
        </p:spPr>
        <p:txBody>
          <a:bodyPr vert="horz" lIns="91440" tIns="45720" rIns="91440" bIns="45720" rtlCol="0" anchor="t">
            <a:normAutofit fontScale="92500" lnSpcReduction="10000"/>
          </a:bodyPr>
          <a:lstStyle/>
          <a:p>
            <a:r>
              <a:rPr lang="en-US" sz="2400" dirty="0"/>
              <a:t>A branch represents an independent line of development. Branches serve as an abstraction for the edit/stage/commit process. You can think of them as a way to request a brand new working directory, staging area, and project history.</a:t>
            </a:r>
          </a:p>
          <a:p>
            <a:r>
              <a:rPr lang="en-US" sz="2400" dirty="0"/>
              <a:t>Master (or main) represents the primary branch.</a:t>
            </a:r>
          </a:p>
          <a:p>
            <a:r>
              <a:rPr lang="en-US" sz="2400" dirty="0"/>
              <a:t>You can create branches and sub-branches for working separately, without disturbing the main branch content.</a:t>
            </a:r>
          </a:p>
        </p:txBody>
      </p:sp>
      <p:sp>
        <p:nvSpPr>
          <p:cNvPr id="4" name="Footer Placeholder 3">
            <a:extLst>
              <a:ext uri="{FF2B5EF4-FFF2-40B4-BE49-F238E27FC236}">
                <a16:creationId xmlns:a16="http://schemas.microsoft.com/office/drawing/2014/main" id="{F20D2040-439C-7A21-AD46-5423F8B5A7A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dirty="0">
                <a:solidFill>
                  <a:prstClr val="black">
                    <a:tint val="75000"/>
                  </a:prstClr>
                </a:solidFill>
                <a:latin typeface="+mn-lt"/>
                <a:ea typeface="+mn-ea"/>
                <a:cs typeface="+mn-cs"/>
              </a:rPr>
              <a:t>Git and GitHub</a:t>
            </a:r>
          </a:p>
        </p:txBody>
      </p:sp>
      <p:sp>
        <p:nvSpPr>
          <p:cNvPr id="5" name="Slide Number Placeholder 4">
            <a:extLst>
              <a:ext uri="{FF2B5EF4-FFF2-40B4-BE49-F238E27FC236}">
                <a16:creationId xmlns:a16="http://schemas.microsoft.com/office/drawing/2014/main" id="{7B78DBA1-D508-E42D-C644-73B477FF582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17</a:t>
            </a:fld>
            <a:endParaRPr lang="en-US">
              <a:solidFill>
                <a:prstClr val="black">
                  <a:tint val="75000"/>
                </a:prstClr>
              </a:solidFill>
            </a:endParaRPr>
          </a:p>
        </p:txBody>
      </p:sp>
    </p:spTree>
    <p:extLst>
      <p:ext uri="{BB962C8B-B14F-4D97-AF65-F5344CB8AC3E}">
        <p14:creationId xmlns:p14="http://schemas.microsoft.com/office/powerpoint/2010/main" val="87507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30EA1ED-E8FF-EC71-3E03-25944CF24E92}"/>
              </a:ext>
            </a:extLst>
          </p:cNvPr>
          <p:cNvSpPr>
            <a:spLocks noGrp="1"/>
          </p:cNvSpPr>
          <p:nvPr>
            <p:ph type="dt" sz="half" idx="10"/>
          </p:nvPr>
        </p:nvSpPr>
        <p:spPr/>
        <p:txBody>
          <a:body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F558B0EC-CD47-E829-EEDB-7A1FB4FE838E}"/>
              </a:ext>
            </a:extLst>
          </p:cNvPr>
          <p:cNvSpPr>
            <a:spLocks noGrp="1"/>
          </p:cNvSpPr>
          <p:nvPr>
            <p:ph type="ftr" sz="quarter" idx="11"/>
          </p:nvPr>
        </p:nvSpPr>
        <p:spPr/>
        <p:txBody>
          <a:bodyPr/>
          <a:lstStyle/>
          <a:p>
            <a:pPr>
              <a:defRPr/>
            </a:pPr>
            <a:r>
              <a:rPr lang="en-US"/>
              <a:t>Git and GitHub</a:t>
            </a:r>
            <a:endParaRPr lang="en-US" err="1">
              <a:solidFill>
                <a:prstClr val="black">
                  <a:tint val="75000"/>
                </a:prstClr>
              </a:solidFill>
            </a:endParaRPr>
          </a:p>
        </p:txBody>
      </p:sp>
      <p:sp>
        <p:nvSpPr>
          <p:cNvPr id="5" name="Slide Number Placeholder 4">
            <a:extLst>
              <a:ext uri="{FF2B5EF4-FFF2-40B4-BE49-F238E27FC236}">
                <a16:creationId xmlns:a16="http://schemas.microsoft.com/office/drawing/2014/main" id="{2A9AD10D-593A-8C29-65EC-B51F1E65C43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a:solidFill>
                <a:prstClr val="black">
                  <a:tint val="75000"/>
                </a:prstClr>
              </a:solidFill>
            </a:endParaRPr>
          </a:p>
        </p:txBody>
      </p:sp>
      <p:sp>
        <p:nvSpPr>
          <p:cNvPr id="6" name="Content Placeholder 5">
            <a:extLst>
              <a:ext uri="{FF2B5EF4-FFF2-40B4-BE49-F238E27FC236}">
                <a16:creationId xmlns:a16="http://schemas.microsoft.com/office/drawing/2014/main" id="{A481763E-3CCB-DC85-910B-223F0D3888D7}"/>
              </a:ext>
            </a:extLst>
          </p:cNvPr>
          <p:cNvSpPr>
            <a:spLocks noGrp="1"/>
          </p:cNvSpPr>
          <p:nvPr>
            <p:ph idx="1"/>
          </p:nvPr>
        </p:nvSpPr>
        <p:spPr>
          <a:xfrm>
            <a:off x="855133" y="835830"/>
            <a:ext cx="10422467" cy="4771319"/>
          </a:xfrm>
        </p:spPr>
        <p:txBody>
          <a:bodyPr vert="horz" lIns="91440" tIns="45720" rIns="91440" bIns="45720" rtlCol="0" anchor="t">
            <a:normAutofit fontScale="92500" lnSpcReduction="10000"/>
          </a:bodyPr>
          <a:lstStyle/>
          <a:p>
            <a:r>
              <a:rPr lang="en-US" b="1" dirty="0">
                <a:ea typeface="+mn-lt"/>
                <a:cs typeface="+mn-lt"/>
              </a:rPr>
              <a:t>git branch</a:t>
            </a:r>
            <a:r>
              <a:rPr lang="en-US" dirty="0">
                <a:ea typeface="+mn-lt"/>
                <a:cs typeface="+mn-lt"/>
              </a:rPr>
              <a:t> </a:t>
            </a:r>
          </a:p>
          <a:p>
            <a:pPr marL="0" indent="0">
              <a:buNone/>
            </a:pPr>
            <a:r>
              <a:rPr lang="en-US" dirty="0">
                <a:ea typeface="+mn-lt"/>
                <a:cs typeface="+mn-lt"/>
              </a:rPr>
              <a:t>list your branches; a * will appear next to the currently active branch </a:t>
            </a:r>
          </a:p>
          <a:p>
            <a:r>
              <a:rPr lang="en-US" b="1" dirty="0">
                <a:ea typeface="+mn-lt"/>
                <a:cs typeface="+mn-lt"/>
              </a:rPr>
              <a:t>git branch [branch-name] </a:t>
            </a:r>
          </a:p>
          <a:p>
            <a:pPr marL="0" indent="0">
              <a:buNone/>
            </a:pPr>
            <a:r>
              <a:rPr lang="en-US" dirty="0">
                <a:ea typeface="+mn-lt"/>
                <a:cs typeface="+mn-lt"/>
              </a:rPr>
              <a:t>create a new branch at the current commit </a:t>
            </a:r>
          </a:p>
          <a:p>
            <a:r>
              <a:rPr lang="en-US" b="1" dirty="0">
                <a:ea typeface="+mn-lt"/>
                <a:cs typeface="+mn-lt"/>
              </a:rPr>
              <a:t>git checkout </a:t>
            </a:r>
          </a:p>
          <a:p>
            <a:pPr marL="0" indent="0">
              <a:buNone/>
            </a:pPr>
            <a:r>
              <a:rPr lang="en-US" dirty="0">
                <a:ea typeface="+mn-lt"/>
                <a:cs typeface="+mn-lt"/>
              </a:rPr>
              <a:t>switch to another branch and check it out into your working directory </a:t>
            </a:r>
          </a:p>
          <a:p>
            <a:r>
              <a:rPr lang="en-US" b="1" dirty="0">
                <a:ea typeface="+mn-lt"/>
                <a:cs typeface="+mn-lt"/>
              </a:rPr>
              <a:t>git merge [branch] </a:t>
            </a:r>
          </a:p>
          <a:p>
            <a:pPr marL="0" indent="0">
              <a:buNone/>
            </a:pPr>
            <a:r>
              <a:rPr lang="en-US" dirty="0">
                <a:ea typeface="+mn-lt"/>
                <a:cs typeface="+mn-lt"/>
              </a:rPr>
              <a:t>merge the specified branch’s history into the current one </a:t>
            </a:r>
          </a:p>
          <a:p>
            <a:r>
              <a:rPr lang="en-US" b="1" dirty="0">
                <a:ea typeface="+mn-lt"/>
                <a:cs typeface="+mn-lt"/>
              </a:rPr>
              <a:t>git log </a:t>
            </a:r>
          </a:p>
          <a:p>
            <a:pPr marL="0" indent="0">
              <a:buNone/>
            </a:pPr>
            <a:r>
              <a:rPr lang="en-US" dirty="0">
                <a:ea typeface="+mn-lt"/>
                <a:cs typeface="+mn-lt"/>
              </a:rPr>
              <a:t>show all commits in the current branch’s history</a:t>
            </a:r>
            <a:endParaRPr lang="en-US" dirty="0"/>
          </a:p>
        </p:txBody>
      </p:sp>
    </p:spTree>
    <p:extLst>
      <p:ext uri="{BB962C8B-B14F-4D97-AF65-F5344CB8AC3E}">
        <p14:creationId xmlns:p14="http://schemas.microsoft.com/office/powerpoint/2010/main" val="342245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C52E-E057-8927-D793-B0CA92E45D59}"/>
              </a:ext>
            </a:extLst>
          </p:cNvPr>
          <p:cNvSpPr>
            <a:spLocks noGrp="1"/>
          </p:cNvSpPr>
          <p:nvPr>
            <p:ph type="title"/>
          </p:nvPr>
        </p:nvSpPr>
        <p:spPr>
          <a:xfrm>
            <a:off x="3319272" y="2169638"/>
            <a:ext cx="5559552" cy="2514600"/>
          </a:xfrm>
        </p:spPr>
        <p:txBody>
          <a:bodyPr/>
          <a:lstStyle/>
          <a:p>
            <a:pPr algn="l"/>
            <a:r>
              <a:rPr lang="en-US" sz="4800">
                <a:ea typeface="+mj-lt"/>
                <a:cs typeface="+mj-lt"/>
              </a:rPr>
              <a:t>INSPECT &amp; COMPARE</a:t>
            </a:r>
          </a:p>
          <a:p>
            <a:endParaRPr lang="en-US" sz="4800"/>
          </a:p>
        </p:txBody>
      </p:sp>
      <p:sp>
        <p:nvSpPr>
          <p:cNvPr id="3" name="Text Placeholder 2">
            <a:extLst>
              <a:ext uri="{FF2B5EF4-FFF2-40B4-BE49-F238E27FC236}">
                <a16:creationId xmlns:a16="http://schemas.microsoft.com/office/drawing/2014/main" id="{DAF49665-66FC-28C7-FBFB-E1046CB0C5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48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a:solidFill>
                  <a:srgbClr val="FFFFFF"/>
                </a:solidFill>
              </a:rPr>
              <a:t>Agenda</a:t>
            </a:r>
            <a:endParaRPr lang="en-US"/>
          </a:p>
        </p:txBody>
      </p:sp>
      <p:graphicFrame>
        <p:nvGraphicFramePr>
          <p:cNvPr id="10" name="Content Placeholder 2">
            <a:extLst>
              <a:ext uri="{FF2B5EF4-FFF2-40B4-BE49-F238E27FC236}">
                <a16:creationId xmlns:a16="http://schemas.microsoft.com/office/drawing/2014/main" id="{E254D8A5-6A56-6FF1-580C-8C32574ADC60}"/>
              </a:ext>
            </a:extLst>
          </p:cNvPr>
          <p:cNvGraphicFramePr>
            <a:graphicFrameLocks noGrp="1"/>
          </p:cNvGraphicFramePr>
          <p:nvPr>
            <p:ph idx="1"/>
            <p:extLst>
              <p:ext uri="{D42A27DB-BD31-4B8C-83A1-F6EECF244321}">
                <p14:modId xmlns:p14="http://schemas.microsoft.com/office/powerpoint/2010/main" val="552965667"/>
              </p:ext>
            </p:extLst>
          </p:nvPr>
        </p:nvGraphicFramePr>
        <p:xfrm>
          <a:off x="5499787" y="1400049"/>
          <a:ext cx="5313698" cy="4358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2B171B-2A7E-3810-249B-6614CA4FDD09}"/>
              </a:ext>
            </a:extLst>
          </p:cNvPr>
          <p:cNvSpPr>
            <a:spLocks noGrp="1"/>
          </p:cNvSpPr>
          <p:nvPr>
            <p:ph idx="1"/>
          </p:nvPr>
        </p:nvSpPr>
        <p:spPr>
          <a:xfrm>
            <a:off x="832556" y="443541"/>
            <a:ext cx="10515600" cy="5372452"/>
          </a:xfrm>
        </p:spPr>
        <p:txBody>
          <a:bodyPr vert="horz" lIns="91440" tIns="45720" rIns="91440" bIns="45720" rtlCol="0" anchor="t">
            <a:normAutofit/>
          </a:bodyPr>
          <a:lstStyle/>
          <a:p>
            <a:r>
              <a:rPr lang="en-US" b="1"/>
              <a:t>git log</a:t>
            </a:r>
            <a:endParaRPr lang="en-US"/>
          </a:p>
          <a:p>
            <a:pPr marL="0" indent="0">
              <a:buNone/>
            </a:pPr>
            <a:r>
              <a:rPr lang="en-US"/>
              <a:t>show the commit history for the currently active branch</a:t>
            </a:r>
          </a:p>
          <a:p>
            <a:r>
              <a:rPr lang="en-US" b="1">
                <a:ea typeface="+mn-lt"/>
                <a:cs typeface="+mn-lt"/>
              </a:rPr>
              <a:t>git log </a:t>
            </a:r>
            <a:r>
              <a:rPr lang="en-US" b="1" err="1">
                <a:ea typeface="+mn-lt"/>
                <a:cs typeface="+mn-lt"/>
              </a:rPr>
              <a:t>branchB</a:t>
            </a:r>
            <a:r>
              <a:rPr lang="en-US" b="1">
                <a:ea typeface="+mn-lt"/>
                <a:cs typeface="+mn-lt"/>
              </a:rPr>
              <a:t>...</a:t>
            </a:r>
            <a:r>
              <a:rPr lang="en-US" b="1" err="1">
                <a:ea typeface="+mn-lt"/>
                <a:cs typeface="+mn-lt"/>
              </a:rPr>
              <a:t>branchA</a:t>
            </a:r>
          </a:p>
          <a:p>
            <a:pPr marL="0" indent="0">
              <a:buNone/>
            </a:pPr>
            <a:r>
              <a:rPr lang="en-US">
                <a:ea typeface="+mn-lt"/>
                <a:cs typeface="+mn-lt"/>
              </a:rPr>
              <a:t>show the commits on </a:t>
            </a:r>
            <a:r>
              <a:rPr lang="en-US" err="1">
                <a:ea typeface="+mn-lt"/>
                <a:cs typeface="+mn-lt"/>
              </a:rPr>
              <a:t>branchA</a:t>
            </a:r>
            <a:r>
              <a:rPr lang="en-US">
                <a:ea typeface="+mn-lt"/>
                <a:cs typeface="+mn-lt"/>
              </a:rPr>
              <a:t> that are not on </a:t>
            </a:r>
            <a:r>
              <a:rPr lang="en-US" err="1">
                <a:ea typeface="+mn-lt"/>
                <a:cs typeface="+mn-lt"/>
              </a:rPr>
              <a:t>branchB</a:t>
            </a:r>
            <a:endParaRPr lang="en-US">
              <a:ea typeface="+mn-lt"/>
              <a:cs typeface="+mn-lt"/>
            </a:endParaRPr>
          </a:p>
          <a:p>
            <a:r>
              <a:rPr lang="en-US" b="1">
                <a:ea typeface="+mn-lt"/>
                <a:cs typeface="+mn-lt"/>
              </a:rPr>
              <a:t>git log --follow [file]</a:t>
            </a:r>
          </a:p>
          <a:p>
            <a:pPr marL="0" indent="0">
              <a:buNone/>
            </a:pPr>
            <a:r>
              <a:rPr lang="en-US">
                <a:ea typeface="+mn-lt"/>
                <a:cs typeface="+mn-lt"/>
              </a:rPr>
              <a:t>show the commits that changed file, even across renames</a:t>
            </a:r>
          </a:p>
          <a:p>
            <a:r>
              <a:rPr lang="en-US" b="1">
                <a:ea typeface="+mn-lt"/>
                <a:cs typeface="+mn-lt"/>
              </a:rPr>
              <a:t>git diff </a:t>
            </a:r>
            <a:r>
              <a:rPr lang="en-US" b="1" err="1">
                <a:ea typeface="+mn-lt"/>
                <a:cs typeface="+mn-lt"/>
              </a:rPr>
              <a:t>branchB</a:t>
            </a:r>
            <a:r>
              <a:rPr lang="en-US" b="1">
                <a:ea typeface="+mn-lt"/>
                <a:cs typeface="+mn-lt"/>
              </a:rPr>
              <a:t>...</a:t>
            </a:r>
            <a:r>
              <a:rPr lang="en-US" b="1" err="1">
                <a:ea typeface="+mn-lt"/>
                <a:cs typeface="+mn-lt"/>
              </a:rPr>
              <a:t>branchA</a:t>
            </a:r>
            <a:endParaRPr lang="en-US" b="1">
              <a:ea typeface="+mn-lt"/>
              <a:cs typeface="+mn-lt"/>
            </a:endParaRPr>
          </a:p>
          <a:p>
            <a:pPr marL="0" indent="0">
              <a:buNone/>
            </a:pPr>
            <a:r>
              <a:rPr lang="en-US">
                <a:ea typeface="+mn-lt"/>
                <a:cs typeface="+mn-lt"/>
              </a:rPr>
              <a:t>show the diff of what is in </a:t>
            </a:r>
            <a:r>
              <a:rPr lang="en-US" err="1">
                <a:ea typeface="+mn-lt"/>
                <a:cs typeface="+mn-lt"/>
              </a:rPr>
              <a:t>branchA</a:t>
            </a:r>
            <a:r>
              <a:rPr lang="en-US">
                <a:ea typeface="+mn-lt"/>
                <a:cs typeface="+mn-lt"/>
              </a:rPr>
              <a:t> that is not in </a:t>
            </a:r>
            <a:r>
              <a:rPr lang="en-US" err="1">
                <a:ea typeface="+mn-lt"/>
                <a:cs typeface="+mn-lt"/>
              </a:rPr>
              <a:t>branchB</a:t>
            </a:r>
            <a:endParaRPr lang="en-US">
              <a:ea typeface="+mn-lt"/>
              <a:cs typeface="+mn-lt"/>
            </a:endParaRPr>
          </a:p>
          <a:p>
            <a:r>
              <a:rPr lang="en-US" b="1">
                <a:ea typeface="+mn-lt"/>
                <a:cs typeface="+mn-lt"/>
              </a:rPr>
              <a:t>git show [SHA]</a:t>
            </a:r>
          </a:p>
          <a:p>
            <a:pPr marL="0" indent="0">
              <a:buNone/>
            </a:pPr>
            <a:r>
              <a:rPr lang="en-US">
                <a:ea typeface="+mn-lt"/>
                <a:cs typeface="+mn-lt"/>
              </a:rPr>
              <a:t>show any object in Git in human-readable format</a:t>
            </a:r>
            <a:endParaRPr lang="en-US"/>
          </a:p>
        </p:txBody>
      </p:sp>
    </p:spTree>
    <p:extLst>
      <p:ext uri="{BB962C8B-B14F-4D97-AF65-F5344CB8AC3E}">
        <p14:creationId xmlns:p14="http://schemas.microsoft.com/office/powerpoint/2010/main" val="3169085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9A07-20FB-F896-0385-46505A65E5F5}"/>
              </a:ext>
            </a:extLst>
          </p:cNvPr>
          <p:cNvSpPr>
            <a:spLocks noGrp="1"/>
          </p:cNvSpPr>
          <p:nvPr>
            <p:ph type="title"/>
          </p:nvPr>
        </p:nvSpPr>
        <p:spPr/>
        <p:txBody>
          <a:bodyPr/>
          <a:lstStyle/>
          <a:p>
            <a:r>
              <a:rPr lang="en-US">
                <a:ea typeface="+mj-lt"/>
                <a:cs typeface="+mj-lt"/>
              </a:rPr>
              <a:t>SHARE &amp; UPDATE</a:t>
            </a:r>
            <a:endParaRPr lang="en-US"/>
          </a:p>
        </p:txBody>
      </p:sp>
    </p:spTree>
    <p:extLst>
      <p:ext uri="{BB962C8B-B14F-4D97-AF65-F5344CB8AC3E}">
        <p14:creationId xmlns:p14="http://schemas.microsoft.com/office/powerpoint/2010/main" val="357062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4B7FF5-FA1B-C49F-ED7E-92FD05521CEE}"/>
              </a:ext>
            </a:extLst>
          </p:cNvPr>
          <p:cNvSpPr>
            <a:spLocks noGrp="1"/>
          </p:cNvSpPr>
          <p:nvPr>
            <p:ph idx="1"/>
          </p:nvPr>
        </p:nvSpPr>
        <p:spPr>
          <a:xfrm>
            <a:off x="866423" y="545140"/>
            <a:ext cx="10842978" cy="5496630"/>
          </a:xfrm>
        </p:spPr>
        <p:txBody>
          <a:bodyPr vert="horz" lIns="91440" tIns="45720" rIns="91440" bIns="45720" rtlCol="0" anchor="t">
            <a:normAutofit/>
          </a:bodyPr>
          <a:lstStyle/>
          <a:p>
            <a:r>
              <a:rPr lang="en-US" b="1">
                <a:ea typeface="+mn-lt"/>
                <a:cs typeface="+mn-lt"/>
              </a:rPr>
              <a:t>git remote add [alias] [</a:t>
            </a:r>
            <a:r>
              <a:rPr lang="en-US" b="1" err="1">
                <a:ea typeface="+mn-lt"/>
                <a:cs typeface="+mn-lt"/>
              </a:rPr>
              <a:t>url</a:t>
            </a:r>
            <a:r>
              <a:rPr lang="en-US" b="1">
                <a:ea typeface="+mn-lt"/>
                <a:cs typeface="+mn-lt"/>
              </a:rPr>
              <a:t>]</a:t>
            </a:r>
          </a:p>
          <a:p>
            <a:pPr marL="0" indent="0">
              <a:buNone/>
            </a:pPr>
            <a:r>
              <a:rPr lang="en-US">
                <a:ea typeface="+mn-lt"/>
                <a:cs typeface="+mn-lt"/>
              </a:rPr>
              <a:t>add a git URL as an alias</a:t>
            </a:r>
          </a:p>
          <a:p>
            <a:r>
              <a:rPr lang="en-US" b="1">
                <a:ea typeface="+mn-lt"/>
                <a:cs typeface="+mn-lt"/>
              </a:rPr>
              <a:t>git fetch [alias]</a:t>
            </a:r>
          </a:p>
          <a:p>
            <a:pPr marL="0" indent="0">
              <a:buNone/>
            </a:pPr>
            <a:r>
              <a:rPr lang="en-US">
                <a:ea typeface="+mn-lt"/>
                <a:cs typeface="+mn-lt"/>
              </a:rPr>
              <a:t>fetch down all the branches from that Git remote</a:t>
            </a:r>
          </a:p>
          <a:p>
            <a:r>
              <a:rPr lang="en-US" b="1">
                <a:ea typeface="+mn-lt"/>
                <a:cs typeface="+mn-lt"/>
              </a:rPr>
              <a:t>git merge [alias]/[branch]</a:t>
            </a:r>
          </a:p>
          <a:p>
            <a:pPr marL="0" indent="0">
              <a:buNone/>
            </a:pPr>
            <a:r>
              <a:rPr lang="en-US">
                <a:ea typeface="+mn-lt"/>
                <a:cs typeface="+mn-lt"/>
              </a:rPr>
              <a:t>merge a remote branch into your current branch to bring it up to date</a:t>
            </a:r>
          </a:p>
          <a:p>
            <a:r>
              <a:rPr lang="en-US" b="1">
                <a:ea typeface="+mn-lt"/>
                <a:cs typeface="+mn-lt"/>
              </a:rPr>
              <a:t>git push [alias] [branch]</a:t>
            </a:r>
          </a:p>
          <a:p>
            <a:pPr marL="0" indent="0">
              <a:buNone/>
            </a:pPr>
            <a:r>
              <a:rPr lang="en-US">
                <a:ea typeface="+mn-lt"/>
                <a:cs typeface="+mn-lt"/>
              </a:rPr>
              <a:t>transmit local branch commits to the remote repository branch</a:t>
            </a:r>
          </a:p>
          <a:p>
            <a:r>
              <a:rPr lang="en-US" b="1">
                <a:ea typeface="+mn-lt"/>
                <a:cs typeface="+mn-lt"/>
              </a:rPr>
              <a:t>git pull</a:t>
            </a:r>
          </a:p>
          <a:p>
            <a:pPr marL="0" indent="0">
              <a:buNone/>
            </a:pPr>
            <a:r>
              <a:rPr lang="en-US">
                <a:ea typeface="+mn-lt"/>
                <a:cs typeface="+mn-lt"/>
              </a:rPr>
              <a:t>fetch and merge any commits from the tracking remote branch</a:t>
            </a:r>
            <a:endParaRPr lang="en-US"/>
          </a:p>
        </p:txBody>
      </p:sp>
    </p:spTree>
    <p:extLst>
      <p:ext uri="{BB962C8B-B14F-4D97-AF65-F5344CB8AC3E}">
        <p14:creationId xmlns:p14="http://schemas.microsoft.com/office/powerpoint/2010/main" val="1958526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FFAE-DF6D-9C1E-F8B6-E023B74BAE89}"/>
              </a:ext>
            </a:extLst>
          </p:cNvPr>
          <p:cNvSpPr>
            <a:spLocks noGrp="1"/>
          </p:cNvSpPr>
          <p:nvPr>
            <p:ph type="title"/>
          </p:nvPr>
        </p:nvSpPr>
        <p:spPr>
          <a:xfrm>
            <a:off x="3285405" y="2075011"/>
            <a:ext cx="5559552" cy="2514600"/>
          </a:xfrm>
        </p:spPr>
        <p:txBody>
          <a:bodyPr>
            <a:normAutofit fontScale="90000"/>
          </a:bodyPr>
          <a:lstStyle/>
          <a:p>
            <a:br>
              <a:rPr lang="en-US"/>
            </a:br>
            <a:r>
              <a:rPr lang="en-US"/>
              <a:t>OPEN-SOURCE</a:t>
            </a:r>
            <a:br>
              <a:rPr lang="en-US"/>
            </a:br>
            <a:endParaRPr lang="en-US"/>
          </a:p>
        </p:txBody>
      </p:sp>
    </p:spTree>
    <p:extLst>
      <p:ext uri="{BB962C8B-B14F-4D97-AF65-F5344CB8AC3E}">
        <p14:creationId xmlns:p14="http://schemas.microsoft.com/office/powerpoint/2010/main" val="277234432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7" descr="Person holding mouse">
            <a:extLst>
              <a:ext uri="{FF2B5EF4-FFF2-40B4-BE49-F238E27FC236}">
                <a16:creationId xmlns:a16="http://schemas.microsoft.com/office/drawing/2014/main" id="{9F9B02D8-887B-55F3-1929-C77ECD26A727}"/>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16" name="Oval 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E2E98-2390-6DFA-4E92-6BFD9890B0F8}"/>
              </a:ext>
            </a:extLst>
          </p:cNvPr>
          <p:cNvSpPr>
            <a:spLocks noGrp="1"/>
          </p:cNvSpPr>
          <p:nvPr>
            <p:ph type="title"/>
          </p:nvPr>
        </p:nvSpPr>
        <p:spPr>
          <a:xfrm>
            <a:off x="1171074" y="1396686"/>
            <a:ext cx="3240506" cy="4064628"/>
          </a:xfrm>
        </p:spPr>
        <p:txBody>
          <a:bodyPr>
            <a:normAutofit/>
          </a:bodyPr>
          <a:lstStyle/>
          <a:p>
            <a:r>
              <a:rPr lang="en-US" b="1">
                <a:ea typeface="+mj-lt"/>
                <a:cs typeface="+mj-lt"/>
              </a:rPr>
              <a:t>What does Open-source mean?</a:t>
            </a:r>
            <a:endParaRPr lang="en-US"/>
          </a:p>
        </p:txBody>
      </p:sp>
      <p:sp>
        <p:nvSpPr>
          <p:cNvPr id="3" name="Content Placeholder 2">
            <a:extLst>
              <a:ext uri="{FF2B5EF4-FFF2-40B4-BE49-F238E27FC236}">
                <a16:creationId xmlns:a16="http://schemas.microsoft.com/office/drawing/2014/main" id="{A9C56091-DDCB-E9D9-976E-8EACE87F8AC7}"/>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1800" dirty="0">
                <a:solidFill>
                  <a:srgbClr val="FFFFFF"/>
                </a:solidFill>
                <a:ea typeface="+mn-lt"/>
                <a:cs typeface="+mn-lt"/>
              </a:rPr>
              <a:t>The term </a:t>
            </a:r>
            <a:r>
              <a:rPr lang="en-US" sz="1800" b="1" dirty="0">
                <a:solidFill>
                  <a:srgbClr val="FFFFFF"/>
                </a:solidFill>
                <a:ea typeface="+mn-lt"/>
                <a:cs typeface="+mn-lt"/>
              </a:rPr>
              <a:t>Open-source</a:t>
            </a:r>
            <a:r>
              <a:rPr lang="en-US" sz="1800" dirty="0">
                <a:solidFill>
                  <a:srgbClr val="FFFFFF"/>
                </a:solidFill>
                <a:ea typeface="+mn-lt"/>
                <a:cs typeface="+mn-lt"/>
              </a:rPr>
              <a:t> is closely related to </a:t>
            </a:r>
            <a:r>
              <a:rPr lang="en-US" sz="1800" u="sng" dirty="0">
                <a:solidFill>
                  <a:srgbClr val="FFFFFF"/>
                </a:solidFill>
                <a:ea typeface="+mn-lt"/>
                <a:cs typeface="+mn-lt"/>
              </a:rPr>
              <a:t>Open-source software (OSS)</a:t>
            </a:r>
            <a:r>
              <a:rPr lang="en-US" sz="1800" dirty="0">
                <a:solidFill>
                  <a:srgbClr val="FFFFFF"/>
                </a:solidFill>
                <a:ea typeface="+mn-lt"/>
                <a:cs typeface="+mn-lt"/>
              </a:rPr>
              <a:t>. </a:t>
            </a:r>
          </a:p>
          <a:p>
            <a:r>
              <a:rPr lang="en-US" sz="1800" dirty="0">
                <a:solidFill>
                  <a:srgbClr val="FFFFFF"/>
                </a:solidFill>
                <a:ea typeface="+mn-lt"/>
                <a:cs typeface="+mn-lt"/>
              </a:rPr>
              <a:t>Open-source software is a type of computer software that is released under a license, but the source code is made available to all the users. </a:t>
            </a:r>
          </a:p>
          <a:p>
            <a:r>
              <a:rPr lang="en-US" sz="1800" dirty="0">
                <a:solidFill>
                  <a:srgbClr val="FFFFFF"/>
                </a:solidFill>
                <a:ea typeface="+mn-lt"/>
                <a:cs typeface="+mn-lt"/>
              </a:rPr>
              <a:t>The copyright holders of such software allow the users to use it and do some valuable modifications in its source code to add some new features, to improve the existing features, and to fix bugs if there are any. </a:t>
            </a:r>
          </a:p>
          <a:p>
            <a:r>
              <a:rPr lang="en-US" sz="1800" dirty="0">
                <a:solidFill>
                  <a:srgbClr val="FFFFFF"/>
                </a:solidFill>
                <a:ea typeface="+mn-lt"/>
                <a:cs typeface="+mn-lt"/>
              </a:rPr>
              <a:t>Because of this reason only Open-source software is mostly developed collaboratively.</a:t>
            </a:r>
            <a:endParaRPr lang="en-US" sz="1800" dirty="0">
              <a:solidFill>
                <a:srgbClr val="FFFFFF"/>
              </a:solidFill>
            </a:endParaRPr>
          </a:p>
        </p:txBody>
      </p:sp>
      <p:sp>
        <p:nvSpPr>
          <p:cNvPr id="18" name="Arc 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E69F815E-CC77-C487-2B7C-36B68DEDD7E9}"/>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9/3/20XX</a:t>
            </a:r>
          </a:p>
        </p:txBody>
      </p:sp>
      <p:sp>
        <p:nvSpPr>
          <p:cNvPr id="5" name="Footer Placeholder 4">
            <a:extLst>
              <a:ext uri="{FF2B5EF4-FFF2-40B4-BE49-F238E27FC236}">
                <a16:creationId xmlns:a16="http://schemas.microsoft.com/office/drawing/2014/main" id="{C4845744-4D9A-C205-82BC-9072EA004EF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Open-Source</a:t>
            </a:r>
          </a:p>
        </p:txBody>
      </p:sp>
      <p:sp>
        <p:nvSpPr>
          <p:cNvPr id="6" name="Slide Number Placeholder 5">
            <a:extLst>
              <a:ext uri="{FF2B5EF4-FFF2-40B4-BE49-F238E27FC236}">
                <a16:creationId xmlns:a16="http://schemas.microsoft.com/office/drawing/2014/main" id="{30CB3B83-2467-5988-498C-76F273E5E6F6}"/>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dirty="0">
                <a:solidFill>
                  <a:srgbClr val="FFFFFF"/>
                </a:solidFill>
              </a:rPr>
              <a:pPr>
                <a:spcAft>
                  <a:spcPts val="600"/>
                </a:spcAft>
                <a:defRPr/>
              </a:pPr>
              <a:t>24</a:t>
            </a:fld>
            <a:endParaRPr lang="en-US">
              <a:solidFill>
                <a:srgbClr val="FFFFFF"/>
              </a:solidFill>
            </a:endParaRPr>
          </a:p>
        </p:txBody>
      </p:sp>
    </p:spTree>
    <p:extLst>
      <p:ext uri="{BB962C8B-B14F-4D97-AF65-F5344CB8AC3E}">
        <p14:creationId xmlns:p14="http://schemas.microsoft.com/office/powerpoint/2010/main" val="193593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9E55F-3338-E269-8775-6093A62F7BBC}"/>
              </a:ext>
            </a:extLst>
          </p:cNvPr>
          <p:cNvSpPr>
            <a:spLocks noGrp="1"/>
          </p:cNvSpPr>
          <p:nvPr>
            <p:ph type="title"/>
          </p:nvPr>
        </p:nvSpPr>
        <p:spPr>
          <a:xfrm>
            <a:off x="838200" y="643467"/>
            <a:ext cx="2951205" cy="5571066"/>
          </a:xfrm>
        </p:spPr>
        <p:txBody>
          <a:bodyPr>
            <a:normAutofit/>
          </a:bodyPr>
          <a:lstStyle/>
          <a:p>
            <a:r>
              <a:rPr lang="en-US">
                <a:solidFill>
                  <a:srgbClr val="FFFFFF"/>
                </a:solidFill>
              </a:rPr>
              <a:t>Famous examples:</a:t>
            </a:r>
          </a:p>
        </p:txBody>
      </p:sp>
      <p:sp>
        <p:nvSpPr>
          <p:cNvPr id="16" name="Rectangle: Rounded Corners 15">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2619E6F7-3169-8AFD-29EC-1EB1908C8B17}"/>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9/3/20XX</a:t>
            </a:r>
          </a:p>
        </p:txBody>
      </p:sp>
      <p:sp>
        <p:nvSpPr>
          <p:cNvPr id="5" name="Footer Placeholder 4">
            <a:extLst>
              <a:ext uri="{FF2B5EF4-FFF2-40B4-BE49-F238E27FC236}">
                <a16:creationId xmlns:a16="http://schemas.microsoft.com/office/drawing/2014/main" id="{A465B238-86B9-C187-AE86-7786A4F7CCE3}"/>
              </a:ext>
            </a:extLst>
          </p:cNvPr>
          <p:cNvSpPr>
            <a:spLocks noGrp="1"/>
          </p:cNvSpPr>
          <p:nvPr>
            <p:ph type="ftr" sz="quarter" idx="11"/>
          </p:nvPr>
        </p:nvSpPr>
        <p:spPr>
          <a:xfrm>
            <a:off x="5410199" y="6356350"/>
            <a:ext cx="2743200" cy="365125"/>
          </a:xfrm>
        </p:spPr>
        <p:txBody>
          <a:bodyPr>
            <a:normAutofit/>
          </a:bodyPr>
          <a:lstStyle/>
          <a:p>
            <a:pPr algn="l">
              <a:spcAft>
                <a:spcPts val="600"/>
              </a:spcAft>
              <a:defRPr/>
            </a:pPr>
            <a:r>
              <a:rPr lang="en-US">
                <a:solidFill>
                  <a:srgbClr val="FFFFFF"/>
                </a:solidFill>
              </a:rPr>
              <a:t>Open-Source</a:t>
            </a:r>
            <a:endParaRPr lang="en-US"/>
          </a:p>
        </p:txBody>
      </p:sp>
      <p:sp>
        <p:nvSpPr>
          <p:cNvPr id="6" name="Slide Number Placeholder 5">
            <a:extLst>
              <a:ext uri="{FF2B5EF4-FFF2-40B4-BE49-F238E27FC236}">
                <a16:creationId xmlns:a16="http://schemas.microsoft.com/office/drawing/2014/main" id="{93C45112-AE58-52B2-C389-E999965AF235}"/>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25</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EFFB9597-405B-0739-C274-7EF5548AC8E8}"/>
              </a:ext>
            </a:extLst>
          </p:cNvPr>
          <p:cNvGraphicFramePr>
            <a:graphicFrameLocks noGrp="1"/>
          </p:cNvGraphicFramePr>
          <p:nvPr>
            <p:ph idx="1"/>
            <p:extLst>
              <p:ext uri="{D42A27DB-BD31-4B8C-83A1-F6EECF244321}">
                <p14:modId xmlns:p14="http://schemas.microsoft.com/office/powerpoint/2010/main" val="2547097972"/>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64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2C4AF6-D43A-AC17-734E-B9DF9CE5FC3E}"/>
              </a:ext>
            </a:extLst>
          </p:cNvPr>
          <p:cNvSpPr>
            <a:spLocks noGrp="1"/>
          </p:cNvSpPr>
          <p:nvPr>
            <p:ph type="title"/>
          </p:nvPr>
        </p:nvSpPr>
        <p:spPr>
          <a:xfrm>
            <a:off x="686834" y="1153572"/>
            <a:ext cx="3200400" cy="4461163"/>
          </a:xfrm>
        </p:spPr>
        <p:txBody>
          <a:bodyPr>
            <a:normAutofit/>
          </a:bodyPr>
          <a:lstStyle/>
          <a:p>
            <a:r>
              <a:rPr lang="en-US">
                <a:solidFill>
                  <a:srgbClr val="FFFFFF"/>
                </a:solidFill>
              </a:rPr>
              <a:t>Benefits of Open-Source Contribution</a:t>
            </a:r>
          </a:p>
        </p:txBody>
      </p:sp>
      <p:sp>
        <p:nvSpPr>
          <p:cNvPr id="3" name="Content Placeholder 2">
            <a:extLst>
              <a:ext uri="{FF2B5EF4-FFF2-40B4-BE49-F238E27FC236}">
                <a16:creationId xmlns:a16="http://schemas.microsoft.com/office/drawing/2014/main" id="{F425B219-61B4-9620-64D7-F00DEE34EDC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a:ea typeface="+mn-lt"/>
                <a:cs typeface="+mn-lt"/>
              </a:rPr>
              <a:t>We code for real-world open-source projects.</a:t>
            </a:r>
            <a:endParaRPr lang="en-US" sz="1800"/>
          </a:p>
          <a:p>
            <a:r>
              <a:rPr lang="en-US" sz="1800">
                <a:ea typeface="+mn-lt"/>
                <a:cs typeface="+mn-lt"/>
              </a:rPr>
              <a:t>It refines our existing knowledge of programming and helps us to learn new skills.</a:t>
            </a:r>
            <a:endParaRPr lang="en-US" sz="1800"/>
          </a:p>
          <a:p>
            <a:r>
              <a:rPr lang="en-US" sz="1800">
                <a:ea typeface="+mn-lt"/>
                <a:cs typeface="+mn-lt"/>
              </a:rPr>
              <a:t>Many open-source projects offer mentorship programs to guide and help us through our first few contributions.</a:t>
            </a:r>
            <a:endParaRPr lang="en-US" sz="1800"/>
          </a:p>
          <a:p>
            <a:r>
              <a:rPr lang="en-US" sz="1800">
                <a:ea typeface="+mn-lt"/>
                <a:cs typeface="+mn-lt"/>
              </a:rPr>
              <a:t>After making any open-source contribution, we get immediate feedback regarding our developmental work.</a:t>
            </a:r>
            <a:endParaRPr lang="en-US" sz="1800"/>
          </a:p>
          <a:p>
            <a:r>
              <a:rPr lang="en-US" sz="1800">
                <a:ea typeface="+mn-lt"/>
                <a:cs typeface="+mn-lt"/>
              </a:rPr>
              <a:t>While doing open-source contributions, we interact with like-minded developers from all over the world and build connections along the way.</a:t>
            </a:r>
            <a:endParaRPr lang="en-US" sz="1800"/>
          </a:p>
          <a:p>
            <a:r>
              <a:rPr lang="en-US" sz="1800">
                <a:ea typeface="+mn-lt"/>
                <a:cs typeface="+mn-lt"/>
              </a:rPr>
              <a:t>As we get more closer to the open-source community, we get to know much more about our field of interest and other related fields.</a:t>
            </a:r>
            <a:endParaRPr lang="en-US" sz="1800"/>
          </a:p>
          <a:p>
            <a:r>
              <a:rPr lang="en-US" sz="1800">
                <a:ea typeface="+mn-lt"/>
                <a:cs typeface="+mn-lt"/>
              </a:rPr>
              <a:t>The most important aspect of open-source contributions is It may fetch us a job in our field of interest.</a:t>
            </a:r>
            <a:endParaRPr lang="en-US" sz="1800"/>
          </a:p>
        </p:txBody>
      </p:sp>
      <p:sp>
        <p:nvSpPr>
          <p:cNvPr id="4" name="Date Placeholder 3">
            <a:extLst>
              <a:ext uri="{FF2B5EF4-FFF2-40B4-BE49-F238E27FC236}">
                <a16:creationId xmlns:a16="http://schemas.microsoft.com/office/drawing/2014/main" id="{6ED734AE-445E-2A5E-E238-E1824266B992}"/>
              </a:ext>
            </a:extLst>
          </p:cNvPr>
          <p:cNvSpPr>
            <a:spLocks noGrp="1"/>
          </p:cNvSpPr>
          <p:nvPr>
            <p:ph type="dt" sz="half" idx="10"/>
          </p:nvPr>
        </p:nvSpPr>
        <p:spPr>
          <a:xfrm>
            <a:off x="838200" y="6356350"/>
            <a:ext cx="1639957" cy="365125"/>
          </a:xfrm>
        </p:spPr>
        <p:txBody>
          <a:bodyPr>
            <a:normAutofit/>
          </a:bodyPr>
          <a:lstStyle/>
          <a:p>
            <a:pPr>
              <a:spcAft>
                <a:spcPts val="600"/>
              </a:spcAft>
              <a:defRPr/>
            </a:pPr>
            <a:r>
              <a:rPr lang="en-US">
                <a:solidFill>
                  <a:srgbClr val="FFFFFF"/>
                </a:solidFill>
              </a:rPr>
              <a:t>9/3/20XX</a:t>
            </a:r>
          </a:p>
        </p:txBody>
      </p:sp>
      <p:sp>
        <p:nvSpPr>
          <p:cNvPr id="5" name="Footer Placeholder 4">
            <a:extLst>
              <a:ext uri="{FF2B5EF4-FFF2-40B4-BE49-F238E27FC236}">
                <a16:creationId xmlns:a16="http://schemas.microsoft.com/office/drawing/2014/main" id="{30693582-0B05-AAF7-7343-CC1EA7038A91}"/>
              </a:ext>
            </a:extLst>
          </p:cNvPr>
          <p:cNvSpPr>
            <a:spLocks noGrp="1"/>
          </p:cNvSpPr>
          <p:nvPr>
            <p:ph type="ftr" sz="quarter" idx="11"/>
          </p:nvPr>
        </p:nvSpPr>
        <p:spPr>
          <a:xfrm>
            <a:off x="4038600" y="6356350"/>
            <a:ext cx="5251174" cy="365125"/>
          </a:xfrm>
        </p:spPr>
        <p:txBody>
          <a:bodyPr>
            <a:normAutofit/>
          </a:bodyPr>
          <a:lstStyle/>
          <a:p>
            <a:pPr>
              <a:spcAft>
                <a:spcPts val="600"/>
              </a:spcAft>
              <a:defRPr/>
            </a:pPr>
            <a:r>
              <a:rPr lang="en-US"/>
              <a:t>Open-Source</a:t>
            </a:r>
          </a:p>
        </p:txBody>
      </p:sp>
      <p:sp>
        <p:nvSpPr>
          <p:cNvPr id="6" name="Slide Number Placeholder 5">
            <a:extLst>
              <a:ext uri="{FF2B5EF4-FFF2-40B4-BE49-F238E27FC236}">
                <a16:creationId xmlns:a16="http://schemas.microsoft.com/office/drawing/2014/main" id="{52FC12CC-4447-FE54-840D-EC6FD609A589}"/>
              </a:ext>
            </a:extLst>
          </p:cNvPr>
          <p:cNvSpPr>
            <a:spLocks noGrp="1"/>
          </p:cNvSpPr>
          <p:nvPr>
            <p:ph type="sldNum" sz="quarter" idx="12"/>
          </p:nvPr>
        </p:nvSpPr>
        <p:spPr>
          <a:xfrm>
            <a:off x="9541564" y="6356350"/>
            <a:ext cx="1812235" cy="365125"/>
          </a:xfrm>
        </p:spPr>
        <p:txBody>
          <a:bodyPr>
            <a:normAutofit/>
          </a:bodyPr>
          <a:lstStyle/>
          <a:p>
            <a:pPr>
              <a:spcAft>
                <a:spcPts val="600"/>
              </a:spcAft>
              <a:defRPr/>
            </a:pPr>
            <a:fld id="{D76B855D-E9CC-4FF8-AD85-6CDC7B89A0DE}" type="slidenum">
              <a:rPr lang="en-US" dirty="0" smtClean="0">
                <a:solidFill>
                  <a:prstClr val="black">
                    <a:tint val="75000"/>
                  </a:prstClr>
                </a:solidFill>
              </a:rPr>
              <a:pPr>
                <a:spcAft>
                  <a:spcPts val="600"/>
                </a:spcAft>
                <a:defRPr/>
              </a:pPr>
              <a:t>26</a:t>
            </a:fld>
            <a:endParaRPr lang="en-US">
              <a:solidFill>
                <a:prstClr val="black">
                  <a:tint val="75000"/>
                </a:prstClr>
              </a:solidFill>
            </a:endParaRPr>
          </a:p>
        </p:txBody>
      </p:sp>
      <p:sp>
        <p:nvSpPr>
          <p:cNvPr id="16"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2636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838200" y="459863"/>
            <a:ext cx="10515600" cy="1004594"/>
          </a:xfrm>
        </p:spPr>
        <p:txBody>
          <a:bodyPr vert="horz" lIns="91440" tIns="45720" rIns="91440" bIns="45720" rtlCol="0" anchor="ctr">
            <a:normAutofit/>
          </a:bodyPr>
          <a:lstStyle/>
          <a:p>
            <a:r>
              <a:rPr lang="en-US" kern="1200">
                <a:solidFill>
                  <a:srgbClr val="FFFFFF"/>
                </a:solidFill>
                <a:latin typeface="+mj-lt"/>
                <a:ea typeface="+mj-ea"/>
                <a:cs typeface="+mj-cs"/>
              </a:rPr>
              <a:t>Thank you</a:t>
            </a: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kern="1200" cap="none" spc="0" baseline="0">
                <a:solidFill>
                  <a:srgbClr val="FFFFFF"/>
                </a:solidFill>
                <a:latin typeface="+mn-lt"/>
                <a:ea typeface="+mn-ea"/>
                <a:cs typeface="+mn-cs"/>
              </a:rPr>
              <a:t>Git and GitHub</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srgbClr val="FFFFFF"/>
                </a:solidFill>
              </a:rPr>
              <a:pPr lvl="0">
                <a:spcAft>
                  <a:spcPts val="600"/>
                </a:spcAft>
              </a:pPr>
              <a:t>27</a:t>
            </a:fld>
            <a:endParaRPr lang="en-US" noProof="0">
              <a:solidFill>
                <a:srgbClr val="FFFFFF"/>
              </a:solidFill>
            </a:endParaRPr>
          </a:p>
        </p:txBody>
      </p:sp>
      <p:graphicFrame>
        <p:nvGraphicFramePr>
          <p:cNvPr id="8" name="Content Placeholder 2">
            <a:extLst>
              <a:ext uri="{FF2B5EF4-FFF2-40B4-BE49-F238E27FC236}">
                <a16:creationId xmlns:a16="http://schemas.microsoft.com/office/drawing/2014/main" id="{415911DC-9482-4626-5136-CF82F0888BA9}"/>
              </a:ext>
            </a:extLst>
          </p:cNvPr>
          <p:cNvGraphicFramePr>
            <a:graphicFrameLocks noGrp="1"/>
          </p:cNvGraphicFramePr>
          <p:nvPr>
            <p:ph idx="1"/>
            <p:extLst>
              <p:ext uri="{D42A27DB-BD31-4B8C-83A1-F6EECF244321}">
                <p14:modId xmlns:p14="http://schemas.microsoft.com/office/powerpoint/2010/main" val="416500530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9917-8D09-F6BF-8DCA-42F89D14ADA2}"/>
              </a:ext>
            </a:extLst>
          </p:cNvPr>
          <p:cNvSpPr>
            <a:spLocks noGrp="1"/>
          </p:cNvSpPr>
          <p:nvPr>
            <p:ph type="title"/>
          </p:nvPr>
        </p:nvSpPr>
        <p:spPr/>
        <p:txBody>
          <a:bodyPr/>
          <a:lstStyle/>
          <a:p>
            <a:r>
              <a:rPr lang="en-US"/>
              <a:t>Introduction</a:t>
            </a:r>
            <a:br>
              <a:rPr lang="en-US"/>
            </a:br>
            <a:r>
              <a:rPr lang="en-US"/>
              <a:t>to </a:t>
            </a:r>
          </a:p>
        </p:txBody>
      </p:sp>
      <p:sp>
        <p:nvSpPr>
          <p:cNvPr id="3" name="Text Placeholder 2">
            <a:extLst>
              <a:ext uri="{FF2B5EF4-FFF2-40B4-BE49-F238E27FC236}">
                <a16:creationId xmlns:a16="http://schemas.microsoft.com/office/drawing/2014/main" id="{84941BE1-4A10-BB35-04C1-66465FC1D640}"/>
              </a:ext>
            </a:extLst>
          </p:cNvPr>
          <p:cNvSpPr>
            <a:spLocks noGrp="1"/>
          </p:cNvSpPr>
          <p:nvPr>
            <p:ph type="body" idx="1"/>
          </p:nvPr>
        </p:nvSpPr>
        <p:spPr/>
        <p:txBody>
          <a:bodyPr vert="horz" lIns="91440" tIns="45720" rIns="91440" bIns="45720" rtlCol="0" anchor="t">
            <a:normAutofit/>
          </a:bodyPr>
          <a:lstStyle/>
          <a:p>
            <a:r>
              <a:rPr lang="en-US"/>
              <a:t>Git and GitHub</a:t>
            </a:r>
          </a:p>
        </p:txBody>
      </p:sp>
    </p:spTree>
    <p:extLst>
      <p:ext uri="{BB962C8B-B14F-4D97-AF65-F5344CB8AC3E}">
        <p14:creationId xmlns:p14="http://schemas.microsoft.com/office/powerpoint/2010/main" val="428473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916-0A98-1CEA-742D-C10570C97A48}"/>
              </a:ext>
            </a:extLst>
          </p:cNvPr>
          <p:cNvSpPr>
            <a:spLocks noGrp="1"/>
          </p:cNvSpPr>
          <p:nvPr>
            <p:ph type="title"/>
          </p:nvPr>
        </p:nvSpPr>
        <p:spPr/>
        <p:txBody>
          <a:bodyPr/>
          <a:lstStyle/>
          <a:p>
            <a:r>
              <a:rPr lang="en-US"/>
              <a:t>GIT</a:t>
            </a:r>
          </a:p>
        </p:txBody>
      </p:sp>
    </p:spTree>
    <p:extLst>
      <p:ext uri="{BB962C8B-B14F-4D97-AF65-F5344CB8AC3E}">
        <p14:creationId xmlns:p14="http://schemas.microsoft.com/office/powerpoint/2010/main" val="363687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t>GIT</a:t>
            </a:r>
          </a:p>
        </p:txBody>
      </p:sp>
      <p:sp>
        <p:nvSpPr>
          <p:cNvPr id="6" name="Content Placeholder 5">
            <a:extLst>
              <a:ext uri="{FF2B5EF4-FFF2-40B4-BE49-F238E27FC236}">
                <a16:creationId xmlns:a16="http://schemas.microsoft.com/office/drawing/2014/main" id="{53945D1D-B9C3-0EAF-60D7-7C7710E8D89D}"/>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Git is a version control system used for tracking changes in computer files, making it a top-rated utility for programmers world-wide. </a:t>
            </a:r>
            <a:endParaRPr lang="en-US"/>
          </a:p>
          <a:p>
            <a:r>
              <a:rPr lang="en-US">
                <a:ea typeface="+mn-lt"/>
                <a:cs typeface="+mn-lt"/>
              </a:rPr>
              <a:t>Git can handle projects of any size.</a:t>
            </a:r>
            <a:endParaRPr lang="en-US"/>
          </a:p>
          <a:p>
            <a:r>
              <a:rPr lang="en-US">
                <a:ea typeface="+mn-lt"/>
                <a:cs typeface="+mn-lt"/>
              </a:rPr>
              <a:t>Git is used to coordinate the workflow among project team members and track their progress over time. </a:t>
            </a:r>
          </a:p>
          <a:p>
            <a:r>
              <a:rPr lang="en-US">
                <a:ea typeface="+mn-lt"/>
                <a:cs typeface="+mn-lt"/>
              </a:rPr>
              <a:t>It also benefits both programmers and non-technical users by keeping track of their project files. </a:t>
            </a:r>
          </a:p>
          <a:p>
            <a:r>
              <a:rPr lang="en-US">
                <a:ea typeface="+mn-lt"/>
                <a:cs typeface="+mn-lt"/>
              </a:rPr>
              <a:t>Git allows multiple users to work together without disrupting each other’s work. </a:t>
            </a:r>
            <a:endParaRPr lang="en-US"/>
          </a:p>
          <a:p>
            <a:endParaRPr lang="en-US"/>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EAA2B19-F1D9-44D1-9233-141B3FF2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Introduction</a:t>
            </a:r>
          </a:p>
        </p:txBody>
      </p:sp>
      <p:sp>
        <p:nvSpPr>
          <p:cNvPr id="27" name="Freeform: Shape 26">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69805" y="-292599"/>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0" y="1825625"/>
            <a:ext cx="5393361" cy="4351338"/>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dirty="0">
                <a:ea typeface="+mn-lt"/>
                <a:cs typeface="+mn-lt"/>
              </a:rPr>
              <a:t>GitHub is a platform, that helps people solve problems, by building software together.</a:t>
            </a:r>
          </a:p>
          <a:p>
            <a:pPr indent="-228600">
              <a:lnSpc>
                <a:spcPct val="90000"/>
              </a:lnSpc>
              <a:buFont typeface="Arial" panose="020B0604020202020204" pitchFamily="34" charset="0"/>
              <a:buChar char="•"/>
            </a:pPr>
            <a:r>
              <a:rPr lang="en-US" dirty="0">
                <a:ea typeface="+mn-lt"/>
                <a:cs typeface="+mn-lt"/>
              </a:rPr>
              <a:t>It is the world’s largest coding community. Putting a code or a project into GitHub brings it increased, widespread exposure.</a:t>
            </a:r>
          </a:p>
          <a:p>
            <a:pPr indent="-228600">
              <a:lnSpc>
                <a:spcPct val="90000"/>
              </a:lnSpc>
              <a:buFont typeface="Arial" panose="020B0604020202020204" pitchFamily="34" charset="0"/>
              <a:buChar char="•"/>
            </a:pPr>
            <a:r>
              <a:rPr lang="en-US" dirty="0">
                <a:ea typeface="+mn-lt"/>
                <a:cs typeface="+mn-lt"/>
              </a:rPr>
              <a:t>Programmers can find source codes in many different languages and use the command-line interface, Git, to make and keep track of any changes.</a:t>
            </a:r>
            <a:endParaRPr lang="en-US" dirty="0"/>
          </a:p>
          <a:p>
            <a:pPr indent="-228600">
              <a:lnSpc>
                <a:spcPct val="90000"/>
              </a:lnSpc>
              <a:buFont typeface="Arial" panose="020B0604020202020204" pitchFamily="34" charset="0"/>
              <a:buChar char="•"/>
            </a:pPr>
            <a:endParaRPr lang="en-US" dirty="0"/>
          </a:p>
        </p:txBody>
      </p:sp>
      <p:sp>
        <p:nvSpPr>
          <p:cNvPr id="29" name="Oval 2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8172" y="206692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2">
            <a:extLst>
              <a:ext uri="{837473B0-CC2E-450A-ABE3-18F120FF3D39}">
                <a1611:picAttrSrcUrl xmlns:a1611="http://schemas.microsoft.com/office/drawing/2016/11/main" r:id="rId3"/>
              </a:ext>
            </a:extLst>
          </a:blip>
          <a:stretch/>
        </p:blipFill>
        <p:spPr>
          <a:xfrm>
            <a:off x="9473720" y="406586"/>
            <a:ext cx="2482114" cy="248211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4">
            <a:extLst>
              <a:ext uri="{96DAC541-7B7A-43D3-8B79-37D633B846F1}">
                <asvg:svgBlip xmlns:asvg="http://schemas.microsoft.com/office/drawing/2016/SVG/main" r:embed="rId5"/>
              </a:ext>
            </a:extLst>
          </a:blip>
          <a:srcRect t="65" b="65"/>
          <a:stretch/>
        </p:blipFill>
        <p:spPr>
          <a:xfrm>
            <a:off x="6977206" y="3510523"/>
            <a:ext cx="2454179" cy="245098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cxnSp>
        <p:nvCxnSpPr>
          <p:cNvPr id="31" name="Straight Connector 30">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064607" y="3642554"/>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2827606" y="6356350"/>
            <a:ext cx="3403955"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US" b="0" i="0" u="none" strike="noStrike" kern="1200" cap="none" spc="0" normalizeH="0" baseline="0" noProof="0" dirty="0">
                <a:ln>
                  <a:noFill/>
                </a:ln>
                <a:solidFill>
                  <a:prstClr val="black">
                    <a:tint val="75000"/>
                  </a:prstClr>
                </a:solidFill>
                <a:effectLst/>
                <a:uLnTx/>
                <a:uFillTx/>
                <a:latin typeface="+mn-lt"/>
                <a:ea typeface="+mn-ea"/>
                <a:cs typeface="+mn-cs"/>
              </a:rPr>
              <a:t>Git and GitHub</a:t>
            </a:r>
          </a:p>
        </p:txBody>
      </p:sp>
      <p:sp>
        <p:nvSpPr>
          <p:cNvPr id="33" name="Freeform: Shape 3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338654" y="6380002"/>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9580098" y="6356350"/>
            <a:ext cx="177370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6</a:t>
            </a:fld>
            <a:endParaRPr kumimoji="0" lang="en-US" b="0" i="0" u="none" strike="noStrike" normalizeH="0" noProof="0">
              <a:ln>
                <a:noFill/>
              </a:ln>
              <a:solidFill>
                <a:prstClr val="black">
                  <a:tint val="75000"/>
                </a:prstClr>
              </a:solidFill>
              <a:effectLst/>
              <a:uLnTx/>
              <a:uFillTx/>
            </a:endParaRPr>
          </a:p>
        </p:txBody>
      </p:sp>
      <p:sp>
        <p:nvSpPr>
          <p:cNvPr id="35" name="Freeform: Shape 34">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443615" y="478702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1B8E-F7DF-4A75-104B-5DD3AA73C4B7}"/>
              </a:ext>
            </a:extLst>
          </p:cNvPr>
          <p:cNvSpPr>
            <a:spLocks noGrp="1"/>
          </p:cNvSpPr>
          <p:nvPr>
            <p:ph type="title"/>
          </p:nvPr>
        </p:nvSpPr>
        <p:spPr/>
        <p:txBody>
          <a:bodyPr/>
          <a:lstStyle/>
          <a:p>
            <a:r>
              <a:rPr lang="en-US"/>
              <a:t>INSTALLATION</a:t>
            </a:r>
          </a:p>
        </p:txBody>
      </p:sp>
    </p:spTree>
    <p:extLst>
      <p:ext uri="{BB962C8B-B14F-4D97-AF65-F5344CB8AC3E}">
        <p14:creationId xmlns:p14="http://schemas.microsoft.com/office/powerpoint/2010/main" val="210599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52A83A1-8D92-6B22-FD15-DD6CFFF1BA6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b="1" dirty="0">
                <a:ea typeface="+mn-lt"/>
                <a:cs typeface="+mn-lt"/>
              </a:rPr>
              <a:t>Git for All Platforms: </a:t>
            </a:r>
            <a:endParaRPr lang="en-US" dirty="0"/>
          </a:p>
          <a:p>
            <a:pPr marL="0" indent="0">
              <a:buNone/>
            </a:pPr>
            <a:r>
              <a:rPr lang="en-US" dirty="0">
                <a:ea typeface="+mn-lt"/>
                <a:cs typeface="+mn-lt"/>
                <a:hlinkClick r:id="rId2"/>
              </a:rPr>
              <a:t>https://git-scm.com</a:t>
            </a:r>
            <a:endParaRPr lang="en-US" dirty="0">
              <a:ea typeface="+mn-lt"/>
              <a:cs typeface="+mn-lt"/>
            </a:endParaRPr>
          </a:p>
          <a:p>
            <a:pPr marL="0" indent="0">
              <a:buNone/>
            </a:pPr>
            <a:endParaRPr lang="en-US" dirty="0"/>
          </a:p>
          <a:p>
            <a:pPr marL="0" indent="0">
              <a:buNone/>
            </a:pPr>
            <a:r>
              <a:rPr lang="en-US" b="1" dirty="0">
                <a:ea typeface="+mn-lt"/>
                <a:cs typeface="+mn-lt"/>
              </a:rPr>
              <a:t>Create an Account on GitHub</a:t>
            </a:r>
          </a:p>
          <a:p>
            <a:pPr marL="0" indent="0">
              <a:buNone/>
            </a:pPr>
            <a:r>
              <a:rPr lang="en-US" dirty="0">
                <a:ea typeface="+mn-lt"/>
                <a:cs typeface="+mn-lt"/>
                <a:hlinkClick r:id="rId3"/>
              </a:rPr>
              <a:t>https://github.com/</a:t>
            </a:r>
            <a:endParaRPr lang="en-US" dirty="0">
              <a:ea typeface="+mn-lt"/>
              <a:cs typeface="+mn-lt"/>
            </a:endParaRPr>
          </a:p>
          <a:p>
            <a:pPr marL="0" indent="0">
              <a:buNone/>
            </a:pPr>
            <a:r>
              <a:rPr lang="en-US" dirty="0"/>
              <a:t>Use your learner email id to create the GitHub account so that you can enable the GitHub Student Developer pack.</a:t>
            </a:r>
          </a:p>
        </p:txBody>
      </p:sp>
      <p:sp>
        <p:nvSpPr>
          <p:cNvPr id="4" name="Date Placeholder 3">
            <a:extLst>
              <a:ext uri="{FF2B5EF4-FFF2-40B4-BE49-F238E27FC236}">
                <a16:creationId xmlns:a16="http://schemas.microsoft.com/office/drawing/2014/main" id="{C3DF9916-C230-B3F2-9542-301A550AD173}"/>
              </a:ext>
            </a:extLst>
          </p:cNvPr>
          <p:cNvSpPr>
            <a:spLocks noGrp="1"/>
          </p:cNvSpPr>
          <p:nvPr>
            <p:ph type="dt" sz="half" idx="10"/>
          </p:nvPr>
        </p:nvSpPr>
        <p:spPr>
          <a:xfrm>
            <a:off x="838200" y="6356350"/>
            <a:ext cx="1639957" cy="365125"/>
          </a:xfrm>
        </p:spPr>
        <p:txBody>
          <a:bodyPr>
            <a:normAutofit/>
          </a:bodyPr>
          <a:lstStyle/>
          <a:p>
            <a:pPr>
              <a:spcAft>
                <a:spcPts val="600"/>
              </a:spcAft>
              <a:defRPr/>
            </a:pPr>
            <a:r>
              <a:rPr lang="en-US">
                <a:solidFill>
                  <a:srgbClr val="FFFFFF"/>
                </a:solidFill>
              </a:rPr>
              <a:t>9/3/20XX</a:t>
            </a:r>
          </a:p>
        </p:txBody>
      </p:sp>
      <p:sp>
        <p:nvSpPr>
          <p:cNvPr id="5" name="Footer Placeholder 4">
            <a:extLst>
              <a:ext uri="{FF2B5EF4-FFF2-40B4-BE49-F238E27FC236}">
                <a16:creationId xmlns:a16="http://schemas.microsoft.com/office/drawing/2014/main" id="{9E889973-478C-A072-E27A-4EE2E93F6DE4}"/>
              </a:ext>
            </a:extLst>
          </p:cNvPr>
          <p:cNvSpPr>
            <a:spLocks noGrp="1"/>
          </p:cNvSpPr>
          <p:nvPr>
            <p:ph type="ftr" sz="quarter" idx="11"/>
          </p:nvPr>
        </p:nvSpPr>
        <p:spPr>
          <a:xfrm>
            <a:off x="4038600" y="6356350"/>
            <a:ext cx="5251174" cy="365125"/>
          </a:xfrm>
        </p:spPr>
        <p:txBody>
          <a:bodyPr>
            <a:normAutofit/>
          </a:bodyPr>
          <a:lstStyle/>
          <a:p>
            <a:pPr>
              <a:spcAft>
                <a:spcPts val="600"/>
              </a:spcAft>
              <a:defRPr/>
            </a:pPr>
            <a:r>
              <a:rPr lang="en-US"/>
              <a:t>Git and GitHub</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4E1DEF67-490B-639D-7D44-6A0213272444}"/>
              </a:ext>
            </a:extLst>
          </p:cNvPr>
          <p:cNvSpPr>
            <a:spLocks noGrp="1"/>
          </p:cNvSpPr>
          <p:nvPr>
            <p:ph type="sldNum" sz="quarter" idx="12"/>
          </p:nvPr>
        </p:nvSpPr>
        <p:spPr>
          <a:xfrm>
            <a:off x="9541564" y="6356350"/>
            <a:ext cx="181223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8</a:t>
            </a:fld>
            <a:endParaRPr lang="en-US">
              <a:solidFill>
                <a:prstClr val="black">
                  <a:tint val="75000"/>
                </a:prstClr>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95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1DF1-94F7-272E-6238-E62EE2E4D129}"/>
              </a:ext>
            </a:extLst>
          </p:cNvPr>
          <p:cNvSpPr>
            <a:spLocks noGrp="1"/>
          </p:cNvSpPr>
          <p:nvPr>
            <p:ph type="title"/>
          </p:nvPr>
        </p:nvSpPr>
        <p:spPr/>
        <p:txBody>
          <a:bodyPr/>
          <a:lstStyle/>
          <a:p>
            <a:r>
              <a:rPr lang="en-US"/>
              <a:t>SETUP</a:t>
            </a:r>
          </a:p>
        </p:txBody>
      </p:sp>
    </p:spTree>
    <p:extLst>
      <p:ext uri="{BB962C8B-B14F-4D97-AF65-F5344CB8AC3E}">
        <p14:creationId xmlns:p14="http://schemas.microsoft.com/office/powerpoint/2010/main" val="305644374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B41321CA564649B73D1A38B08E46B3" ma:contentTypeVersion="4" ma:contentTypeDescription="Create a new document." ma:contentTypeScope="" ma:versionID="aa77a5e5df56e8c34feba30315400cae">
  <xsd:schema xmlns:xsd="http://www.w3.org/2001/XMLSchema" xmlns:xs="http://www.w3.org/2001/XMLSchema" xmlns:p="http://schemas.microsoft.com/office/2006/metadata/properties" xmlns:ns3="9e5693fd-b66c-4946-9e9c-e96f33e42bd3" targetNamespace="http://schemas.microsoft.com/office/2006/metadata/properties" ma:root="true" ma:fieldsID="f49865528ddff2af10bfab015e1a438c" ns3:_="">
    <xsd:import namespace="9e5693fd-b66c-4946-9e9c-e96f33e42b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693fd-b66c-4946-9e9c-e96f33e42b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e5693fd-b66c-4946-9e9c-e96f33e42bd3" xsi:nil="true"/>
  </documentManagement>
</p:properties>
</file>

<file path=customXml/itemProps1.xml><?xml version="1.0" encoding="utf-8"?>
<ds:datastoreItem xmlns:ds="http://schemas.openxmlformats.org/officeDocument/2006/customXml" ds:itemID="{1111EA80-B5D1-488B-A5DC-A39B80A697D5}">
  <ds:schemaRefs>
    <ds:schemaRef ds:uri="9e5693fd-b66c-4946-9e9c-e96f33e42b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openxmlformats.org/package/2006/metadata/core-properties"/>
    <ds:schemaRef ds:uri="http://schemas.microsoft.com/office/2006/documentManagement/types"/>
    <ds:schemaRef ds:uri="http://purl.org/dc/dcmitype/"/>
    <ds:schemaRef ds:uri="9e5693fd-b66c-4946-9e9c-e96f33e42bd3"/>
    <ds:schemaRef ds:uri="http://schemas.microsoft.com/office/infopath/2007/PartnerControls"/>
    <ds:schemaRef ds:uri="http://purl.org/dc/term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Shapes presentation</Template>
  <TotalTime>0</TotalTime>
  <Words>1041</Words>
  <Application>Microsoft Office PowerPoint</Application>
  <PresentationFormat>Widescreen</PresentationFormat>
  <Paragraphs>150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ShapesVTI</vt:lpstr>
      <vt:lpstr>GIT AND GITHUB</vt:lpstr>
      <vt:lpstr>Agenda</vt:lpstr>
      <vt:lpstr>Introduction to </vt:lpstr>
      <vt:lpstr>GIT</vt:lpstr>
      <vt:lpstr>GIT</vt:lpstr>
      <vt:lpstr>Introduction</vt:lpstr>
      <vt:lpstr>INSTALLATION</vt:lpstr>
      <vt:lpstr>PowerPoint Presentation</vt:lpstr>
      <vt:lpstr>SETUP</vt:lpstr>
      <vt:lpstr>PowerPoint Presentation</vt:lpstr>
      <vt:lpstr>INITIALIZING</vt:lpstr>
      <vt:lpstr>PowerPoint Presentation</vt:lpstr>
      <vt:lpstr>STAGE  &amp;  SNAPSHOT</vt:lpstr>
      <vt:lpstr>Staging And Commit</vt:lpstr>
      <vt:lpstr>PowerPoint Presentation</vt:lpstr>
      <vt:lpstr>BRANCH  &amp;  MERGE</vt:lpstr>
      <vt:lpstr>Branching In Git</vt:lpstr>
      <vt:lpstr>PowerPoint Presentation</vt:lpstr>
      <vt:lpstr>INSPECT &amp; COMPARE </vt:lpstr>
      <vt:lpstr>PowerPoint Presentation</vt:lpstr>
      <vt:lpstr>SHARE &amp; UPDATE</vt:lpstr>
      <vt:lpstr>PowerPoint Presentation</vt:lpstr>
      <vt:lpstr> OPEN-SOURCE </vt:lpstr>
      <vt:lpstr>What does Open-source mean?</vt:lpstr>
      <vt:lpstr>Famous examples:</vt:lpstr>
      <vt:lpstr>Benefits of Open-Source 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SUJAL RANJAN 210906016</dc:creator>
  <cp:lastModifiedBy>ABHINAV AGRAWAL - 190905190</cp:lastModifiedBy>
  <cp:revision>2</cp:revision>
  <dcterms:created xsi:type="dcterms:W3CDTF">2022-10-04T07:30:01Z</dcterms:created>
  <dcterms:modified xsi:type="dcterms:W3CDTF">2022-10-08T13:33:39Z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0x0101001BB41321CA564649B73D1A38B08E46B3</vt:lpwstr>
  </property>
</Properties>
</file>