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Proactive Server/Device Failure Detection Dashboard</a:t>
            </a:r>
          </a:p>
          <a:p>
            <a:pPr/>
            <a:r>
              <a:t>Real-time monitoring, anomaly detection, prediction, and alerting</a:t>
            </a:r>
          </a:p>
          <a:p>
            <a:pPr/>
            <a:r>
              <a:t>Covers all MVP and advanced requirements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Enables proactive, data-driven IT operations</a:t>
            </a:r>
          </a:p>
          <a:p>
            <a:pPr/>
            <a:r>
              <a:t>Reduces downtime and improves reliability</a:t>
            </a:r>
          </a:p>
          <a:p>
            <a:pPr/>
            <a:r>
              <a:t>Optimizes maintenance and enhances customer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 &amp; Asset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Ingests event logs, server issue data, and ticket dumps</a:t>
            </a:r>
          </a:p>
          <a:p>
            <a:pPr/>
            <a:r>
              <a:t>Simulates metrics (CPU, Memory, Disk I/O, Network) for 5+ servers</a:t>
            </a:r>
          </a:p>
          <a:p>
            <a:pPr/>
            <a:r>
              <a:t>Supports real and synthetic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 Modeling &amp;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Establishes statistical baselines for each metric per server</a:t>
            </a:r>
          </a:p>
          <a:p>
            <a:pPr/>
            <a:r>
              <a:t>Detects anomalies using thresholds</a:t>
            </a:r>
          </a:p>
          <a:p>
            <a:pPr/>
            <a:r>
              <a:t>Highlights deviations from normal behavior</a:t>
            </a:r>
          </a:p>
        </p:txBody>
      </p:sp>
      <p:pic>
        <p:nvPicPr>
          <p:cNvPr id="4" name="Picture 3" descr="slid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3086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Time-to-Failure (TTF)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Predicts TTF for hardware and metrics using historical patterns</a:t>
            </a:r>
          </a:p>
          <a:p>
            <a:pPr/>
            <a:r>
              <a:t>Displays TTF estimates for each server and metric</a:t>
            </a:r>
          </a:p>
          <a:p>
            <a:pPr/>
            <a:r>
              <a:t>Enables proactive maintenance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Cross-Metric &amp; Cross-Device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Visualizes anomalies across metrics and servers</a:t>
            </a:r>
          </a:p>
          <a:p>
            <a:pPr/>
            <a:r>
              <a:t>Detects cascading failures and correlated events</a:t>
            </a:r>
          </a:p>
          <a:p>
            <a:pPr/>
            <a:r>
              <a:t>Heatmaps and tables for root cause analysis</a:t>
            </a:r>
          </a:p>
        </p:txBody>
      </p:sp>
      <p:pic>
        <p:nvPicPr>
          <p:cNvPr id="4" name="Picture 3" descr="slid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Alerting &amp;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Sends alerts via Outlook email and Microsoft Teams</a:t>
            </a:r>
          </a:p>
          <a:p>
            <a:pPr/>
            <a:r>
              <a:t>Includes server, metric, deviation, timestamp</a:t>
            </a:r>
          </a:p>
          <a:p>
            <a:pPr/>
            <a:r>
              <a:t>Supports routing, deduplication, and history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Visualization &amp;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Interactive dashboards with Plotly and Seaborn</a:t>
            </a:r>
          </a:p>
          <a:p>
            <a:pPr/>
            <a:r>
              <a:t>Custom thresholds and alert settings</a:t>
            </a:r>
          </a:p>
          <a:p>
            <a:pPr/>
            <a:r>
              <a:t>Multi-server comparison and forecasts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Experience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Role-based views: Viewer, Operator, Admin</a:t>
            </a:r>
          </a:p>
          <a:p>
            <a:pPr/>
            <a:r>
              <a:t>Export/download anomaly data</a:t>
            </a:r>
          </a:p>
          <a:p>
            <a:pPr/>
            <a:r>
              <a:t>Simulated remediation playbooks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&amp; Beyond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MVP fully covered: ingestion, detection, TTF, alerting</a:t>
            </a:r>
          </a:p>
          <a:p>
            <a:pPr/>
            <a:r>
              <a:t>Advanced features: thresholds, plots, history, heatmaps</a:t>
            </a:r>
          </a:p>
          <a:p>
            <a:pPr/>
            <a:r>
              <a:t>Scalable and extensible for AI/ML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