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4572000" cy="45720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160" d="100"/>
          <a:sy n="160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951C-FC8F-A343-A66B-08A8C6EDCB4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8A07-379C-CA40-B7C6-2FDC28D5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73530"/>
              </p:ext>
            </p:extLst>
          </p:nvPr>
        </p:nvGraphicFramePr>
        <p:xfrm>
          <a:off x="0" y="1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0" b="1" cap="none" spc="0" dirty="0" smtClean="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sz="8000" b="1" cap="none" spc="0" dirty="0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12689" y="516835"/>
            <a:ext cx="184731" cy="225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27795"/>
              </p:ext>
            </p:extLst>
          </p:nvPr>
        </p:nvGraphicFramePr>
        <p:xfrm>
          <a:off x="0" y="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blipFill dpi="0" rotWithShape="1">
                      <a:blip r:embed="rId2">
                        <a:alphaModFix amt="59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247"/>
              </p:ext>
            </p:extLst>
          </p:nvPr>
        </p:nvGraphicFramePr>
        <p:xfrm>
          <a:off x="-1" y="4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49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79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blipFill dpi="0" rotWithShape="1">
                      <a:blip r:embed="rId2">
                        <a:alphaModFix amt="43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0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134</Words>
  <Application>Microsoft Macintosh PowerPoint</Application>
  <PresentationFormat>Custom</PresentationFormat>
  <Paragraphs>134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2017-04-28T16:10:02Z</dcterms:created>
  <dcterms:modified xsi:type="dcterms:W3CDTF">2017-04-29T16:52:52Z</dcterms:modified>
</cp:coreProperties>
</file>