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5" r:id="rId5"/>
    <p:sldId id="258" r:id="rId6"/>
    <p:sldId id="259" r:id="rId7"/>
    <p:sldId id="260" r:id="rId8"/>
    <p:sldId id="270" r:id="rId9"/>
    <p:sldId id="271" r:id="rId10"/>
    <p:sldId id="272" r:id="rId11"/>
    <p:sldId id="261" r:id="rId12"/>
    <p:sldId id="262" r:id="rId13"/>
    <p:sldId id="263" r:id="rId14"/>
    <p:sldId id="264" r:id="rId15"/>
    <p:sldId id="267" r:id="rId16"/>
    <p:sldId id="269"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F40A50E-A2DB-4D97-9E3B-6E34BAFD3A3B}">
          <p14:sldIdLst>
            <p14:sldId id="256"/>
            <p14:sldId id="257"/>
            <p14:sldId id="268"/>
            <p14:sldId id="265"/>
            <p14:sldId id="258"/>
            <p14:sldId id="259"/>
            <p14:sldId id="260"/>
            <p14:sldId id="270"/>
            <p14:sldId id="271"/>
            <p14:sldId id="272"/>
            <p14:sldId id="261"/>
            <p14:sldId id="262"/>
            <p14:sldId id="263"/>
            <p14:sldId id="264"/>
          </p14:sldIdLst>
        </p14:section>
        <p14:section name="Untitled Section" id="{ABEF4DD3-ACA5-454B-9C06-0D89AEBD35B7}">
          <p14:sldIdLst>
            <p14:sldId id="267"/>
            <p14:sldId id="269"/>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82281F-950E-4C3B-8994-296F028E8158}" v="1" dt="2022-02-05T07:38:48.055"/>
    <p1510:client id="{72FE5134-6236-4760-638D-7439FED2DCA9}" v="57" dt="2022-02-04T18:26:49.011"/>
    <p1510:client id="{77B1E4F2-FE65-8CD8-8ADA-7AE1760672B9}" v="5" dt="2022-02-05T09:35:21.750"/>
    <p1510:client id="{914ED136-DA43-955B-2AA2-725F57F51E61}" v="776" dt="2022-02-06T07:33:03.378"/>
    <p1510:client id="{FEDFC979-C415-1F41-44AF-739FD0E792BC}" v="173" dt="2022-02-04T13:15:57.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914ED136-DA43-955B-2AA2-725F57F51E61}"/>
    <pc:docChg chg="modSld">
      <pc:chgData name="" userId="" providerId="" clId="Web-{914ED136-DA43-955B-2AA2-725F57F51E61}" dt="2022-02-06T05:53:18.872" v="1" actId="20577"/>
      <pc:docMkLst>
        <pc:docMk/>
      </pc:docMkLst>
      <pc:sldChg chg="modSp">
        <pc:chgData name="" userId="" providerId="" clId="Web-{914ED136-DA43-955B-2AA2-725F57F51E61}" dt="2022-02-06T05:53:18.872" v="1" actId="20577"/>
        <pc:sldMkLst>
          <pc:docMk/>
          <pc:sldMk cId="980543236" sldId="256"/>
        </pc:sldMkLst>
        <pc:spChg chg="mod">
          <ac:chgData name="" userId="" providerId="" clId="Web-{914ED136-DA43-955B-2AA2-725F57F51E61}" dt="2022-02-06T05:53:18.872" v="1" actId="20577"/>
          <ac:spMkLst>
            <pc:docMk/>
            <pc:sldMk cId="980543236" sldId="256"/>
            <ac:spMk id="5" creationId="{06C1F3C0-A8FF-48B4-A280-DBA533CA820C}"/>
          </ac:spMkLst>
        </pc:spChg>
      </pc:sldChg>
    </pc:docChg>
  </pc:docChgLst>
  <pc:docChgLst>
    <pc:chgData name="Guest User" userId="S::urn:spo:anon#7a30ee8211b2aa04dc7b21b96ba11275deecadc4932f3783c64ff160c9b36219::" providerId="AD" clId="Web-{FEDFC979-C415-1F41-44AF-739FD0E792BC}"/>
    <pc:docChg chg="modSld">
      <pc:chgData name="Guest User" userId="S::urn:spo:anon#7a30ee8211b2aa04dc7b21b96ba11275deecadc4932f3783c64ff160c9b36219::" providerId="AD" clId="Web-{FEDFC979-C415-1F41-44AF-739FD0E792BC}" dt="2022-02-04T13:15:57.210" v="169" actId="20577"/>
      <pc:docMkLst>
        <pc:docMk/>
      </pc:docMkLst>
      <pc:sldChg chg="modSp">
        <pc:chgData name="Guest User" userId="S::urn:spo:anon#7a30ee8211b2aa04dc7b21b96ba11275deecadc4932f3783c64ff160c9b36219::" providerId="AD" clId="Web-{FEDFC979-C415-1F41-44AF-739FD0E792BC}" dt="2022-02-04T13:15:57.210" v="169" actId="20577"/>
        <pc:sldMkLst>
          <pc:docMk/>
          <pc:sldMk cId="980543236" sldId="256"/>
        </pc:sldMkLst>
        <pc:spChg chg="mod">
          <ac:chgData name="Guest User" userId="S::urn:spo:anon#7a30ee8211b2aa04dc7b21b96ba11275deecadc4932f3783c64ff160c9b36219::" providerId="AD" clId="Web-{FEDFC979-C415-1F41-44AF-739FD0E792BC}" dt="2022-02-04T13:15:57.210" v="169" actId="20577"/>
          <ac:spMkLst>
            <pc:docMk/>
            <pc:sldMk cId="980543236" sldId="256"/>
            <ac:spMk id="2" creationId="{5415DF57-098C-4FCB-B7A8-E497E9B6043E}"/>
          </ac:spMkLst>
        </pc:spChg>
      </pc:sldChg>
      <pc:sldChg chg="modSp">
        <pc:chgData name="Guest User" userId="S::urn:spo:anon#7a30ee8211b2aa04dc7b21b96ba11275deecadc4932f3783c64ff160c9b36219::" providerId="AD" clId="Web-{FEDFC979-C415-1F41-44AF-739FD0E792BC}" dt="2022-02-04T13:12:36.454" v="95" actId="20577"/>
        <pc:sldMkLst>
          <pc:docMk/>
          <pc:sldMk cId="1189884346" sldId="257"/>
        </pc:sldMkLst>
        <pc:spChg chg="mod">
          <ac:chgData name="Guest User" userId="S::urn:spo:anon#7a30ee8211b2aa04dc7b21b96ba11275deecadc4932f3783c64ff160c9b36219::" providerId="AD" clId="Web-{FEDFC979-C415-1F41-44AF-739FD0E792BC}" dt="2022-02-04T13:12:36.454" v="95" actId="20577"/>
          <ac:spMkLst>
            <pc:docMk/>
            <pc:sldMk cId="1189884346" sldId="257"/>
            <ac:spMk id="3" creationId="{DEFFB6BC-B8A2-4F6A-861D-C36B251B727B}"/>
          </ac:spMkLst>
        </pc:spChg>
      </pc:sldChg>
      <pc:sldChg chg="modSp">
        <pc:chgData name="Guest User" userId="S::urn:spo:anon#7a30ee8211b2aa04dc7b21b96ba11275deecadc4932f3783c64ff160c9b36219::" providerId="AD" clId="Web-{FEDFC979-C415-1F41-44AF-739FD0E792BC}" dt="2022-02-04T13:14:32.473" v="131" actId="20577"/>
        <pc:sldMkLst>
          <pc:docMk/>
          <pc:sldMk cId="2277255098" sldId="268"/>
        </pc:sldMkLst>
        <pc:spChg chg="mod">
          <ac:chgData name="Guest User" userId="S::urn:spo:anon#7a30ee8211b2aa04dc7b21b96ba11275deecadc4932f3783c64ff160c9b36219::" providerId="AD" clId="Web-{FEDFC979-C415-1F41-44AF-739FD0E792BC}" dt="2022-02-04T13:14:32.473" v="131" actId="20577"/>
          <ac:spMkLst>
            <pc:docMk/>
            <pc:sldMk cId="2277255098" sldId="268"/>
            <ac:spMk id="3" creationId="{DEFFB6BC-B8A2-4F6A-861D-C36B251B727B}"/>
          </ac:spMkLst>
        </pc:spChg>
      </pc:sldChg>
    </pc:docChg>
  </pc:docChgLst>
  <pc:docChgLst>
    <pc:chgData name="अतिथि उपयोगकर्ता" userId="S::urn:spo:anon#7a30ee8211b2aa04dc7b21b96ba11275deecadc4932f3783c64ff160c9b36219::" providerId="AD" clId="Web-{1082281F-950E-4C3B-8994-296F028E8158}"/>
    <pc:docChg chg="modSld">
      <pc:chgData name="अतिथि उपयोगकर्ता" userId="S::urn:spo:anon#7a30ee8211b2aa04dc7b21b96ba11275deecadc4932f3783c64ff160c9b36219::" providerId="AD" clId="Web-{1082281F-950E-4C3B-8994-296F028E8158}" dt="2022-02-05T07:38:48.055" v="0" actId="1076"/>
      <pc:docMkLst>
        <pc:docMk/>
      </pc:docMkLst>
      <pc:sldChg chg="modSp">
        <pc:chgData name="अतिथि उपयोगकर्ता" userId="S::urn:spo:anon#7a30ee8211b2aa04dc7b21b96ba11275deecadc4932f3783c64ff160c9b36219::" providerId="AD" clId="Web-{1082281F-950E-4C3B-8994-296F028E8158}" dt="2022-02-05T07:38:48.055" v="0" actId="1076"/>
        <pc:sldMkLst>
          <pc:docMk/>
          <pc:sldMk cId="496619649" sldId="261"/>
        </pc:sldMkLst>
        <pc:spChg chg="mod">
          <ac:chgData name="अतिथि उपयोगकर्ता" userId="S::urn:spo:anon#7a30ee8211b2aa04dc7b21b96ba11275deecadc4932f3783c64ff160c9b36219::" providerId="AD" clId="Web-{1082281F-950E-4C3B-8994-296F028E8158}" dt="2022-02-05T07:38:48.055" v="0" actId="1076"/>
          <ac:spMkLst>
            <pc:docMk/>
            <pc:sldMk cId="496619649" sldId="261"/>
            <ac:spMk id="3" creationId="{D937833B-3907-4B83-9F77-D0F494B71546}"/>
          </ac:spMkLst>
        </pc:spChg>
      </pc:sldChg>
    </pc:docChg>
  </pc:docChgLst>
  <pc:docChgLst>
    <pc:chgData name="Guest User" userId="S::urn:spo:anon#7a30ee8211b2aa04dc7b21b96ba11275deecadc4932f3783c64ff160c9b36219::" providerId="AD" clId="Web-{72FE5134-6236-4760-638D-7439FED2DCA9}"/>
    <pc:docChg chg="modSld">
      <pc:chgData name="Guest User" userId="S::urn:spo:anon#7a30ee8211b2aa04dc7b21b96ba11275deecadc4932f3783c64ff160c9b36219::" providerId="AD" clId="Web-{72FE5134-6236-4760-638D-7439FED2DCA9}" dt="2022-02-04T18:26:49.011" v="47" actId="20577"/>
      <pc:docMkLst>
        <pc:docMk/>
      </pc:docMkLst>
      <pc:sldChg chg="modSp">
        <pc:chgData name="Guest User" userId="S::urn:spo:anon#7a30ee8211b2aa04dc7b21b96ba11275deecadc4932f3783c64ff160c9b36219::" providerId="AD" clId="Web-{72FE5134-6236-4760-638D-7439FED2DCA9}" dt="2022-02-04T18:26:49.011" v="47" actId="20577"/>
        <pc:sldMkLst>
          <pc:docMk/>
          <pc:sldMk cId="1023676988" sldId="258"/>
        </pc:sldMkLst>
        <pc:spChg chg="mod">
          <ac:chgData name="Guest User" userId="S::urn:spo:anon#7a30ee8211b2aa04dc7b21b96ba11275deecadc4932f3783c64ff160c9b36219::" providerId="AD" clId="Web-{72FE5134-6236-4760-638D-7439FED2DCA9}" dt="2022-02-04T18:26:49.011" v="47" actId="20577"/>
          <ac:spMkLst>
            <pc:docMk/>
            <pc:sldMk cId="1023676988" sldId="258"/>
            <ac:spMk id="3" creationId="{2473D968-550A-45A2-B636-4D6F7BFB4421}"/>
          </ac:spMkLst>
        </pc:spChg>
      </pc:sldChg>
      <pc:sldChg chg="addSp modSp">
        <pc:chgData name="Guest User" userId="S::urn:spo:anon#7a30ee8211b2aa04dc7b21b96ba11275deecadc4932f3783c64ff160c9b36219::" providerId="AD" clId="Web-{72FE5134-6236-4760-638D-7439FED2DCA9}" dt="2022-02-04T18:20:11.264" v="44" actId="20577"/>
        <pc:sldMkLst>
          <pc:docMk/>
          <pc:sldMk cId="3784711537" sldId="265"/>
        </pc:sldMkLst>
        <pc:spChg chg="mod">
          <ac:chgData name="Guest User" userId="S::urn:spo:anon#7a30ee8211b2aa04dc7b21b96ba11275deecadc4932f3783c64ff160c9b36219::" providerId="AD" clId="Web-{72FE5134-6236-4760-638D-7439FED2DCA9}" dt="2022-02-04T18:17:21.071" v="28" actId="20577"/>
          <ac:spMkLst>
            <pc:docMk/>
            <pc:sldMk cId="3784711537" sldId="265"/>
            <ac:spMk id="3" creationId="{DEFFB6BC-B8A2-4F6A-861D-C36B251B727B}"/>
          </ac:spMkLst>
        </pc:spChg>
        <pc:spChg chg="add mod">
          <ac:chgData name="Guest User" userId="S::urn:spo:anon#7a30ee8211b2aa04dc7b21b96ba11275deecadc4932f3783c64ff160c9b36219::" providerId="AD" clId="Web-{72FE5134-6236-4760-638D-7439FED2DCA9}" dt="2022-02-04T18:20:11.264" v="44" actId="20577"/>
          <ac:spMkLst>
            <pc:docMk/>
            <pc:sldMk cId="3784711537" sldId="265"/>
            <ac:spMk id="4" creationId="{0F7DFEFE-0B9A-47F0-95B6-660940657DF6}"/>
          </ac:spMkLst>
        </pc:spChg>
      </pc:sldChg>
    </pc:docChg>
  </pc:docChgLst>
  <pc:docChgLst>
    <pc:chgData clId="Web-{FEDFC979-C415-1F41-44AF-739FD0E792BC}"/>
    <pc:docChg chg="modSld">
      <pc:chgData name="" userId="" providerId="" clId="Web-{FEDFC979-C415-1F41-44AF-739FD0E792BC}" dt="2022-02-04T13:02:19.220" v="0" actId="20577"/>
      <pc:docMkLst>
        <pc:docMk/>
      </pc:docMkLst>
      <pc:sldChg chg="modSp">
        <pc:chgData name="" userId="" providerId="" clId="Web-{FEDFC979-C415-1F41-44AF-739FD0E792BC}" dt="2022-02-04T13:02:19.220" v="0" actId="20577"/>
        <pc:sldMkLst>
          <pc:docMk/>
          <pc:sldMk cId="1189884346" sldId="257"/>
        </pc:sldMkLst>
        <pc:spChg chg="mod">
          <ac:chgData name="" userId="" providerId="" clId="Web-{FEDFC979-C415-1F41-44AF-739FD0E792BC}" dt="2022-02-04T13:02:19.220" v="0" actId="20577"/>
          <ac:spMkLst>
            <pc:docMk/>
            <pc:sldMk cId="1189884346" sldId="257"/>
            <ac:spMk id="3" creationId="{DEFFB6BC-B8A2-4F6A-861D-C36B251B727B}"/>
          </ac:spMkLst>
        </pc:spChg>
      </pc:sldChg>
    </pc:docChg>
  </pc:docChgLst>
  <pc:docChgLst>
    <pc:chgData name="Guest User" userId="S::urn:spo:anon#7a30ee8211b2aa04dc7b21b96ba11275deecadc4932f3783c64ff160c9b36219::" providerId="AD" clId="Web-{914ED136-DA43-955B-2AA2-725F57F51E61}"/>
    <pc:docChg chg="modSld">
      <pc:chgData name="Guest User" userId="S::urn:spo:anon#7a30ee8211b2aa04dc7b21b96ba11275deecadc4932f3783c64ff160c9b36219::" providerId="AD" clId="Web-{914ED136-DA43-955B-2AA2-725F57F51E61}" dt="2022-02-06T07:33:01.315" v="782" actId="20577"/>
      <pc:docMkLst>
        <pc:docMk/>
      </pc:docMkLst>
      <pc:sldChg chg="delSp modSp">
        <pc:chgData name="Guest User" userId="S::urn:spo:anon#7a30ee8211b2aa04dc7b21b96ba11275deecadc4932f3783c64ff160c9b36219::" providerId="AD" clId="Web-{914ED136-DA43-955B-2AA2-725F57F51E61}" dt="2022-02-06T05:53:36.076" v="4"/>
        <pc:sldMkLst>
          <pc:docMk/>
          <pc:sldMk cId="980543236" sldId="256"/>
        </pc:sldMkLst>
        <pc:spChg chg="del">
          <ac:chgData name="Guest User" userId="S::urn:spo:anon#7a30ee8211b2aa04dc7b21b96ba11275deecadc4932f3783c64ff160c9b36219::" providerId="AD" clId="Web-{914ED136-DA43-955B-2AA2-725F57F51E61}" dt="2022-02-06T05:53:36.076" v="4"/>
          <ac:spMkLst>
            <pc:docMk/>
            <pc:sldMk cId="980543236" sldId="256"/>
            <ac:spMk id="3" creationId="{3205655E-2F23-4689-AB17-F7C34A058F5D}"/>
          </ac:spMkLst>
        </pc:spChg>
        <pc:spChg chg="del">
          <ac:chgData name="Guest User" userId="S::urn:spo:anon#7a30ee8211b2aa04dc7b21b96ba11275deecadc4932f3783c64ff160c9b36219::" providerId="AD" clId="Web-{914ED136-DA43-955B-2AA2-725F57F51E61}" dt="2022-02-06T05:53:32.247" v="3"/>
          <ac:spMkLst>
            <pc:docMk/>
            <pc:sldMk cId="980543236" sldId="256"/>
            <ac:spMk id="4" creationId="{DF105E30-2FAE-4873-BF3F-CC87C803A5F0}"/>
          </ac:spMkLst>
        </pc:spChg>
        <pc:spChg chg="del mod">
          <ac:chgData name="Guest User" userId="S::urn:spo:anon#7a30ee8211b2aa04dc7b21b96ba11275deecadc4932f3783c64ff160c9b36219::" providerId="AD" clId="Web-{914ED136-DA43-955B-2AA2-725F57F51E61}" dt="2022-02-06T05:53:28.091" v="2"/>
          <ac:spMkLst>
            <pc:docMk/>
            <pc:sldMk cId="980543236" sldId="256"/>
            <ac:spMk id="5" creationId="{06C1F3C0-A8FF-48B4-A280-DBA533CA820C}"/>
          </ac:spMkLst>
        </pc:spChg>
      </pc:sldChg>
      <pc:sldChg chg="modSp">
        <pc:chgData name="Guest User" userId="S::urn:spo:anon#7a30ee8211b2aa04dc7b21b96ba11275deecadc4932f3783c64ff160c9b36219::" providerId="AD" clId="Web-{914ED136-DA43-955B-2AA2-725F57F51E61}" dt="2022-02-06T05:56:55.534" v="21" actId="20577"/>
        <pc:sldMkLst>
          <pc:docMk/>
          <pc:sldMk cId="1189884346" sldId="257"/>
        </pc:sldMkLst>
        <pc:spChg chg="mod">
          <ac:chgData name="Guest User" userId="S::urn:spo:anon#7a30ee8211b2aa04dc7b21b96ba11275deecadc4932f3783c64ff160c9b36219::" providerId="AD" clId="Web-{914ED136-DA43-955B-2AA2-725F57F51E61}" dt="2022-02-06T05:56:55.534" v="21" actId="20577"/>
          <ac:spMkLst>
            <pc:docMk/>
            <pc:sldMk cId="1189884346" sldId="257"/>
            <ac:spMk id="2" creationId="{353C86B1-7C33-4A37-A176-9016ACFEE5C4}"/>
          </ac:spMkLst>
        </pc:spChg>
        <pc:spChg chg="mod">
          <ac:chgData name="Guest User" userId="S::urn:spo:anon#7a30ee8211b2aa04dc7b21b96ba11275deecadc4932f3783c64ff160c9b36219::" providerId="AD" clId="Web-{914ED136-DA43-955B-2AA2-725F57F51E61}" dt="2022-02-06T05:54:37.905" v="18" actId="20577"/>
          <ac:spMkLst>
            <pc:docMk/>
            <pc:sldMk cId="1189884346" sldId="257"/>
            <ac:spMk id="3" creationId="{DEFFB6BC-B8A2-4F6A-861D-C36B251B727B}"/>
          </ac:spMkLst>
        </pc:spChg>
      </pc:sldChg>
      <pc:sldChg chg="modSp">
        <pc:chgData name="Guest User" userId="S::urn:spo:anon#7a30ee8211b2aa04dc7b21b96ba11275deecadc4932f3783c64ff160c9b36219::" providerId="AD" clId="Web-{914ED136-DA43-955B-2AA2-725F57F51E61}" dt="2022-02-06T06:12:28.604" v="69" actId="20577"/>
        <pc:sldMkLst>
          <pc:docMk/>
          <pc:sldMk cId="1023676988" sldId="258"/>
        </pc:sldMkLst>
        <pc:spChg chg="mod">
          <ac:chgData name="Guest User" userId="S::urn:spo:anon#7a30ee8211b2aa04dc7b21b96ba11275deecadc4932f3783c64ff160c9b36219::" providerId="AD" clId="Web-{914ED136-DA43-955B-2AA2-725F57F51E61}" dt="2022-02-06T06:01:30.634" v="30" actId="20577"/>
          <ac:spMkLst>
            <pc:docMk/>
            <pc:sldMk cId="1023676988" sldId="258"/>
            <ac:spMk id="2" creationId="{01B94EB9-4981-4B64-BA7E-735F6CAD4324}"/>
          </ac:spMkLst>
        </pc:spChg>
        <pc:spChg chg="mod">
          <ac:chgData name="Guest User" userId="S::urn:spo:anon#7a30ee8211b2aa04dc7b21b96ba11275deecadc4932f3783c64ff160c9b36219::" providerId="AD" clId="Web-{914ED136-DA43-955B-2AA2-725F57F51E61}" dt="2022-02-06T06:12:28.604" v="69" actId="20577"/>
          <ac:spMkLst>
            <pc:docMk/>
            <pc:sldMk cId="1023676988" sldId="258"/>
            <ac:spMk id="3" creationId="{2473D968-550A-45A2-B636-4D6F7BFB4421}"/>
          </ac:spMkLst>
        </pc:spChg>
      </pc:sldChg>
      <pc:sldChg chg="modSp">
        <pc:chgData name="Guest User" userId="S::urn:spo:anon#7a30ee8211b2aa04dc7b21b96ba11275deecadc4932f3783c64ff160c9b36219::" providerId="AD" clId="Web-{914ED136-DA43-955B-2AA2-725F57F51E61}" dt="2022-02-06T06:16:52.376" v="136" actId="20577"/>
        <pc:sldMkLst>
          <pc:docMk/>
          <pc:sldMk cId="1741187183" sldId="259"/>
        </pc:sldMkLst>
        <pc:spChg chg="mod">
          <ac:chgData name="Guest User" userId="S::urn:spo:anon#7a30ee8211b2aa04dc7b21b96ba11275deecadc4932f3783c64ff160c9b36219::" providerId="AD" clId="Web-{914ED136-DA43-955B-2AA2-725F57F51E61}" dt="2022-02-06T06:02:47.261" v="31" actId="20577"/>
          <ac:spMkLst>
            <pc:docMk/>
            <pc:sldMk cId="1741187183" sldId="259"/>
            <ac:spMk id="2" creationId="{70B347B7-4FBF-466B-B290-31F20EBCD3F1}"/>
          </ac:spMkLst>
        </pc:spChg>
        <pc:spChg chg="mod">
          <ac:chgData name="Guest User" userId="S::urn:spo:anon#7a30ee8211b2aa04dc7b21b96ba11275deecadc4932f3783c64ff160c9b36219::" providerId="AD" clId="Web-{914ED136-DA43-955B-2AA2-725F57F51E61}" dt="2022-02-06T06:16:52.376" v="136" actId="20577"/>
          <ac:spMkLst>
            <pc:docMk/>
            <pc:sldMk cId="1741187183" sldId="259"/>
            <ac:spMk id="3" creationId="{C46ED790-B911-4363-9E4B-39B6B5FCE59E}"/>
          </ac:spMkLst>
        </pc:spChg>
      </pc:sldChg>
      <pc:sldChg chg="addSp delSp modSp">
        <pc:chgData name="Guest User" userId="S::urn:spo:anon#7a30ee8211b2aa04dc7b21b96ba11275deecadc4932f3783c64ff160c9b36219::" providerId="AD" clId="Web-{914ED136-DA43-955B-2AA2-725F57F51E61}" dt="2022-02-06T06:32:21.899" v="157" actId="1076"/>
        <pc:sldMkLst>
          <pc:docMk/>
          <pc:sldMk cId="308195611" sldId="260"/>
        </pc:sldMkLst>
        <pc:spChg chg="mod">
          <ac:chgData name="Guest User" userId="S::urn:spo:anon#7a30ee8211b2aa04dc7b21b96ba11275deecadc4932f3783c64ff160c9b36219::" providerId="AD" clId="Web-{914ED136-DA43-955B-2AA2-725F57F51E61}" dt="2022-02-06T06:24:54.888" v="137" actId="20577"/>
          <ac:spMkLst>
            <pc:docMk/>
            <pc:sldMk cId="308195611" sldId="260"/>
            <ac:spMk id="2" creationId="{DF7D89FB-6AE0-4387-B7C5-B6BE39BA7579}"/>
          </ac:spMkLst>
        </pc:spChg>
        <pc:spChg chg="mod">
          <ac:chgData name="Guest User" userId="S::urn:spo:anon#7a30ee8211b2aa04dc7b21b96ba11275deecadc4932f3783c64ff160c9b36219::" providerId="AD" clId="Web-{914ED136-DA43-955B-2AA2-725F57F51E61}" dt="2022-02-06T06:27:33.032" v="151" actId="20577"/>
          <ac:spMkLst>
            <pc:docMk/>
            <pc:sldMk cId="308195611" sldId="260"/>
            <ac:spMk id="3" creationId="{6E77542C-676C-4616-8042-1D07436B8F46}"/>
          </ac:spMkLst>
        </pc:spChg>
        <pc:picChg chg="add del mod">
          <ac:chgData name="Guest User" userId="S::urn:spo:anon#7a30ee8211b2aa04dc7b21b96ba11275deecadc4932f3783c64ff160c9b36219::" providerId="AD" clId="Web-{914ED136-DA43-955B-2AA2-725F57F51E61}" dt="2022-02-06T06:27:59.721" v="153"/>
          <ac:picMkLst>
            <pc:docMk/>
            <pc:sldMk cId="308195611" sldId="260"/>
            <ac:picMk id="4" creationId="{EDE47C22-B9CA-4839-8901-F932FF9A4780}"/>
          </ac:picMkLst>
        </pc:picChg>
        <pc:picChg chg="add mod">
          <ac:chgData name="Guest User" userId="S::urn:spo:anon#7a30ee8211b2aa04dc7b21b96ba11275deecadc4932f3783c64ff160c9b36219::" providerId="AD" clId="Web-{914ED136-DA43-955B-2AA2-725F57F51E61}" dt="2022-02-06T06:32:21.899" v="157" actId="1076"/>
          <ac:picMkLst>
            <pc:docMk/>
            <pc:sldMk cId="308195611" sldId="260"/>
            <ac:picMk id="5" creationId="{6AD1058B-28BD-4AFC-A71B-E97F55D0192C}"/>
          </ac:picMkLst>
        </pc:picChg>
      </pc:sldChg>
      <pc:sldChg chg="modSp">
        <pc:chgData name="Guest User" userId="S::urn:spo:anon#7a30ee8211b2aa04dc7b21b96ba11275deecadc4932f3783c64ff160c9b36219::" providerId="AD" clId="Web-{914ED136-DA43-955B-2AA2-725F57F51E61}" dt="2022-02-06T06:50:19.613" v="347" actId="20577"/>
        <pc:sldMkLst>
          <pc:docMk/>
          <pc:sldMk cId="496619649" sldId="261"/>
        </pc:sldMkLst>
        <pc:spChg chg="mod">
          <ac:chgData name="Guest User" userId="S::urn:spo:anon#7a30ee8211b2aa04dc7b21b96ba11275deecadc4932f3783c64ff160c9b36219::" providerId="AD" clId="Web-{914ED136-DA43-955B-2AA2-725F57F51E61}" dt="2022-02-06T06:34:28.808" v="158" actId="20577"/>
          <ac:spMkLst>
            <pc:docMk/>
            <pc:sldMk cId="496619649" sldId="261"/>
            <ac:spMk id="2" creationId="{062218D5-F128-490E-8152-7D32E2A4AAF2}"/>
          </ac:spMkLst>
        </pc:spChg>
        <pc:spChg chg="mod">
          <ac:chgData name="Guest User" userId="S::urn:spo:anon#7a30ee8211b2aa04dc7b21b96ba11275deecadc4932f3783c64ff160c9b36219::" providerId="AD" clId="Web-{914ED136-DA43-955B-2AA2-725F57F51E61}" dt="2022-02-06T06:50:19.613" v="347" actId="20577"/>
          <ac:spMkLst>
            <pc:docMk/>
            <pc:sldMk cId="496619649" sldId="261"/>
            <ac:spMk id="3" creationId="{D937833B-3907-4B83-9F77-D0F494B71546}"/>
          </ac:spMkLst>
        </pc:spChg>
      </pc:sldChg>
      <pc:sldChg chg="modSp">
        <pc:chgData name="Guest User" userId="S::urn:spo:anon#7a30ee8211b2aa04dc7b21b96ba11275deecadc4932f3783c64ff160c9b36219::" providerId="AD" clId="Web-{914ED136-DA43-955B-2AA2-725F57F51E61}" dt="2022-02-06T06:52:55.195" v="353" actId="20577"/>
        <pc:sldMkLst>
          <pc:docMk/>
          <pc:sldMk cId="3463141070" sldId="262"/>
        </pc:sldMkLst>
        <pc:spChg chg="mod">
          <ac:chgData name="Guest User" userId="S::urn:spo:anon#7a30ee8211b2aa04dc7b21b96ba11275deecadc4932f3783c64ff160c9b36219::" providerId="AD" clId="Web-{914ED136-DA43-955B-2AA2-725F57F51E61}" dt="2022-02-06T06:52:55.195" v="353" actId="20577"/>
          <ac:spMkLst>
            <pc:docMk/>
            <pc:sldMk cId="3463141070" sldId="262"/>
            <ac:spMk id="2" creationId="{7AED9BD6-F510-4FEC-BBC3-026270D71F4F}"/>
          </ac:spMkLst>
        </pc:spChg>
        <pc:spChg chg="mod">
          <ac:chgData name="Guest User" userId="S::urn:spo:anon#7a30ee8211b2aa04dc7b21b96ba11275deecadc4932f3783c64ff160c9b36219::" providerId="AD" clId="Web-{914ED136-DA43-955B-2AA2-725F57F51E61}" dt="2022-02-06T06:52:42.273" v="350" actId="20577"/>
          <ac:spMkLst>
            <pc:docMk/>
            <pc:sldMk cId="3463141070" sldId="262"/>
            <ac:spMk id="3" creationId="{9644AC4F-2932-4F44-A84F-2F39667FE8D6}"/>
          </ac:spMkLst>
        </pc:spChg>
      </pc:sldChg>
      <pc:sldChg chg="modSp">
        <pc:chgData name="Guest User" userId="S::urn:spo:anon#7a30ee8211b2aa04dc7b21b96ba11275deecadc4932f3783c64ff160c9b36219::" providerId="AD" clId="Web-{914ED136-DA43-955B-2AA2-725F57F51E61}" dt="2022-02-06T07:02:01.731" v="474" actId="20577"/>
        <pc:sldMkLst>
          <pc:docMk/>
          <pc:sldMk cId="3130655203" sldId="263"/>
        </pc:sldMkLst>
        <pc:spChg chg="mod">
          <ac:chgData name="Guest User" userId="S::urn:spo:anon#7a30ee8211b2aa04dc7b21b96ba11275deecadc4932f3783c64ff160c9b36219::" providerId="AD" clId="Web-{914ED136-DA43-955B-2AA2-725F57F51E61}" dt="2022-02-06T06:53:49.618" v="354" actId="20577"/>
          <ac:spMkLst>
            <pc:docMk/>
            <pc:sldMk cId="3130655203" sldId="263"/>
            <ac:spMk id="2" creationId="{1EEEA8E4-2B1A-430A-A41B-30AE8D1A7E78}"/>
          </ac:spMkLst>
        </pc:spChg>
        <pc:spChg chg="mod">
          <ac:chgData name="Guest User" userId="S::urn:spo:anon#7a30ee8211b2aa04dc7b21b96ba11275deecadc4932f3783c64ff160c9b36219::" providerId="AD" clId="Web-{914ED136-DA43-955B-2AA2-725F57F51E61}" dt="2022-02-06T07:02:01.731" v="474" actId="20577"/>
          <ac:spMkLst>
            <pc:docMk/>
            <pc:sldMk cId="3130655203" sldId="263"/>
            <ac:spMk id="3" creationId="{FF997BAE-B1B3-43F5-817C-987B4C2A3BFF}"/>
          </ac:spMkLst>
        </pc:spChg>
      </pc:sldChg>
      <pc:sldChg chg="modSp">
        <pc:chgData name="Guest User" userId="S::urn:spo:anon#7a30ee8211b2aa04dc7b21b96ba11275deecadc4932f3783c64ff160c9b36219::" providerId="AD" clId="Web-{914ED136-DA43-955B-2AA2-725F57F51E61}" dt="2022-02-06T07:16:12.962" v="496" actId="20577"/>
        <pc:sldMkLst>
          <pc:docMk/>
          <pc:sldMk cId="424759971" sldId="264"/>
        </pc:sldMkLst>
        <pc:spChg chg="mod">
          <ac:chgData name="Guest User" userId="S::urn:spo:anon#7a30ee8211b2aa04dc7b21b96ba11275deecadc4932f3783c64ff160c9b36219::" providerId="AD" clId="Web-{914ED136-DA43-955B-2AA2-725F57F51E61}" dt="2022-02-06T07:15:20.461" v="490" actId="20577"/>
          <ac:spMkLst>
            <pc:docMk/>
            <pc:sldMk cId="424759971" sldId="264"/>
            <ac:spMk id="2" creationId="{9B5131FA-8D36-492B-8E16-2BB465AADDDF}"/>
          </ac:spMkLst>
        </pc:spChg>
        <pc:spChg chg="mod">
          <ac:chgData name="Guest User" userId="S::urn:spo:anon#7a30ee8211b2aa04dc7b21b96ba11275deecadc4932f3783c64ff160c9b36219::" providerId="AD" clId="Web-{914ED136-DA43-955B-2AA2-725F57F51E61}" dt="2022-02-06T07:16:12.962" v="496" actId="20577"/>
          <ac:spMkLst>
            <pc:docMk/>
            <pc:sldMk cId="424759971" sldId="264"/>
            <ac:spMk id="3" creationId="{B2658A8F-6943-4E76-8967-55B21E8D3429}"/>
          </ac:spMkLst>
        </pc:spChg>
      </pc:sldChg>
      <pc:sldChg chg="modSp">
        <pc:chgData name="Guest User" userId="S::urn:spo:anon#7a30ee8211b2aa04dc7b21b96ba11275deecadc4932f3783c64ff160c9b36219::" providerId="AD" clId="Web-{914ED136-DA43-955B-2AA2-725F57F51E61}" dt="2022-02-06T05:57:39.816" v="28" actId="20577"/>
        <pc:sldMkLst>
          <pc:docMk/>
          <pc:sldMk cId="3784711537" sldId="265"/>
        </pc:sldMkLst>
        <pc:spChg chg="mod">
          <ac:chgData name="Guest User" userId="S::urn:spo:anon#7a30ee8211b2aa04dc7b21b96ba11275deecadc4932f3783c64ff160c9b36219::" providerId="AD" clId="Web-{914ED136-DA43-955B-2AA2-725F57F51E61}" dt="2022-02-06T05:56:35.783" v="19" actId="20577"/>
          <ac:spMkLst>
            <pc:docMk/>
            <pc:sldMk cId="3784711537" sldId="265"/>
            <ac:spMk id="2" creationId="{353C86B1-7C33-4A37-A176-9016ACFEE5C4}"/>
          </ac:spMkLst>
        </pc:spChg>
        <pc:spChg chg="mod">
          <ac:chgData name="Guest User" userId="S::urn:spo:anon#7a30ee8211b2aa04dc7b21b96ba11275deecadc4932f3783c64ff160c9b36219::" providerId="AD" clId="Web-{914ED136-DA43-955B-2AA2-725F57F51E61}" dt="2022-02-06T05:57:39.816" v="28" actId="20577"/>
          <ac:spMkLst>
            <pc:docMk/>
            <pc:sldMk cId="3784711537" sldId="265"/>
            <ac:spMk id="3" creationId="{DEFFB6BC-B8A2-4F6A-861D-C36B251B727B}"/>
          </ac:spMkLst>
        </pc:spChg>
      </pc:sldChg>
      <pc:sldChg chg="addSp modSp">
        <pc:chgData name="Guest User" userId="S::urn:spo:anon#7a30ee8211b2aa04dc7b21b96ba11275deecadc4932f3783c64ff160c9b36219::" providerId="AD" clId="Web-{914ED136-DA43-955B-2AA2-725F57F51E61}" dt="2022-02-06T07:33:01.315" v="782" actId="20577"/>
        <pc:sldMkLst>
          <pc:docMk/>
          <pc:sldMk cId="3720621799" sldId="266"/>
        </pc:sldMkLst>
        <pc:spChg chg="mod">
          <ac:chgData name="Guest User" userId="S::urn:spo:anon#7a30ee8211b2aa04dc7b21b96ba11275deecadc4932f3783c64ff160c9b36219::" providerId="AD" clId="Web-{914ED136-DA43-955B-2AA2-725F57F51E61}" dt="2022-02-06T07:32:23.658" v="777" actId="20577"/>
          <ac:spMkLst>
            <pc:docMk/>
            <pc:sldMk cId="3720621799" sldId="266"/>
            <ac:spMk id="2" creationId="{C78A74F5-46D6-41B8-88F6-8920EDCB47B2}"/>
          </ac:spMkLst>
        </pc:spChg>
        <pc:spChg chg="add mod">
          <ac:chgData name="Guest User" userId="S::urn:spo:anon#7a30ee8211b2aa04dc7b21b96ba11275deecadc4932f3783c64ff160c9b36219::" providerId="AD" clId="Web-{914ED136-DA43-955B-2AA2-725F57F51E61}" dt="2022-02-06T07:33:01.315" v="782" actId="20577"/>
          <ac:spMkLst>
            <pc:docMk/>
            <pc:sldMk cId="3720621799" sldId="266"/>
            <ac:spMk id="3" creationId="{28A68B25-CC22-48D8-BD34-D0397BEA092B}"/>
          </ac:spMkLst>
        </pc:spChg>
      </pc:sldChg>
      <pc:sldChg chg="modSp">
        <pc:chgData name="Guest User" userId="S::urn:spo:anon#7a30ee8211b2aa04dc7b21b96ba11275deecadc4932f3783c64ff160c9b36219::" providerId="AD" clId="Web-{914ED136-DA43-955B-2AA2-725F57F51E61}" dt="2022-02-06T07:27:47.683" v="765" actId="20577"/>
        <pc:sldMkLst>
          <pc:docMk/>
          <pc:sldMk cId="816418403" sldId="267"/>
        </pc:sldMkLst>
        <pc:spChg chg="mod">
          <ac:chgData name="Guest User" userId="S::urn:spo:anon#7a30ee8211b2aa04dc7b21b96ba11275deecadc4932f3783c64ff160c9b36219::" providerId="AD" clId="Web-{914ED136-DA43-955B-2AA2-725F57F51E61}" dt="2022-02-06T07:16:37.213" v="497" actId="20577"/>
          <ac:spMkLst>
            <pc:docMk/>
            <pc:sldMk cId="816418403" sldId="267"/>
            <ac:spMk id="2" creationId="{9B5131FA-8D36-492B-8E16-2BB465AADDDF}"/>
          </ac:spMkLst>
        </pc:spChg>
        <pc:spChg chg="mod">
          <ac:chgData name="Guest User" userId="S::urn:spo:anon#7a30ee8211b2aa04dc7b21b96ba11275deecadc4932f3783c64ff160c9b36219::" providerId="AD" clId="Web-{914ED136-DA43-955B-2AA2-725F57F51E61}" dt="2022-02-06T07:27:47.683" v="765" actId="20577"/>
          <ac:spMkLst>
            <pc:docMk/>
            <pc:sldMk cId="816418403" sldId="267"/>
            <ac:spMk id="3" creationId="{B2658A8F-6943-4E76-8967-55B21E8D3429}"/>
          </ac:spMkLst>
        </pc:spChg>
      </pc:sldChg>
      <pc:sldChg chg="modSp">
        <pc:chgData name="Guest User" userId="S::urn:spo:anon#7a30ee8211b2aa04dc7b21b96ba11275deecadc4932f3783c64ff160c9b36219::" providerId="AD" clId="Web-{914ED136-DA43-955B-2AA2-725F57F51E61}" dt="2022-02-06T05:56:44.237" v="20" actId="20577"/>
        <pc:sldMkLst>
          <pc:docMk/>
          <pc:sldMk cId="2277255098" sldId="268"/>
        </pc:sldMkLst>
        <pc:spChg chg="mod">
          <ac:chgData name="Guest User" userId="S::urn:spo:anon#7a30ee8211b2aa04dc7b21b96ba11275deecadc4932f3783c64ff160c9b36219::" providerId="AD" clId="Web-{914ED136-DA43-955B-2AA2-725F57F51E61}" dt="2022-02-06T05:56:44.237" v="20" actId="20577"/>
          <ac:spMkLst>
            <pc:docMk/>
            <pc:sldMk cId="2277255098" sldId="268"/>
            <ac:spMk id="2" creationId="{353C86B1-7C33-4A37-A176-9016ACFEE5C4}"/>
          </ac:spMkLst>
        </pc:spChg>
      </pc:sldChg>
      <pc:sldChg chg="addSp modSp">
        <pc:chgData name="Guest User" userId="S::urn:spo:anon#7a30ee8211b2aa04dc7b21b96ba11275deecadc4932f3783c64ff160c9b36219::" providerId="AD" clId="Web-{914ED136-DA43-955B-2AA2-725F57F51E61}" dt="2022-02-06T07:31:41.985" v="776" actId="14100"/>
        <pc:sldMkLst>
          <pc:docMk/>
          <pc:sldMk cId="2900703761" sldId="269"/>
        </pc:sldMkLst>
        <pc:spChg chg="mod">
          <ac:chgData name="Guest User" userId="S::urn:spo:anon#7a30ee8211b2aa04dc7b21b96ba11275deecadc4932f3783c64ff160c9b36219::" providerId="AD" clId="Web-{914ED136-DA43-955B-2AA2-725F57F51E61}" dt="2022-02-06T07:31:16.422" v="770" actId="20577"/>
          <ac:spMkLst>
            <pc:docMk/>
            <pc:sldMk cId="2900703761" sldId="269"/>
            <ac:spMk id="2" creationId="{9B5131FA-8D36-492B-8E16-2BB465AADDDF}"/>
          </ac:spMkLst>
        </pc:spChg>
        <pc:picChg chg="add mod">
          <ac:chgData name="Guest User" userId="S::urn:spo:anon#7a30ee8211b2aa04dc7b21b96ba11275deecadc4932f3783c64ff160c9b36219::" providerId="AD" clId="Web-{914ED136-DA43-955B-2AA2-725F57F51E61}" dt="2022-02-06T07:31:41.985" v="776" actId="14100"/>
          <ac:picMkLst>
            <pc:docMk/>
            <pc:sldMk cId="2900703761" sldId="269"/>
            <ac:picMk id="3" creationId="{78F6920C-8E5E-4DBD-902A-210E470BC33A}"/>
          </ac:picMkLst>
        </pc:picChg>
      </pc:sldChg>
    </pc:docChg>
  </pc:docChgLst>
  <pc:docChgLst>
    <pc:chgData name="Guest User" userId="S::urn:spo:anon#7a30ee8211b2aa04dc7b21b96ba11275deecadc4932f3783c64ff160c9b36219::" providerId="AD" clId="Web-{77B1E4F2-FE65-8CD8-8ADA-7AE1760672B9}"/>
    <pc:docChg chg="modSld">
      <pc:chgData name="Guest User" userId="S::urn:spo:anon#7a30ee8211b2aa04dc7b21b96ba11275deecadc4932f3783c64ff160c9b36219::" providerId="AD" clId="Web-{77B1E4F2-FE65-8CD8-8ADA-7AE1760672B9}" dt="2022-02-05T09:35:21.750" v="4"/>
      <pc:docMkLst>
        <pc:docMk/>
      </pc:docMkLst>
      <pc:sldChg chg="addSp">
        <pc:chgData name="Guest User" userId="S::urn:spo:anon#7a30ee8211b2aa04dc7b21b96ba11275deecadc4932f3783c64ff160c9b36219::" providerId="AD" clId="Web-{77B1E4F2-FE65-8CD8-8ADA-7AE1760672B9}" dt="2022-02-05T09:34:54.515" v="2"/>
        <pc:sldMkLst>
          <pc:docMk/>
          <pc:sldMk cId="980543236" sldId="256"/>
        </pc:sldMkLst>
        <pc:spChg chg="add">
          <ac:chgData name="Guest User" userId="S::urn:spo:anon#7a30ee8211b2aa04dc7b21b96ba11275deecadc4932f3783c64ff160c9b36219::" providerId="AD" clId="Web-{77B1E4F2-FE65-8CD8-8ADA-7AE1760672B9}" dt="2022-02-05T09:34:51.686" v="0"/>
          <ac:spMkLst>
            <pc:docMk/>
            <pc:sldMk cId="980543236" sldId="256"/>
            <ac:spMk id="3" creationId="{3205655E-2F23-4689-AB17-F7C34A058F5D}"/>
          </ac:spMkLst>
        </pc:spChg>
        <pc:spChg chg="add">
          <ac:chgData name="Guest User" userId="S::urn:spo:anon#7a30ee8211b2aa04dc7b21b96ba11275deecadc4932f3783c64ff160c9b36219::" providerId="AD" clId="Web-{77B1E4F2-FE65-8CD8-8ADA-7AE1760672B9}" dt="2022-02-05T09:34:52.093" v="1"/>
          <ac:spMkLst>
            <pc:docMk/>
            <pc:sldMk cId="980543236" sldId="256"/>
            <ac:spMk id="4" creationId="{DF105E30-2FAE-4873-BF3F-CC87C803A5F0}"/>
          </ac:spMkLst>
        </pc:spChg>
        <pc:spChg chg="add">
          <ac:chgData name="Guest User" userId="S::urn:spo:anon#7a30ee8211b2aa04dc7b21b96ba11275deecadc4932f3783c64ff160c9b36219::" providerId="AD" clId="Web-{77B1E4F2-FE65-8CD8-8ADA-7AE1760672B9}" dt="2022-02-05T09:34:54.515" v="2"/>
          <ac:spMkLst>
            <pc:docMk/>
            <pc:sldMk cId="980543236" sldId="256"/>
            <ac:spMk id="5" creationId="{06C1F3C0-A8FF-48B4-A280-DBA533CA820C}"/>
          </ac:spMkLst>
        </pc:spChg>
      </pc:sldChg>
      <pc:sldChg chg="addSp delSp">
        <pc:chgData name="Guest User" userId="S::urn:spo:anon#7a30ee8211b2aa04dc7b21b96ba11275deecadc4932f3783c64ff160c9b36219::" providerId="AD" clId="Web-{77B1E4F2-FE65-8CD8-8ADA-7AE1760672B9}" dt="2022-02-05T09:35:21.750" v="4"/>
        <pc:sldMkLst>
          <pc:docMk/>
          <pc:sldMk cId="1189884346" sldId="257"/>
        </pc:sldMkLst>
        <pc:spChg chg="add del">
          <ac:chgData name="Guest User" userId="S::urn:spo:anon#7a30ee8211b2aa04dc7b21b96ba11275deecadc4932f3783c64ff160c9b36219::" providerId="AD" clId="Web-{77B1E4F2-FE65-8CD8-8ADA-7AE1760672B9}" dt="2022-02-05T09:35:21.750" v="4"/>
          <ac:spMkLst>
            <pc:docMk/>
            <pc:sldMk cId="1189884346" sldId="257"/>
            <ac:spMk id="4" creationId="{546C53B2-7DA8-4D7B-B21D-5F79A41889F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0BAF-5A96-46F4-B5E7-C3DB8F3824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164A6B-17D4-4B86-AB50-491F76098F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D219DF-03A7-4B07-9150-48EF7E4D6B9F}"/>
              </a:ext>
            </a:extLst>
          </p:cNvPr>
          <p:cNvSpPr>
            <a:spLocks noGrp="1"/>
          </p:cNvSpPr>
          <p:nvPr>
            <p:ph type="dt" sz="half" idx="10"/>
          </p:nvPr>
        </p:nvSpPr>
        <p:spPr/>
        <p:txBody>
          <a:bodyPr/>
          <a:lstStyle/>
          <a:p>
            <a:fld id="{27BA73DA-3ECE-4A76-839F-45B916591BBF}" type="datetimeFigureOut">
              <a:rPr lang="en-IN" smtClean="0"/>
              <a:t>28-02-2022</a:t>
            </a:fld>
            <a:endParaRPr lang="en-IN"/>
          </a:p>
        </p:txBody>
      </p:sp>
      <p:sp>
        <p:nvSpPr>
          <p:cNvPr id="5" name="Footer Placeholder 4">
            <a:extLst>
              <a:ext uri="{FF2B5EF4-FFF2-40B4-BE49-F238E27FC236}">
                <a16:creationId xmlns:a16="http://schemas.microsoft.com/office/drawing/2014/main" id="{E35EFDB9-B638-4F52-B296-BBFA4F26F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84A073-A748-4244-B49D-F3593EF6E95D}"/>
              </a:ext>
            </a:extLst>
          </p:cNvPr>
          <p:cNvSpPr>
            <a:spLocks noGrp="1"/>
          </p:cNvSpPr>
          <p:nvPr>
            <p:ph type="sldNum" sz="quarter" idx="12"/>
          </p:nvPr>
        </p:nvSpPr>
        <p:spPr/>
        <p:txBody>
          <a:bodyPr/>
          <a:lstStyle/>
          <a:p>
            <a:fld id="{2AAAECD7-A214-4EBE-855E-10A367B50D86}" type="slidenum">
              <a:rPr lang="en-IN" smtClean="0"/>
              <a:t>‹#›</a:t>
            </a:fld>
            <a:endParaRPr lang="en-IN"/>
          </a:p>
        </p:txBody>
      </p:sp>
    </p:spTree>
    <p:extLst>
      <p:ext uri="{BB962C8B-B14F-4D97-AF65-F5344CB8AC3E}">
        <p14:creationId xmlns:p14="http://schemas.microsoft.com/office/powerpoint/2010/main" val="2966065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FA5CD-2347-45A8-B215-F15AA7ABB3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20A71F-EAB7-4DC9-9694-66883F7CC9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87764-1404-404D-9EA5-6AD475369EC1}"/>
              </a:ext>
            </a:extLst>
          </p:cNvPr>
          <p:cNvSpPr>
            <a:spLocks noGrp="1"/>
          </p:cNvSpPr>
          <p:nvPr>
            <p:ph type="dt" sz="half" idx="10"/>
          </p:nvPr>
        </p:nvSpPr>
        <p:spPr/>
        <p:txBody>
          <a:bodyPr/>
          <a:lstStyle/>
          <a:p>
            <a:fld id="{27BA73DA-3ECE-4A76-839F-45B916591BBF}" type="datetimeFigureOut">
              <a:rPr lang="en-IN" smtClean="0"/>
              <a:t>28-02-2022</a:t>
            </a:fld>
            <a:endParaRPr lang="en-IN"/>
          </a:p>
        </p:txBody>
      </p:sp>
      <p:sp>
        <p:nvSpPr>
          <p:cNvPr id="5" name="Footer Placeholder 4">
            <a:extLst>
              <a:ext uri="{FF2B5EF4-FFF2-40B4-BE49-F238E27FC236}">
                <a16:creationId xmlns:a16="http://schemas.microsoft.com/office/drawing/2014/main" id="{4C2A2EFA-F4B2-4387-9922-4ED59E781B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A6C58F-635D-40D0-ADBE-0DA49253BC46}"/>
              </a:ext>
            </a:extLst>
          </p:cNvPr>
          <p:cNvSpPr>
            <a:spLocks noGrp="1"/>
          </p:cNvSpPr>
          <p:nvPr>
            <p:ph type="sldNum" sz="quarter" idx="12"/>
          </p:nvPr>
        </p:nvSpPr>
        <p:spPr/>
        <p:txBody>
          <a:bodyPr/>
          <a:lstStyle/>
          <a:p>
            <a:fld id="{2AAAECD7-A214-4EBE-855E-10A367B50D86}" type="slidenum">
              <a:rPr lang="en-IN" smtClean="0"/>
              <a:t>‹#›</a:t>
            </a:fld>
            <a:endParaRPr lang="en-IN"/>
          </a:p>
        </p:txBody>
      </p:sp>
    </p:spTree>
    <p:extLst>
      <p:ext uri="{BB962C8B-B14F-4D97-AF65-F5344CB8AC3E}">
        <p14:creationId xmlns:p14="http://schemas.microsoft.com/office/powerpoint/2010/main" val="178634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674FBD-7848-408C-BAC1-189E21B52D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7C8F96-023E-4A2D-9CB8-C440BABE19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6E5F8A-BD3B-4934-ADCF-15B212E13349}"/>
              </a:ext>
            </a:extLst>
          </p:cNvPr>
          <p:cNvSpPr>
            <a:spLocks noGrp="1"/>
          </p:cNvSpPr>
          <p:nvPr>
            <p:ph type="dt" sz="half" idx="10"/>
          </p:nvPr>
        </p:nvSpPr>
        <p:spPr/>
        <p:txBody>
          <a:bodyPr/>
          <a:lstStyle/>
          <a:p>
            <a:fld id="{27BA73DA-3ECE-4A76-839F-45B916591BBF}" type="datetimeFigureOut">
              <a:rPr lang="en-IN" smtClean="0"/>
              <a:t>28-02-2022</a:t>
            </a:fld>
            <a:endParaRPr lang="en-IN"/>
          </a:p>
        </p:txBody>
      </p:sp>
      <p:sp>
        <p:nvSpPr>
          <p:cNvPr id="5" name="Footer Placeholder 4">
            <a:extLst>
              <a:ext uri="{FF2B5EF4-FFF2-40B4-BE49-F238E27FC236}">
                <a16:creationId xmlns:a16="http://schemas.microsoft.com/office/drawing/2014/main" id="{3CC4DC28-ABCB-461F-B19F-788B21CE57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3B9331-00B3-4A96-BC32-809BBB210D19}"/>
              </a:ext>
            </a:extLst>
          </p:cNvPr>
          <p:cNvSpPr>
            <a:spLocks noGrp="1"/>
          </p:cNvSpPr>
          <p:nvPr>
            <p:ph type="sldNum" sz="quarter" idx="12"/>
          </p:nvPr>
        </p:nvSpPr>
        <p:spPr/>
        <p:txBody>
          <a:bodyPr/>
          <a:lstStyle/>
          <a:p>
            <a:fld id="{2AAAECD7-A214-4EBE-855E-10A367B50D86}" type="slidenum">
              <a:rPr lang="en-IN" smtClean="0"/>
              <a:t>‹#›</a:t>
            </a:fld>
            <a:endParaRPr lang="en-IN"/>
          </a:p>
        </p:txBody>
      </p:sp>
    </p:spTree>
    <p:extLst>
      <p:ext uri="{BB962C8B-B14F-4D97-AF65-F5344CB8AC3E}">
        <p14:creationId xmlns:p14="http://schemas.microsoft.com/office/powerpoint/2010/main" val="3781536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E406D-8107-46B5-8163-816C0858F2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698996-B2A0-4FC5-9046-B926374D52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2A28CC-4AF6-417C-AA00-C08BD092FAFD}"/>
              </a:ext>
            </a:extLst>
          </p:cNvPr>
          <p:cNvSpPr>
            <a:spLocks noGrp="1"/>
          </p:cNvSpPr>
          <p:nvPr>
            <p:ph type="dt" sz="half" idx="10"/>
          </p:nvPr>
        </p:nvSpPr>
        <p:spPr/>
        <p:txBody>
          <a:bodyPr/>
          <a:lstStyle/>
          <a:p>
            <a:fld id="{27BA73DA-3ECE-4A76-839F-45B916591BBF}" type="datetimeFigureOut">
              <a:rPr lang="en-IN" smtClean="0"/>
              <a:t>28-02-2022</a:t>
            </a:fld>
            <a:endParaRPr lang="en-IN"/>
          </a:p>
        </p:txBody>
      </p:sp>
      <p:sp>
        <p:nvSpPr>
          <p:cNvPr id="5" name="Footer Placeholder 4">
            <a:extLst>
              <a:ext uri="{FF2B5EF4-FFF2-40B4-BE49-F238E27FC236}">
                <a16:creationId xmlns:a16="http://schemas.microsoft.com/office/drawing/2014/main" id="{D6D6DA19-B89E-471C-85DB-864A965119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B2C797-74EA-4CD5-B12A-B97DEA9ADF01}"/>
              </a:ext>
            </a:extLst>
          </p:cNvPr>
          <p:cNvSpPr>
            <a:spLocks noGrp="1"/>
          </p:cNvSpPr>
          <p:nvPr>
            <p:ph type="sldNum" sz="quarter" idx="12"/>
          </p:nvPr>
        </p:nvSpPr>
        <p:spPr/>
        <p:txBody>
          <a:bodyPr/>
          <a:lstStyle/>
          <a:p>
            <a:fld id="{2AAAECD7-A214-4EBE-855E-10A367B50D86}" type="slidenum">
              <a:rPr lang="en-IN" smtClean="0"/>
              <a:t>‹#›</a:t>
            </a:fld>
            <a:endParaRPr lang="en-IN"/>
          </a:p>
        </p:txBody>
      </p:sp>
    </p:spTree>
    <p:extLst>
      <p:ext uri="{BB962C8B-B14F-4D97-AF65-F5344CB8AC3E}">
        <p14:creationId xmlns:p14="http://schemas.microsoft.com/office/powerpoint/2010/main" val="2208275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AD747-D11F-4511-BE88-12B8C0C405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4159AE-FE7A-4456-A148-DB48FF9D1A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C69778-85D3-44C5-89F3-F38F0E4F111E}"/>
              </a:ext>
            </a:extLst>
          </p:cNvPr>
          <p:cNvSpPr>
            <a:spLocks noGrp="1"/>
          </p:cNvSpPr>
          <p:nvPr>
            <p:ph type="dt" sz="half" idx="10"/>
          </p:nvPr>
        </p:nvSpPr>
        <p:spPr/>
        <p:txBody>
          <a:bodyPr/>
          <a:lstStyle/>
          <a:p>
            <a:fld id="{27BA73DA-3ECE-4A76-839F-45B916591BBF}" type="datetimeFigureOut">
              <a:rPr lang="en-IN" smtClean="0"/>
              <a:t>28-02-2022</a:t>
            </a:fld>
            <a:endParaRPr lang="en-IN"/>
          </a:p>
        </p:txBody>
      </p:sp>
      <p:sp>
        <p:nvSpPr>
          <p:cNvPr id="5" name="Footer Placeholder 4">
            <a:extLst>
              <a:ext uri="{FF2B5EF4-FFF2-40B4-BE49-F238E27FC236}">
                <a16:creationId xmlns:a16="http://schemas.microsoft.com/office/drawing/2014/main" id="{C64AAE00-EEEF-42B3-95D5-0C41683AB2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D3DACC-EF63-4E0B-9E4C-414B0827459E}"/>
              </a:ext>
            </a:extLst>
          </p:cNvPr>
          <p:cNvSpPr>
            <a:spLocks noGrp="1"/>
          </p:cNvSpPr>
          <p:nvPr>
            <p:ph type="sldNum" sz="quarter" idx="12"/>
          </p:nvPr>
        </p:nvSpPr>
        <p:spPr/>
        <p:txBody>
          <a:bodyPr/>
          <a:lstStyle/>
          <a:p>
            <a:fld id="{2AAAECD7-A214-4EBE-855E-10A367B50D86}" type="slidenum">
              <a:rPr lang="en-IN" smtClean="0"/>
              <a:t>‹#›</a:t>
            </a:fld>
            <a:endParaRPr lang="en-IN"/>
          </a:p>
        </p:txBody>
      </p:sp>
    </p:spTree>
    <p:extLst>
      <p:ext uri="{BB962C8B-B14F-4D97-AF65-F5344CB8AC3E}">
        <p14:creationId xmlns:p14="http://schemas.microsoft.com/office/powerpoint/2010/main" val="297317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27DB-56CC-499B-B315-750F85170B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5B8A3A-1B99-407C-8578-63FDBCFD9B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1218E9-EC4C-4EDD-B28B-738F1B664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3DBCABE-20C8-404B-AB33-B007D581D8A2}"/>
              </a:ext>
            </a:extLst>
          </p:cNvPr>
          <p:cNvSpPr>
            <a:spLocks noGrp="1"/>
          </p:cNvSpPr>
          <p:nvPr>
            <p:ph type="dt" sz="half" idx="10"/>
          </p:nvPr>
        </p:nvSpPr>
        <p:spPr/>
        <p:txBody>
          <a:bodyPr/>
          <a:lstStyle/>
          <a:p>
            <a:fld id="{27BA73DA-3ECE-4A76-839F-45B916591BBF}" type="datetimeFigureOut">
              <a:rPr lang="en-IN" smtClean="0"/>
              <a:t>28-02-2022</a:t>
            </a:fld>
            <a:endParaRPr lang="en-IN"/>
          </a:p>
        </p:txBody>
      </p:sp>
      <p:sp>
        <p:nvSpPr>
          <p:cNvPr id="6" name="Footer Placeholder 5">
            <a:extLst>
              <a:ext uri="{FF2B5EF4-FFF2-40B4-BE49-F238E27FC236}">
                <a16:creationId xmlns:a16="http://schemas.microsoft.com/office/drawing/2014/main" id="{C871EDD1-4AF6-4FB0-95F4-F5A3DD4750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C7C929-7674-44AC-BC7F-ADEA4888A9CF}"/>
              </a:ext>
            </a:extLst>
          </p:cNvPr>
          <p:cNvSpPr>
            <a:spLocks noGrp="1"/>
          </p:cNvSpPr>
          <p:nvPr>
            <p:ph type="sldNum" sz="quarter" idx="12"/>
          </p:nvPr>
        </p:nvSpPr>
        <p:spPr/>
        <p:txBody>
          <a:bodyPr/>
          <a:lstStyle/>
          <a:p>
            <a:fld id="{2AAAECD7-A214-4EBE-855E-10A367B50D86}" type="slidenum">
              <a:rPr lang="en-IN" smtClean="0"/>
              <a:t>‹#›</a:t>
            </a:fld>
            <a:endParaRPr lang="en-IN"/>
          </a:p>
        </p:txBody>
      </p:sp>
    </p:spTree>
    <p:extLst>
      <p:ext uri="{BB962C8B-B14F-4D97-AF65-F5344CB8AC3E}">
        <p14:creationId xmlns:p14="http://schemas.microsoft.com/office/powerpoint/2010/main" val="2416275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0217-2C3A-4982-809C-EA292F6560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722E02-C5BE-4948-A3DE-E8E33B9CB7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A7EF64-FC5F-4D45-AAFE-028B03F5FA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86B55F-A2CF-46A9-806E-D5B8C2B046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0A4E2F-A797-47F5-91E4-9AE2FE5F83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F6F335-223F-4610-A732-77EF621798C3}"/>
              </a:ext>
            </a:extLst>
          </p:cNvPr>
          <p:cNvSpPr>
            <a:spLocks noGrp="1"/>
          </p:cNvSpPr>
          <p:nvPr>
            <p:ph type="dt" sz="half" idx="10"/>
          </p:nvPr>
        </p:nvSpPr>
        <p:spPr/>
        <p:txBody>
          <a:bodyPr/>
          <a:lstStyle/>
          <a:p>
            <a:fld id="{27BA73DA-3ECE-4A76-839F-45B916591BBF}" type="datetimeFigureOut">
              <a:rPr lang="en-IN" smtClean="0"/>
              <a:t>28-02-2022</a:t>
            </a:fld>
            <a:endParaRPr lang="en-IN"/>
          </a:p>
        </p:txBody>
      </p:sp>
      <p:sp>
        <p:nvSpPr>
          <p:cNvPr id="8" name="Footer Placeholder 7">
            <a:extLst>
              <a:ext uri="{FF2B5EF4-FFF2-40B4-BE49-F238E27FC236}">
                <a16:creationId xmlns:a16="http://schemas.microsoft.com/office/drawing/2014/main" id="{BDD3041D-97B0-41E9-8298-46E01EC6BF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0ACE33-C65E-487A-958D-885BF6DC6F9C}"/>
              </a:ext>
            </a:extLst>
          </p:cNvPr>
          <p:cNvSpPr>
            <a:spLocks noGrp="1"/>
          </p:cNvSpPr>
          <p:nvPr>
            <p:ph type="sldNum" sz="quarter" idx="12"/>
          </p:nvPr>
        </p:nvSpPr>
        <p:spPr/>
        <p:txBody>
          <a:bodyPr/>
          <a:lstStyle/>
          <a:p>
            <a:fld id="{2AAAECD7-A214-4EBE-855E-10A367B50D86}" type="slidenum">
              <a:rPr lang="en-IN" smtClean="0"/>
              <a:t>‹#›</a:t>
            </a:fld>
            <a:endParaRPr lang="en-IN"/>
          </a:p>
        </p:txBody>
      </p:sp>
    </p:spTree>
    <p:extLst>
      <p:ext uri="{BB962C8B-B14F-4D97-AF65-F5344CB8AC3E}">
        <p14:creationId xmlns:p14="http://schemas.microsoft.com/office/powerpoint/2010/main" val="385691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65F7-7159-4D2E-AEC7-9336D2C09C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C96400-4AD7-4A68-AAE3-CF47DF321D8F}"/>
              </a:ext>
            </a:extLst>
          </p:cNvPr>
          <p:cNvSpPr>
            <a:spLocks noGrp="1"/>
          </p:cNvSpPr>
          <p:nvPr>
            <p:ph type="dt" sz="half" idx="10"/>
          </p:nvPr>
        </p:nvSpPr>
        <p:spPr/>
        <p:txBody>
          <a:bodyPr/>
          <a:lstStyle/>
          <a:p>
            <a:fld id="{27BA73DA-3ECE-4A76-839F-45B916591BBF}" type="datetimeFigureOut">
              <a:rPr lang="en-IN" smtClean="0"/>
              <a:t>28-02-2022</a:t>
            </a:fld>
            <a:endParaRPr lang="en-IN"/>
          </a:p>
        </p:txBody>
      </p:sp>
      <p:sp>
        <p:nvSpPr>
          <p:cNvPr id="4" name="Footer Placeholder 3">
            <a:extLst>
              <a:ext uri="{FF2B5EF4-FFF2-40B4-BE49-F238E27FC236}">
                <a16:creationId xmlns:a16="http://schemas.microsoft.com/office/drawing/2014/main" id="{7286D10A-62FC-42D2-B0FB-061A80F170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5A4240-8AFD-426A-A45D-FCD22E1A1CBD}"/>
              </a:ext>
            </a:extLst>
          </p:cNvPr>
          <p:cNvSpPr>
            <a:spLocks noGrp="1"/>
          </p:cNvSpPr>
          <p:nvPr>
            <p:ph type="sldNum" sz="quarter" idx="12"/>
          </p:nvPr>
        </p:nvSpPr>
        <p:spPr/>
        <p:txBody>
          <a:bodyPr/>
          <a:lstStyle/>
          <a:p>
            <a:fld id="{2AAAECD7-A214-4EBE-855E-10A367B50D86}" type="slidenum">
              <a:rPr lang="en-IN" smtClean="0"/>
              <a:t>‹#›</a:t>
            </a:fld>
            <a:endParaRPr lang="en-IN"/>
          </a:p>
        </p:txBody>
      </p:sp>
    </p:spTree>
    <p:extLst>
      <p:ext uri="{BB962C8B-B14F-4D97-AF65-F5344CB8AC3E}">
        <p14:creationId xmlns:p14="http://schemas.microsoft.com/office/powerpoint/2010/main" val="313501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1DB263-AB4A-4062-94DB-D50715FE610E}"/>
              </a:ext>
            </a:extLst>
          </p:cNvPr>
          <p:cNvSpPr>
            <a:spLocks noGrp="1"/>
          </p:cNvSpPr>
          <p:nvPr>
            <p:ph type="dt" sz="half" idx="10"/>
          </p:nvPr>
        </p:nvSpPr>
        <p:spPr/>
        <p:txBody>
          <a:bodyPr/>
          <a:lstStyle/>
          <a:p>
            <a:fld id="{27BA73DA-3ECE-4A76-839F-45B916591BBF}" type="datetimeFigureOut">
              <a:rPr lang="en-IN" smtClean="0"/>
              <a:t>28-02-2022</a:t>
            </a:fld>
            <a:endParaRPr lang="en-IN"/>
          </a:p>
        </p:txBody>
      </p:sp>
      <p:sp>
        <p:nvSpPr>
          <p:cNvPr id="3" name="Footer Placeholder 2">
            <a:extLst>
              <a:ext uri="{FF2B5EF4-FFF2-40B4-BE49-F238E27FC236}">
                <a16:creationId xmlns:a16="http://schemas.microsoft.com/office/drawing/2014/main" id="{0D1A6467-76DA-4F9F-B5A9-86D23746E1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A7179D-07E2-4072-89C0-AEFA7CB17BFB}"/>
              </a:ext>
            </a:extLst>
          </p:cNvPr>
          <p:cNvSpPr>
            <a:spLocks noGrp="1"/>
          </p:cNvSpPr>
          <p:nvPr>
            <p:ph type="sldNum" sz="quarter" idx="12"/>
          </p:nvPr>
        </p:nvSpPr>
        <p:spPr/>
        <p:txBody>
          <a:bodyPr/>
          <a:lstStyle/>
          <a:p>
            <a:fld id="{2AAAECD7-A214-4EBE-855E-10A367B50D86}" type="slidenum">
              <a:rPr lang="en-IN" smtClean="0"/>
              <a:t>‹#›</a:t>
            </a:fld>
            <a:endParaRPr lang="en-IN"/>
          </a:p>
        </p:txBody>
      </p:sp>
    </p:spTree>
    <p:extLst>
      <p:ext uri="{BB962C8B-B14F-4D97-AF65-F5344CB8AC3E}">
        <p14:creationId xmlns:p14="http://schemas.microsoft.com/office/powerpoint/2010/main" val="606420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16DE-5497-4DDF-B664-37B359EDB1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1B11EA-C2F5-4A8C-B88B-6C6492D24C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F3CC7A-5B95-44AC-A921-E1C5ED6B78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A00EAA-1D10-426F-A0C7-3A08C9F761FE}"/>
              </a:ext>
            </a:extLst>
          </p:cNvPr>
          <p:cNvSpPr>
            <a:spLocks noGrp="1"/>
          </p:cNvSpPr>
          <p:nvPr>
            <p:ph type="dt" sz="half" idx="10"/>
          </p:nvPr>
        </p:nvSpPr>
        <p:spPr/>
        <p:txBody>
          <a:bodyPr/>
          <a:lstStyle/>
          <a:p>
            <a:fld id="{27BA73DA-3ECE-4A76-839F-45B916591BBF}" type="datetimeFigureOut">
              <a:rPr lang="en-IN" smtClean="0"/>
              <a:t>28-02-2022</a:t>
            </a:fld>
            <a:endParaRPr lang="en-IN"/>
          </a:p>
        </p:txBody>
      </p:sp>
      <p:sp>
        <p:nvSpPr>
          <p:cNvPr id="6" name="Footer Placeholder 5">
            <a:extLst>
              <a:ext uri="{FF2B5EF4-FFF2-40B4-BE49-F238E27FC236}">
                <a16:creationId xmlns:a16="http://schemas.microsoft.com/office/drawing/2014/main" id="{DF6B2308-2066-46BB-AF22-E5D51D1501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96AED1-F010-4487-ABD0-7FC1D3946628}"/>
              </a:ext>
            </a:extLst>
          </p:cNvPr>
          <p:cNvSpPr>
            <a:spLocks noGrp="1"/>
          </p:cNvSpPr>
          <p:nvPr>
            <p:ph type="sldNum" sz="quarter" idx="12"/>
          </p:nvPr>
        </p:nvSpPr>
        <p:spPr/>
        <p:txBody>
          <a:bodyPr/>
          <a:lstStyle/>
          <a:p>
            <a:fld id="{2AAAECD7-A214-4EBE-855E-10A367B50D86}" type="slidenum">
              <a:rPr lang="en-IN" smtClean="0"/>
              <a:t>‹#›</a:t>
            </a:fld>
            <a:endParaRPr lang="en-IN"/>
          </a:p>
        </p:txBody>
      </p:sp>
    </p:spTree>
    <p:extLst>
      <p:ext uri="{BB962C8B-B14F-4D97-AF65-F5344CB8AC3E}">
        <p14:creationId xmlns:p14="http://schemas.microsoft.com/office/powerpoint/2010/main" val="1975269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510EC-6B83-4ABF-9D12-71BCBE0CB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1A5A8B-33CE-4422-9960-3A07555666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E30BC5-CC3D-4AF1-A5BE-DCA679251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CD88DB-8A4B-470B-B339-B777585496EE}"/>
              </a:ext>
            </a:extLst>
          </p:cNvPr>
          <p:cNvSpPr>
            <a:spLocks noGrp="1"/>
          </p:cNvSpPr>
          <p:nvPr>
            <p:ph type="dt" sz="half" idx="10"/>
          </p:nvPr>
        </p:nvSpPr>
        <p:spPr/>
        <p:txBody>
          <a:bodyPr/>
          <a:lstStyle/>
          <a:p>
            <a:fld id="{27BA73DA-3ECE-4A76-839F-45B916591BBF}" type="datetimeFigureOut">
              <a:rPr lang="en-IN" smtClean="0"/>
              <a:t>28-02-2022</a:t>
            </a:fld>
            <a:endParaRPr lang="en-IN"/>
          </a:p>
        </p:txBody>
      </p:sp>
      <p:sp>
        <p:nvSpPr>
          <p:cNvPr id="6" name="Footer Placeholder 5">
            <a:extLst>
              <a:ext uri="{FF2B5EF4-FFF2-40B4-BE49-F238E27FC236}">
                <a16:creationId xmlns:a16="http://schemas.microsoft.com/office/drawing/2014/main" id="{B5974523-EC85-4E87-8599-52C5740267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0290E8-2F9F-496F-8713-0408B1157FE3}"/>
              </a:ext>
            </a:extLst>
          </p:cNvPr>
          <p:cNvSpPr>
            <a:spLocks noGrp="1"/>
          </p:cNvSpPr>
          <p:nvPr>
            <p:ph type="sldNum" sz="quarter" idx="12"/>
          </p:nvPr>
        </p:nvSpPr>
        <p:spPr/>
        <p:txBody>
          <a:bodyPr/>
          <a:lstStyle/>
          <a:p>
            <a:fld id="{2AAAECD7-A214-4EBE-855E-10A367B50D86}" type="slidenum">
              <a:rPr lang="en-IN" smtClean="0"/>
              <a:t>‹#›</a:t>
            </a:fld>
            <a:endParaRPr lang="en-IN"/>
          </a:p>
        </p:txBody>
      </p:sp>
    </p:spTree>
    <p:extLst>
      <p:ext uri="{BB962C8B-B14F-4D97-AF65-F5344CB8AC3E}">
        <p14:creationId xmlns:p14="http://schemas.microsoft.com/office/powerpoint/2010/main" val="3298571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AEC380-D6B3-4481-8332-A1CE178991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B4E045-4031-4D3E-A7E6-4A879C1B54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6C2F6-4753-475E-98AC-380BA816FC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BA73DA-3ECE-4A76-839F-45B916591BBF}" type="datetimeFigureOut">
              <a:rPr lang="en-IN" smtClean="0"/>
              <a:t>28-02-2022</a:t>
            </a:fld>
            <a:endParaRPr lang="en-IN"/>
          </a:p>
        </p:txBody>
      </p:sp>
      <p:sp>
        <p:nvSpPr>
          <p:cNvPr id="5" name="Footer Placeholder 4">
            <a:extLst>
              <a:ext uri="{FF2B5EF4-FFF2-40B4-BE49-F238E27FC236}">
                <a16:creationId xmlns:a16="http://schemas.microsoft.com/office/drawing/2014/main" id="{3D9EA14F-1C24-467F-889D-830345F57F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7C4F4DC-E978-46FE-BA9F-E530529491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AECD7-A214-4EBE-855E-10A367B50D86}" type="slidenum">
              <a:rPr lang="en-IN" smtClean="0"/>
              <a:t>‹#›</a:t>
            </a:fld>
            <a:endParaRPr lang="en-IN"/>
          </a:p>
        </p:txBody>
      </p:sp>
    </p:spTree>
    <p:extLst>
      <p:ext uri="{BB962C8B-B14F-4D97-AF65-F5344CB8AC3E}">
        <p14:creationId xmlns:p14="http://schemas.microsoft.com/office/powerpoint/2010/main" val="2259749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5DF57-098C-4FCB-B7A8-E497E9B6043E}"/>
              </a:ext>
            </a:extLst>
          </p:cNvPr>
          <p:cNvSpPr>
            <a:spLocks noGrp="1"/>
          </p:cNvSpPr>
          <p:nvPr>
            <p:ph type="ctrTitle"/>
          </p:nvPr>
        </p:nvSpPr>
        <p:spPr>
          <a:xfrm>
            <a:off x="1201269" y="2277034"/>
            <a:ext cx="10130119" cy="1909483"/>
          </a:xfrm>
        </p:spPr>
        <p:txBody>
          <a:bodyPr/>
          <a:lstStyle/>
          <a:p>
            <a:r>
              <a:rPr lang="en-US" b="1" dirty="0">
                <a:latin typeface="Bahnschrift" panose="020B0502040204020203" pitchFamily="34" charset="0"/>
                <a:cs typeface="Calibri Light"/>
              </a:rPr>
              <a:t>DATA ANALYTICS I</a:t>
            </a:r>
            <a:r>
              <a:rPr lang="en-IN" b="1" dirty="0">
                <a:latin typeface="Bahnschrift" panose="020B0502040204020203" pitchFamily="34" charset="0"/>
                <a:cs typeface="Calibri Light"/>
              </a:rPr>
              <a:t>CC T20 WORLD CUP 2021</a:t>
            </a:r>
          </a:p>
        </p:txBody>
      </p:sp>
    </p:spTree>
    <p:extLst>
      <p:ext uri="{BB962C8B-B14F-4D97-AF65-F5344CB8AC3E}">
        <p14:creationId xmlns:p14="http://schemas.microsoft.com/office/powerpoint/2010/main" val="980543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C995D0-B99E-459A-A173-E644DB24D4A5}"/>
              </a:ext>
            </a:extLst>
          </p:cNvPr>
          <p:cNvPicPr>
            <a:picLocks noChangeAspect="1"/>
          </p:cNvPicPr>
          <p:nvPr/>
        </p:nvPicPr>
        <p:blipFill>
          <a:blip r:embed="rId2"/>
          <a:stretch>
            <a:fillRect/>
          </a:stretch>
        </p:blipFill>
        <p:spPr>
          <a:xfrm>
            <a:off x="1763654" y="1036558"/>
            <a:ext cx="8664691" cy="4892464"/>
          </a:xfrm>
          <a:prstGeom prst="rect">
            <a:avLst/>
          </a:prstGeom>
        </p:spPr>
      </p:pic>
    </p:spTree>
    <p:extLst>
      <p:ext uri="{BB962C8B-B14F-4D97-AF65-F5344CB8AC3E}">
        <p14:creationId xmlns:p14="http://schemas.microsoft.com/office/powerpoint/2010/main" val="3675588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18D5-F128-490E-8152-7D32E2A4AAF2}"/>
              </a:ext>
            </a:extLst>
          </p:cNvPr>
          <p:cNvSpPr>
            <a:spLocks noGrp="1"/>
          </p:cNvSpPr>
          <p:nvPr>
            <p:ph type="title"/>
          </p:nvPr>
        </p:nvSpPr>
        <p:spPr/>
        <p:txBody>
          <a:bodyPr/>
          <a:lstStyle/>
          <a:p>
            <a:r>
              <a:rPr lang="en-IN" b="1" dirty="0"/>
              <a:t>Technology Stack &amp; Requirements</a:t>
            </a:r>
          </a:p>
        </p:txBody>
      </p:sp>
      <p:sp>
        <p:nvSpPr>
          <p:cNvPr id="3" name="Content Placeholder 2">
            <a:extLst>
              <a:ext uri="{FF2B5EF4-FFF2-40B4-BE49-F238E27FC236}">
                <a16:creationId xmlns:a16="http://schemas.microsoft.com/office/drawing/2014/main" id="{D937833B-3907-4B83-9F77-D0F494B71546}"/>
              </a:ext>
            </a:extLst>
          </p:cNvPr>
          <p:cNvSpPr>
            <a:spLocks noGrp="1"/>
          </p:cNvSpPr>
          <p:nvPr>
            <p:ph idx="1"/>
          </p:nvPr>
        </p:nvSpPr>
        <p:spPr>
          <a:xfrm>
            <a:off x="976745" y="1254125"/>
            <a:ext cx="10515600" cy="4351338"/>
          </a:xfrm>
        </p:spPr>
        <p:txBody>
          <a:bodyPr vert="horz" lIns="91440" tIns="45720" rIns="91440" bIns="45720" rtlCol="0" anchor="t">
            <a:normAutofit/>
          </a:bodyPr>
          <a:lstStyle/>
          <a:p>
            <a:endParaRPr lang="en-IN" sz="2400" dirty="0">
              <a:ea typeface="+mn-lt"/>
              <a:cs typeface="+mn-lt"/>
            </a:endParaRPr>
          </a:p>
          <a:p>
            <a:r>
              <a:rPr lang="en-IN" sz="2000" dirty="0">
                <a:ea typeface="+mn-lt"/>
                <a:cs typeface="+mn-lt"/>
              </a:rPr>
              <a:t>The process of data analysis uses analytical and logical reasoning to gain information from the data. The main purpose of data analysis is to find meaning in data so that the derived knowledge can be used to make informed decisions .</a:t>
            </a:r>
            <a:endParaRPr lang="en-IN" sz="2000" dirty="0">
              <a:cs typeface="Calibri"/>
            </a:endParaRPr>
          </a:p>
          <a:p>
            <a:r>
              <a:rPr lang="en-IN" sz="2000" b="1" dirty="0">
                <a:ea typeface="+mn-lt"/>
                <a:cs typeface="+mn-lt"/>
              </a:rPr>
              <a:t>System Requirements</a:t>
            </a:r>
          </a:p>
          <a:p>
            <a:r>
              <a:rPr lang="en-IN" sz="1900" dirty="0">
                <a:ea typeface="+mn-lt"/>
                <a:cs typeface="+mn-lt"/>
              </a:rPr>
              <a:t>Operating system, Minimum CPU or processor speed, Minimum GPU ,RAM.</a:t>
            </a:r>
            <a:endParaRPr lang="en-IN" sz="1900" dirty="0">
              <a:cs typeface="Calibri" panose="020F0502020204030204"/>
            </a:endParaRPr>
          </a:p>
          <a:p>
            <a:r>
              <a:rPr lang="en-IN" sz="2000" b="1" dirty="0">
                <a:ea typeface="+mn-lt"/>
                <a:cs typeface="+mn-lt"/>
              </a:rPr>
              <a:t>Software Requirements</a:t>
            </a:r>
            <a:endParaRPr lang="en-IN" sz="2000" b="1" dirty="0">
              <a:cs typeface="Calibri"/>
            </a:endParaRPr>
          </a:p>
          <a:p>
            <a:r>
              <a:rPr lang="en-IN" sz="1800" dirty="0">
                <a:cs typeface="Calibri"/>
              </a:rPr>
              <a:t>Excel , Power BI , Git Hub</a:t>
            </a:r>
            <a:endParaRPr lang="en-IN" sz="1800" dirty="0">
              <a:ea typeface="+mn-lt"/>
              <a:cs typeface="+mn-lt"/>
            </a:endParaRPr>
          </a:p>
          <a:p>
            <a:r>
              <a:rPr lang="en-IN" sz="1800" dirty="0">
                <a:ea typeface="+mn-lt"/>
                <a:cs typeface="+mn-lt"/>
              </a:rPr>
              <a:t>A Hybrid Cloud environment is used to deploy private cloud for critical workloads and a public cloud to host less critical workloads</a:t>
            </a:r>
          </a:p>
        </p:txBody>
      </p:sp>
    </p:spTree>
    <p:extLst>
      <p:ext uri="{BB962C8B-B14F-4D97-AF65-F5344CB8AC3E}">
        <p14:creationId xmlns:p14="http://schemas.microsoft.com/office/powerpoint/2010/main" val="49661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9BD6-F510-4FEC-BBC3-026270D71F4F}"/>
              </a:ext>
            </a:extLst>
          </p:cNvPr>
          <p:cNvSpPr>
            <a:spLocks noGrp="1"/>
          </p:cNvSpPr>
          <p:nvPr>
            <p:ph type="title"/>
          </p:nvPr>
        </p:nvSpPr>
        <p:spPr/>
        <p:txBody>
          <a:bodyPr/>
          <a:lstStyle/>
          <a:p>
            <a:r>
              <a:rPr lang="en-IN" b="1" dirty="0"/>
              <a:t>Innovative Idea</a:t>
            </a:r>
          </a:p>
        </p:txBody>
      </p:sp>
      <p:sp>
        <p:nvSpPr>
          <p:cNvPr id="3" name="Content Placeholder 2">
            <a:extLst>
              <a:ext uri="{FF2B5EF4-FFF2-40B4-BE49-F238E27FC236}">
                <a16:creationId xmlns:a16="http://schemas.microsoft.com/office/drawing/2014/main" id="{9644AC4F-2932-4F44-A84F-2F39667FE8D6}"/>
              </a:ext>
            </a:extLst>
          </p:cNvPr>
          <p:cNvSpPr>
            <a:spLocks noGrp="1"/>
          </p:cNvSpPr>
          <p:nvPr>
            <p:ph idx="1"/>
          </p:nvPr>
        </p:nvSpPr>
        <p:spPr/>
        <p:txBody>
          <a:bodyPr vert="horz" lIns="91440" tIns="45720" rIns="91440" bIns="45720" rtlCol="0" anchor="t">
            <a:normAutofit fontScale="70000" lnSpcReduction="20000"/>
          </a:bodyPr>
          <a:lstStyle/>
          <a:p>
            <a:r>
              <a:rPr lang="en-IN" b="1" dirty="0">
                <a:ea typeface="+mn-lt"/>
                <a:cs typeface="+mn-lt"/>
              </a:rPr>
              <a:t>The general problem-solving model can be described as involving the following steps:</a:t>
            </a:r>
            <a:endParaRPr lang="en-US" dirty="0"/>
          </a:p>
          <a:p>
            <a:r>
              <a:rPr lang="en-IN" dirty="0">
                <a:ea typeface="+mn-lt"/>
                <a:cs typeface="+mn-lt"/>
              </a:rPr>
              <a:t>To improve batsmen performance to increase more opportunities to win matches. To make them more batter then other batsmen’s.</a:t>
            </a:r>
            <a:endParaRPr lang="en-IN" dirty="0"/>
          </a:p>
          <a:p>
            <a:r>
              <a:rPr lang="en-IN" dirty="0">
                <a:ea typeface="+mn-lt"/>
                <a:cs typeface="+mn-lt"/>
              </a:rPr>
              <a:t>We collected all the data regarding their performances through out the tournament. Where they faced difficulties and their good point of stats.</a:t>
            </a:r>
            <a:endParaRPr lang="en-IN" dirty="0"/>
          </a:p>
          <a:p>
            <a:r>
              <a:rPr lang="en-IN" dirty="0">
                <a:ea typeface="+mn-lt"/>
                <a:cs typeface="+mn-lt"/>
              </a:rPr>
              <a:t>We can diagnose the problem by seeing their data/stats through out the tournament. We can solve out this only by doing more practices on weak point.</a:t>
            </a:r>
            <a:endParaRPr lang="en-IN" dirty="0"/>
          </a:p>
          <a:p>
            <a:r>
              <a:rPr lang="en-IN" dirty="0">
                <a:ea typeface="+mn-lt"/>
                <a:cs typeface="+mn-lt"/>
              </a:rPr>
              <a:t>We develop most precious solutions regarding their issues which are visualise using Donut chart, pie chart and cards also.</a:t>
            </a:r>
            <a:endParaRPr lang="en-IN" dirty="0"/>
          </a:p>
          <a:p>
            <a:r>
              <a:rPr lang="en-IN" dirty="0">
                <a:ea typeface="+mn-lt"/>
                <a:cs typeface="+mn-lt"/>
              </a:rPr>
              <a:t>We analyse each possible solution that we think it must be required and helpful. To improve their stats in their carrier to make more runs and less dismissals.</a:t>
            </a:r>
            <a:endParaRPr lang="en-IN" dirty="0"/>
          </a:p>
          <a:p>
            <a:r>
              <a:rPr lang="en-IN" dirty="0">
                <a:ea typeface="+mn-lt"/>
                <a:cs typeface="+mn-lt"/>
              </a:rPr>
              <a:t>If they implement this data analyse in their performance it will improve their strike rate as well as their scoring ability. We can also evaluate this one lets take a i.e. if we applied it on Virat Kohli he can also score runs by making boundaries against spinners as well as scoring by one/twos it will provide Kohli scoring abilities in upcoming tournaments. </a:t>
            </a:r>
            <a:endParaRPr lang="en-IN" dirty="0"/>
          </a:p>
          <a:p>
            <a:endParaRPr lang="en-IN" dirty="0">
              <a:cs typeface="Calibri"/>
            </a:endParaRPr>
          </a:p>
        </p:txBody>
      </p:sp>
    </p:spTree>
    <p:extLst>
      <p:ext uri="{BB962C8B-B14F-4D97-AF65-F5344CB8AC3E}">
        <p14:creationId xmlns:p14="http://schemas.microsoft.com/office/powerpoint/2010/main" val="3463141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A8E4-2B1A-430A-A41B-30AE8D1A7E78}"/>
              </a:ext>
            </a:extLst>
          </p:cNvPr>
          <p:cNvSpPr>
            <a:spLocks noGrp="1"/>
          </p:cNvSpPr>
          <p:nvPr>
            <p:ph type="title"/>
          </p:nvPr>
        </p:nvSpPr>
        <p:spPr/>
        <p:txBody>
          <a:bodyPr/>
          <a:lstStyle/>
          <a:p>
            <a:r>
              <a:rPr lang="en-IN" b="1" dirty="0"/>
              <a:t>Results/Outcomes/Analysis</a:t>
            </a:r>
            <a:endParaRPr lang="en-IN" b="1" dirty="0">
              <a:cs typeface="Calibri Light"/>
            </a:endParaRPr>
          </a:p>
        </p:txBody>
      </p:sp>
      <p:sp>
        <p:nvSpPr>
          <p:cNvPr id="3" name="Content Placeholder 2">
            <a:extLst>
              <a:ext uri="{FF2B5EF4-FFF2-40B4-BE49-F238E27FC236}">
                <a16:creationId xmlns:a16="http://schemas.microsoft.com/office/drawing/2014/main" id="{FF997BAE-B1B3-43F5-817C-987B4C2A3BFF}"/>
              </a:ext>
            </a:extLst>
          </p:cNvPr>
          <p:cNvSpPr>
            <a:spLocks noGrp="1"/>
          </p:cNvSpPr>
          <p:nvPr>
            <p:ph idx="1"/>
          </p:nvPr>
        </p:nvSpPr>
        <p:spPr/>
        <p:txBody>
          <a:bodyPr vert="horz" lIns="91440" tIns="45720" rIns="91440" bIns="45720" rtlCol="0" anchor="t">
            <a:normAutofit lnSpcReduction="10000"/>
          </a:bodyPr>
          <a:lstStyle/>
          <a:p>
            <a:r>
              <a:rPr lang="en-IN" sz="2000" b="1" dirty="0">
                <a:ea typeface="+mn-lt"/>
                <a:cs typeface="+mn-lt"/>
              </a:rPr>
              <a:t>RESULT :-</a:t>
            </a:r>
          </a:p>
          <a:p>
            <a:r>
              <a:rPr lang="en-IN" sz="2000" dirty="0">
                <a:ea typeface="+mn-lt"/>
                <a:cs typeface="+mn-lt"/>
              </a:rPr>
              <a:t>The data consists of 182 batsmen. Though we can see the data related which one scored most runs i.e. Babar Aazam from Pakistan scored most runs  .</a:t>
            </a:r>
            <a:endParaRPr lang="en-IN" sz="2000" dirty="0">
              <a:cs typeface="Calibri" panose="020F0502020204030204"/>
            </a:endParaRPr>
          </a:p>
          <a:p>
            <a:r>
              <a:rPr lang="en-IN" sz="2000" dirty="0">
                <a:ea typeface="+mn-lt"/>
                <a:cs typeface="+mn-lt"/>
              </a:rPr>
              <a:t>Through this batsmen also find that in which point/way they have to play against the bowlers so they can score maximum runs.</a:t>
            </a:r>
            <a:endParaRPr lang="en-IN" sz="2000" dirty="0">
              <a:cs typeface="Calibri"/>
            </a:endParaRPr>
          </a:p>
          <a:p>
            <a:r>
              <a:rPr lang="en-IN" sz="2000" dirty="0">
                <a:ea typeface="+mn-lt"/>
                <a:cs typeface="+mn-lt"/>
              </a:rPr>
              <a:t>The most popular is where  to they work so they can hit a maximum numbers of boundaries .</a:t>
            </a:r>
          </a:p>
          <a:p>
            <a:r>
              <a:rPr lang="en-IN" sz="2000" dirty="0">
                <a:cs typeface="Calibri"/>
              </a:rPr>
              <a:t>All batsmen also need to improve their strike rates.</a:t>
            </a:r>
          </a:p>
          <a:p>
            <a:r>
              <a:rPr lang="en-IN" sz="2000" b="1" dirty="0">
                <a:cs typeface="Calibri"/>
              </a:rPr>
              <a:t>Solution Developed :-</a:t>
            </a:r>
          </a:p>
          <a:p>
            <a:r>
              <a:rPr lang="en-IN" sz="2000" dirty="0">
                <a:ea typeface="+mn-lt"/>
                <a:cs typeface="+mn-lt"/>
              </a:rPr>
              <a:t>In this we have develop performances of players regarding their stats against bowlers and their dismissals also.</a:t>
            </a:r>
            <a:endParaRPr lang="en-IN" sz="2000" b="1" dirty="0">
              <a:cs typeface="Calibri" panose="020F0502020204030204"/>
            </a:endParaRPr>
          </a:p>
          <a:p>
            <a:r>
              <a:rPr lang="en-IN" sz="2000" dirty="0">
                <a:ea typeface="+mn-lt"/>
                <a:cs typeface="+mn-lt"/>
              </a:rPr>
              <a:t>We also developed their heating/scoring abilities in powerplay, middle &amp; death overs.</a:t>
            </a:r>
          </a:p>
          <a:p>
            <a:r>
              <a:rPr lang="en-IN" sz="2000" dirty="0">
                <a:ea typeface="+mn-lt"/>
                <a:cs typeface="+mn-lt"/>
              </a:rPr>
              <a:t>We also developed solution regarding where to they have to improve to score more runs.</a:t>
            </a:r>
            <a:endParaRPr lang="en-IN" sz="2000" b="1" dirty="0">
              <a:cs typeface="Calibri" panose="020F0502020204030204"/>
            </a:endParaRPr>
          </a:p>
          <a:p>
            <a:endParaRPr lang="en-IN" sz="2000" b="1" dirty="0">
              <a:cs typeface="Calibri" panose="020F0502020204030204"/>
            </a:endParaRPr>
          </a:p>
        </p:txBody>
      </p:sp>
    </p:spTree>
    <p:extLst>
      <p:ext uri="{BB962C8B-B14F-4D97-AF65-F5344CB8AC3E}">
        <p14:creationId xmlns:p14="http://schemas.microsoft.com/office/powerpoint/2010/main" val="313065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131FA-8D36-492B-8E16-2BB465AADDDF}"/>
              </a:ext>
            </a:extLst>
          </p:cNvPr>
          <p:cNvSpPr>
            <a:spLocks noGrp="1"/>
          </p:cNvSpPr>
          <p:nvPr>
            <p:ph type="title"/>
          </p:nvPr>
        </p:nvSpPr>
        <p:spPr/>
        <p:txBody>
          <a:bodyPr/>
          <a:lstStyle/>
          <a:p>
            <a:r>
              <a:rPr lang="en-IN" b="1" dirty="0"/>
              <a:t>Limitations</a:t>
            </a:r>
          </a:p>
        </p:txBody>
      </p:sp>
      <p:sp>
        <p:nvSpPr>
          <p:cNvPr id="3" name="Content Placeholder 2">
            <a:extLst>
              <a:ext uri="{FF2B5EF4-FFF2-40B4-BE49-F238E27FC236}">
                <a16:creationId xmlns:a16="http://schemas.microsoft.com/office/drawing/2014/main" id="{B2658A8F-6943-4E76-8967-55B21E8D3429}"/>
              </a:ext>
            </a:extLst>
          </p:cNvPr>
          <p:cNvSpPr>
            <a:spLocks noGrp="1"/>
          </p:cNvSpPr>
          <p:nvPr>
            <p:ph idx="1"/>
          </p:nvPr>
        </p:nvSpPr>
        <p:spPr/>
        <p:txBody>
          <a:bodyPr vert="horz" lIns="91440" tIns="45720" rIns="91440" bIns="45720" rtlCol="0" anchor="t">
            <a:normAutofit/>
          </a:bodyPr>
          <a:lstStyle/>
          <a:p>
            <a:r>
              <a:rPr lang="en-IN" dirty="0">
                <a:ea typeface="+mn-lt"/>
                <a:cs typeface="+mn-lt"/>
              </a:rPr>
              <a:t>The present paper is the first study to link the performances of players and their development against bowlers by applying quantitative and statistical analysis using ICC T20Wrld Cup 2021 Data . </a:t>
            </a:r>
          </a:p>
          <a:p>
            <a:r>
              <a:rPr lang="en-IN" dirty="0">
                <a:ea typeface="+mn-lt"/>
                <a:cs typeface="+mn-lt"/>
              </a:rPr>
              <a:t>It is found that some players are unable to improve themselves in specific areas.</a:t>
            </a:r>
          </a:p>
          <a:p>
            <a:r>
              <a:rPr lang="en-IN" dirty="0">
                <a:ea typeface="+mn-lt"/>
                <a:cs typeface="+mn-lt"/>
              </a:rPr>
              <a:t>There is a lot of pressures on players regarding to their performance because they are representing their nation and they had to won cup for their nation.</a:t>
            </a:r>
          </a:p>
        </p:txBody>
      </p:sp>
    </p:spTree>
    <p:extLst>
      <p:ext uri="{BB962C8B-B14F-4D97-AF65-F5344CB8AC3E}">
        <p14:creationId xmlns:p14="http://schemas.microsoft.com/office/powerpoint/2010/main" val="424759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131FA-8D36-492B-8E16-2BB465AADDDF}"/>
              </a:ext>
            </a:extLst>
          </p:cNvPr>
          <p:cNvSpPr>
            <a:spLocks noGrp="1"/>
          </p:cNvSpPr>
          <p:nvPr>
            <p:ph type="title"/>
          </p:nvPr>
        </p:nvSpPr>
        <p:spPr/>
        <p:txBody>
          <a:bodyPr/>
          <a:lstStyle/>
          <a:p>
            <a:r>
              <a:rPr lang="en-IN" b="1" dirty="0"/>
              <a:t>Future Enhancements/Scope</a:t>
            </a:r>
            <a:endParaRPr lang="en-IN" b="1" dirty="0">
              <a:cs typeface="Calibri Light"/>
            </a:endParaRPr>
          </a:p>
        </p:txBody>
      </p:sp>
      <p:sp>
        <p:nvSpPr>
          <p:cNvPr id="3" name="Content Placeholder 2">
            <a:extLst>
              <a:ext uri="{FF2B5EF4-FFF2-40B4-BE49-F238E27FC236}">
                <a16:creationId xmlns:a16="http://schemas.microsoft.com/office/drawing/2014/main" id="{B2658A8F-6943-4E76-8967-55B21E8D3429}"/>
              </a:ext>
            </a:extLst>
          </p:cNvPr>
          <p:cNvSpPr>
            <a:spLocks noGrp="1"/>
          </p:cNvSpPr>
          <p:nvPr>
            <p:ph idx="1"/>
          </p:nvPr>
        </p:nvSpPr>
        <p:spPr>
          <a:xfrm>
            <a:off x="838200" y="1601507"/>
            <a:ext cx="10515600" cy="4351338"/>
          </a:xfrm>
        </p:spPr>
        <p:txBody>
          <a:bodyPr vert="horz" lIns="91440" tIns="45720" rIns="91440" bIns="45720" rtlCol="0" anchor="t">
            <a:normAutofit/>
          </a:bodyPr>
          <a:lstStyle/>
          <a:p>
            <a:pPr marL="0" indent="0">
              <a:buNone/>
            </a:pPr>
            <a:endParaRPr lang="en-IN" dirty="0">
              <a:ea typeface="+mn-lt"/>
              <a:cs typeface="+mn-lt"/>
            </a:endParaRPr>
          </a:p>
          <a:p>
            <a:r>
              <a:rPr lang="en-IN" dirty="0">
                <a:ea typeface="+mn-lt"/>
                <a:cs typeface="+mn-lt"/>
              </a:rPr>
              <a:t> In future we want to do predictive analytics using Artificial Intelligence and Machine Learning. So we can implement the need of the players, what they want we can full fill their needs and take the feedback for all the team which can help to improve their performance .  </a:t>
            </a:r>
            <a:endParaRPr lang="en-US" dirty="0">
              <a:cs typeface="Calibri" panose="020F0502020204030204"/>
            </a:endParaRPr>
          </a:p>
          <a:p>
            <a:r>
              <a:rPr lang="en-IN" dirty="0">
                <a:cs typeface="Calibri" panose="020F0502020204030204"/>
              </a:rPr>
              <a:t>We also want to do predictive analytics regarding the upcoming ICC Men T20 World Cup 2022 which will be held in Australia. Which team will won the upcoming World Cup and the main reason behind our predictive analytics.</a:t>
            </a:r>
          </a:p>
        </p:txBody>
      </p:sp>
    </p:spTree>
    <p:extLst>
      <p:ext uri="{BB962C8B-B14F-4D97-AF65-F5344CB8AC3E}">
        <p14:creationId xmlns:p14="http://schemas.microsoft.com/office/powerpoint/2010/main" val="816418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131FA-8D36-492B-8E16-2BB465AADDDF}"/>
              </a:ext>
            </a:extLst>
          </p:cNvPr>
          <p:cNvSpPr>
            <a:spLocks noGrp="1"/>
          </p:cNvSpPr>
          <p:nvPr>
            <p:ph type="title"/>
          </p:nvPr>
        </p:nvSpPr>
        <p:spPr>
          <a:xfrm>
            <a:off x="838200" y="2766218"/>
            <a:ext cx="10515600" cy="1325563"/>
          </a:xfrm>
        </p:spPr>
        <p:txBody>
          <a:bodyPr/>
          <a:lstStyle/>
          <a:p>
            <a:pPr algn="ctr"/>
            <a:br>
              <a:rPr lang="en-IN" dirty="0"/>
            </a:br>
            <a:endParaRPr lang="en-IN" sz="2000">
              <a:cs typeface="Calibri Light"/>
            </a:endParaRPr>
          </a:p>
        </p:txBody>
      </p:sp>
      <p:pic>
        <p:nvPicPr>
          <p:cNvPr id="5" name="Picture 4">
            <a:extLst>
              <a:ext uri="{FF2B5EF4-FFF2-40B4-BE49-F238E27FC236}">
                <a16:creationId xmlns:a16="http://schemas.microsoft.com/office/drawing/2014/main" id="{3BEB7CAC-2C82-4C8A-BC65-05289FB18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624" y="735105"/>
            <a:ext cx="10139082" cy="5925671"/>
          </a:xfrm>
          <a:prstGeom prst="rect">
            <a:avLst/>
          </a:prstGeom>
        </p:spPr>
      </p:pic>
    </p:spTree>
    <p:extLst>
      <p:ext uri="{BB962C8B-B14F-4D97-AF65-F5344CB8AC3E}">
        <p14:creationId xmlns:p14="http://schemas.microsoft.com/office/powerpoint/2010/main" val="2900703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A74F5-46D6-41B8-88F6-8920EDCB47B2}"/>
              </a:ext>
            </a:extLst>
          </p:cNvPr>
          <p:cNvSpPr>
            <a:spLocks noGrp="1"/>
          </p:cNvSpPr>
          <p:nvPr>
            <p:ph type="title"/>
          </p:nvPr>
        </p:nvSpPr>
        <p:spPr>
          <a:xfrm>
            <a:off x="982579" y="2588560"/>
            <a:ext cx="10515600" cy="1325563"/>
          </a:xfrm>
        </p:spPr>
        <p:txBody>
          <a:bodyPr/>
          <a:lstStyle/>
          <a:p>
            <a:pPr algn="ctr"/>
            <a:r>
              <a:rPr lang="en-IN" b="1" dirty="0"/>
              <a:t>Thank You</a:t>
            </a:r>
          </a:p>
        </p:txBody>
      </p:sp>
      <p:sp>
        <p:nvSpPr>
          <p:cNvPr id="3" name="TextBox 2">
            <a:extLst>
              <a:ext uri="{FF2B5EF4-FFF2-40B4-BE49-F238E27FC236}">
                <a16:creationId xmlns:a16="http://schemas.microsoft.com/office/drawing/2014/main" id="{28A68B25-CC22-48D8-BD34-D0397BEA092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Tree>
    <p:extLst>
      <p:ext uri="{BB962C8B-B14F-4D97-AF65-F5344CB8AC3E}">
        <p14:creationId xmlns:p14="http://schemas.microsoft.com/office/powerpoint/2010/main" val="372062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86B1-7C33-4A37-A176-9016ACFEE5C4}"/>
              </a:ext>
            </a:extLst>
          </p:cNvPr>
          <p:cNvSpPr>
            <a:spLocks noGrp="1"/>
          </p:cNvSpPr>
          <p:nvPr>
            <p:ph type="title"/>
          </p:nvPr>
        </p:nvSpPr>
        <p:spPr/>
        <p:txBody>
          <a:bodyPr/>
          <a:lstStyle/>
          <a:p>
            <a:r>
              <a:rPr lang="en-IN" b="1" dirty="0"/>
              <a:t>The Team</a:t>
            </a:r>
          </a:p>
        </p:txBody>
      </p:sp>
      <p:sp>
        <p:nvSpPr>
          <p:cNvPr id="3" name="Content Placeholder 2">
            <a:extLst>
              <a:ext uri="{FF2B5EF4-FFF2-40B4-BE49-F238E27FC236}">
                <a16:creationId xmlns:a16="http://schemas.microsoft.com/office/drawing/2014/main" id="{DEFFB6BC-B8A2-4F6A-861D-C36B251B727B}"/>
              </a:ext>
            </a:extLst>
          </p:cNvPr>
          <p:cNvSpPr>
            <a:spLocks noGrp="1"/>
          </p:cNvSpPr>
          <p:nvPr>
            <p:ph idx="1"/>
          </p:nvPr>
        </p:nvSpPr>
        <p:spPr/>
        <p:txBody>
          <a:bodyPr vert="horz" lIns="91440" tIns="45720" rIns="91440" bIns="45720" rtlCol="0" anchor="t">
            <a:normAutofit/>
          </a:bodyPr>
          <a:lstStyle/>
          <a:p>
            <a:r>
              <a:rPr lang="en-IN" dirty="0"/>
              <a:t>IBM Mentor</a:t>
            </a:r>
          </a:p>
          <a:p>
            <a:pPr lvl="1"/>
            <a:r>
              <a:rPr lang="en-IN" dirty="0">
                <a:cs typeface="Calibri"/>
              </a:rPr>
              <a:t>MR. Parbhu Bhaskar</a:t>
            </a:r>
          </a:p>
          <a:p>
            <a:r>
              <a:rPr lang="en-IN" dirty="0"/>
              <a:t>Edunet Mentor</a:t>
            </a:r>
          </a:p>
          <a:p>
            <a:pPr lvl="1"/>
            <a:r>
              <a:rPr lang="en-IN" dirty="0"/>
              <a:t>MR. </a:t>
            </a:r>
            <a:r>
              <a:rPr lang="en-IN" dirty="0">
                <a:ea typeface="+mn-lt"/>
                <a:cs typeface="+mn-lt"/>
              </a:rPr>
              <a:t>Deepnel Majumdar</a:t>
            </a:r>
            <a:endParaRPr lang="en-IN" dirty="0">
              <a:cs typeface="Calibri"/>
            </a:endParaRPr>
          </a:p>
          <a:p>
            <a:r>
              <a:rPr lang="en-IN" dirty="0"/>
              <a:t>Student Team</a:t>
            </a:r>
          </a:p>
          <a:p>
            <a:pPr lvl="1">
              <a:buFont typeface="Arial"/>
            </a:pPr>
            <a:r>
              <a:rPr lang="en-IN" dirty="0">
                <a:cs typeface="Calibri"/>
              </a:rPr>
              <a:t>Team – 06</a:t>
            </a:r>
          </a:p>
          <a:p>
            <a:pPr lvl="1">
              <a:buFont typeface="Arial"/>
            </a:pPr>
            <a:r>
              <a:rPr lang="en-IN" dirty="0">
                <a:cs typeface="Calibri"/>
              </a:rPr>
              <a:t> NSTI BENGALURU</a:t>
            </a:r>
          </a:p>
        </p:txBody>
      </p:sp>
    </p:spTree>
    <p:extLst>
      <p:ext uri="{BB962C8B-B14F-4D97-AF65-F5344CB8AC3E}">
        <p14:creationId xmlns:p14="http://schemas.microsoft.com/office/powerpoint/2010/main" val="1189884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86B1-7C33-4A37-A176-9016ACFEE5C4}"/>
              </a:ext>
            </a:extLst>
          </p:cNvPr>
          <p:cNvSpPr>
            <a:spLocks noGrp="1"/>
          </p:cNvSpPr>
          <p:nvPr>
            <p:ph type="title"/>
          </p:nvPr>
        </p:nvSpPr>
        <p:spPr/>
        <p:txBody>
          <a:bodyPr/>
          <a:lstStyle/>
          <a:p>
            <a:r>
              <a:rPr lang="en-US" b="1" dirty="0"/>
              <a:t>Workload </a:t>
            </a:r>
            <a:r>
              <a:rPr lang="en-IN" b="1" dirty="0"/>
              <a:t>Division</a:t>
            </a:r>
          </a:p>
        </p:txBody>
      </p:sp>
      <p:sp>
        <p:nvSpPr>
          <p:cNvPr id="3" name="Content Placeholder 2">
            <a:extLst>
              <a:ext uri="{FF2B5EF4-FFF2-40B4-BE49-F238E27FC236}">
                <a16:creationId xmlns:a16="http://schemas.microsoft.com/office/drawing/2014/main" id="{DEFFB6BC-B8A2-4F6A-861D-C36B251B727B}"/>
              </a:ext>
            </a:extLst>
          </p:cNvPr>
          <p:cNvSpPr>
            <a:spLocks noGrp="1"/>
          </p:cNvSpPr>
          <p:nvPr>
            <p:ph idx="1"/>
          </p:nvPr>
        </p:nvSpPr>
        <p:spPr/>
        <p:txBody>
          <a:bodyPr vert="horz" lIns="91440" tIns="45720" rIns="91440" bIns="45720" rtlCol="0" anchor="t">
            <a:normAutofit/>
          </a:bodyPr>
          <a:lstStyle/>
          <a:p>
            <a:r>
              <a:rPr lang="en-IN" dirty="0"/>
              <a:t>Contribution of each team member in project</a:t>
            </a:r>
          </a:p>
          <a:p>
            <a:pPr lvl="1"/>
            <a:r>
              <a:rPr lang="en-IN" dirty="0">
                <a:ea typeface="+mn-lt"/>
                <a:cs typeface="+mn-lt"/>
              </a:rPr>
              <a:t>Sudhanshu – Documentation , Data Collection, Exploratory Data Analysis and           Visualization.</a:t>
            </a:r>
          </a:p>
          <a:p>
            <a:pPr lvl="1"/>
            <a:r>
              <a:rPr lang="en-IN" dirty="0">
                <a:ea typeface="+mn-lt"/>
                <a:cs typeface="+mn-lt"/>
              </a:rPr>
              <a:t>Amit -  Data Collection and Visualization.</a:t>
            </a:r>
          </a:p>
          <a:p>
            <a:pPr marL="457200" lvl="1" indent="0">
              <a:buNone/>
            </a:pPr>
            <a:endParaRPr lang="en-IN" dirty="0">
              <a:ea typeface="+mn-lt"/>
              <a:cs typeface="+mn-lt"/>
            </a:endParaRPr>
          </a:p>
        </p:txBody>
      </p:sp>
    </p:spTree>
    <p:extLst>
      <p:ext uri="{BB962C8B-B14F-4D97-AF65-F5344CB8AC3E}">
        <p14:creationId xmlns:p14="http://schemas.microsoft.com/office/powerpoint/2010/main" val="227725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86B1-7C33-4A37-A176-9016ACFEE5C4}"/>
              </a:ext>
            </a:extLst>
          </p:cNvPr>
          <p:cNvSpPr>
            <a:spLocks noGrp="1"/>
          </p:cNvSpPr>
          <p:nvPr>
            <p:ph type="title"/>
          </p:nvPr>
        </p:nvSpPr>
        <p:spPr>
          <a:xfrm>
            <a:off x="838200" y="669925"/>
            <a:ext cx="10515600" cy="1325563"/>
          </a:xfrm>
        </p:spPr>
        <p:txBody>
          <a:bodyPr/>
          <a:lstStyle/>
          <a:p>
            <a:r>
              <a:rPr lang="en-IN" b="1" dirty="0"/>
              <a:t>The Background</a:t>
            </a:r>
          </a:p>
        </p:txBody>
      </p:sp>
      <p:sp>
        <p:nvSpPr>
          <p:cNvPr id="3" name="Content Placeholder 2">
            <a:extLst>
              <a:ext uri="{FF2B5EF4-FFF2-40B4-BE49-F238E27FC236}">
                <a16:creationId xmlns:a16="http://schemas.microsoft.com/office/drawing/2014/main" id="{DEFFB6BC-B8A2-4F6A-861D-C36B251B727B}"/>
              </a:ext>
            </a:extLst>
          </p:cNvPr>
          <p:cNvSpPr>
            <a:spLocks noGrp="1"/>
          </p:cNvSpPr>
          <p:nvPr>
            <p:ph idx="1"/>
          </p:nvPr>
        </p:nvSpPr>
        <p:spPr>
          <a:xfrm>
            <a:off x="775447" y="2193178"/>
            <a:ext cx="10515600" cy="3060140"/>
          </a:xfrm>
        </p:spPr>
        <p:txBody>
          <a:bodyPr vert="horz" lIns="91440" tIns="45720" rIns="91440" bIns="45720" rtlCol="0" anchor="t">
            <a:normAutofit/>
          </a:bodyPr>
          <a:lstStyle/>
          <a:p>
            <a:r>
              <a:rPr lang="en-US" sz="1800" b="0" i="0" dirty="0">
                <a:effectLst/>
                <a:latin typeface="Arial" panose="020B0604020202020204" pitchFamily="34" charset="0"/>
              </a:rPr>
              <a:t>On 17 February 2005 </a:t>
            </a:r>
            <a:r>
              <a:rPr lang="en-US" sz="1800" dirty="0">
                <a:latin typeface="Arial" panose="020B0604020202020204" pitchFamily="34" charset="0"/>
              </a:rPr>
              <a:t>Australia</a:t>
            </a:r>
            <a:r>
              <a:rPr lang="en-US" sz="1800" b="0" i="0" dirty="0">
                <a:effectLst/>
                <a:latin typeface="Arial" panose="020B0604020202020204" pitchFamily="34" charset="0"/>
              </a:rPr>
              <a:t> defeated </a:t>
            </a:r>
            <a:r>
              <a:rPr lang="en-US" sz="1800" dirty="0">
                <a:latin typeface="Arial" panose="020B0604020202020204" pitchFamily="34" charset="0"/>
              </a:rPr>
              <a:t>New Zealand</a:t>
            </a:r>
            <a:r>
              <a:rPr lang="en-US" sz="1800" b="0" i="0" dirty="0">
                <a:effectLst/>
                <a:latin typeface="Arial" panose="020B0604020202020204" pitchFamily="34" charset="0"/>
              </a:rPr>
              <a:t> in the first men's full international Twenty20 match, played at Eden Park in Auckland. The game was played in a light-hearted manner – both sides turned out in kit similar to that worn in the 1980s, the New Zealand team's a direct copy of that worn by the  Beige Bridge. Some of the players also sported moustaches/beards and hair styles popular in the 1980s taking part in a competition amongst themselves for </a:t>
            </a:r>
            <a:r>
              <a:rPr lang="en-US" sz="1800" b="0" i="1" dirty="0">
                <a:effectLst/>
                <a:latin typeface="Arial" panose="020B0604020202020204" pitchFamily="34" charset="0"/>
              </a:rPr>
              <a:t>best retro look</a:t>
            </a:r>
            <a:r>
              <a:rPr lang="en-US" sz="1800" b="0" i="0" dirty="0">
                <a:effectLst/>
                <a:latin typeface="Arial" panose="020B0604020202020204" pitchFamily="34" charset="0"/>
              </a:rPr>
              <a:t>, at the request of the Beige Brigade. Australia won the game comprehensively, and as the result became obvious towards the end of the NZ innings, the players and umpires took things less seriously – Glenn McGrath jokingly replayed the Trevor Chappell underarm incident from a 1981 ODI between the two sides, and Billy Bowden showed him a mock red cards (red cards are not normally used in cricket) in response.</a:t>
            </a:r>
          </a:p>
          <a:p>
            <a:endParaRPr lang="en-US" sz="1700" b="0" i="0" dirty="0">
              <a:effectLst/>
              <a:latin typeface="Arial" panose="020B0604020202020204" pitchFamily="34" charset="0"/>
            </a:endParaRPr>
          </a:p>
          <a:p>
            <a:pPr marL="0" indent="0">
              <a:buNone/>
            </a:pPr>
            <a:endParaRPr lang="en-IN" dirty="0">
              <a:cs typeface="Calibri"/>
            </a:endParaRPr>
          </a:p>
        </p:txBody>
      </p:sp>
    </p:spTree>
    <p:extLst>
      <p:ext uri="{BB962C8B-B14F-4D97-AF65-F5344CB8AC3E}">
        <p14:creationId xmlns:p14="http://schemas.microsoft.com/office/powerpoint/2010/main" val="3784711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4EB9-4981-4B64-BA7E-735F6CAD4324}"/>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2473D968-550A-45A2-B636-4D6F7BFB4421}"/>
              </a:ext>
            </a:extLst>
          </p:cNvPr>
          <p:cNvSpPr>
            <a:spLocks noGrp="1"/>
          </p:cNvSpPr>
          <p:nvPr>
            <p:ph idx="1"/>
          </p:nvPr>
        </p:nvSpPr>
        <p:spPr/>
        <p:txBody>
          <a:bodyPr vert="horz" lIns="91440" tIns="45720" rIns="91440" bIns="45720" rtlCol="0" anchor="t">
            <a:normAutofit/>
          </a:bodyPr>
          <a:lstStyle/>
          <a:p>
            <a:pPr marL="457200" algn="just">
              <a:lnSpc>
                <a:spcPct val="150000"/>
              </a:lnSpc>
            </a:pPr>
            <a:r>
              <a:rPr lang="en-IN" sz="1800" dirty="0">
                <a:effectLst/>
                <a:latin typeface="Arial" panose="020B0604020202020204" pitchFamily="34" charset="0"/>
                <a:ea typeface="Calibri" panose="020F0502020204030204" pitchFamily="34" charset="0"/>
                <a:cs typeface="Mangal" panose="02040503050203030202" pitchFamily="18" charset="0"/>
              </a:rPr>
              <a:t>India and so many nations that were playing cricket and as they are improving themselves day by day or per matches. From this Data Analysis we can get the all data of players regarding their performances.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50000"/>
              </a:lnSpc>
              <a:spcAft>
                <a:spcPts val="800"/>
              </a:spcAft>
            </a:pPr>
            <a:r>
              <a:rPr lang="en-IN" sz="1800" dirty="0">
                <a:effectLst/>
                <a:latin typeface="Arial" panose="020B0604020202020204" pitchFamily="34" charset="0"/>
                <a:ea typeface="Calibri" panose="020F0502020204030204" pitchFamily="34" charset="0"/>
                <a:cs typeface="Mangal" panose="02040503050203030202" pitchFamily="18" charset="0"/>
              </a:rPr>
              <a:t>Ideally, we also have to know about the data and performance of players and nation also. By this one player can improve their performances. It’s also help in getting prepared for a specific player.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023676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347B7-4FBF-466B-B290-31F20EBCD3F1}"/>
              </a:ext>
            </a:extLst>
          </p:cNvPr>
          <p:cNvSpPr>
            <a:spLocks noGrp="1"/>
          </p:cNvSpPr>
          <p:nvPr>
            <p:ph type="title"/>
          </p:nvPr>
        </p:nvSpPr>
        <p:spPr/>
        <p:txBody>
          <a:bodyPr/>
          <a:lstStyle/>
          <a:p>
            <a:r>
              <a:rPr lang="en-IN" b="1" dirty="0"/>
              <a:t>Proposed Solution</a:t>
            </a:r>
          </a:p>
        </p:txBody>
      </p:sp>
      <p:sp>
        <p:nvSpPr>
          <p:cNvPr id="3" name="Content Placeholder 2">
            <a:extLst>
              <a:ext uri="{FF2B5EF4-FFF2-40B4-BE49-F238E27FC236}">
                <a16:creationId xmlns:a16="http://schemas.microsoft.com/office/drawing/2014/main" id="{C46ED790-B911-4363-9E4B-39B6B5FCE59E}"/>
              </a:ext>
            </a:extLst>
          </p:cNvPr>
          <p:cNvSpPr>
            <a:spLocks noGrp="1"/>
          </p:cNvSpPr>
          <p:nvPr>
            <p:ph idx="1"/>
          </p:nvPr>
        </p:nvSpPr>
        <p:spPr>
          <a:xfrm>
            <a:off x="838200" y="1834590"/>
            <a:ext cx="10515600" cy="4351338"/>
          </a:xfrm>
        </p:spPr>
        <p:txBody>
          <a:bodyPr vert="horz" lIns="91440" tIns="45720" rIns="91440" bIns="45720" rtlCol="0" anchor="t">
            <a:normAutofit/>
          </a:bodyPr>
          <a:lstStyle/>
          <a:p>
            <a:r>
              <a:rPr lang="en-IN" sz="2000" dirty="0">
                <a:ea typeface="+mn-lt"/>
                <a:cs typeface="+mn-lt"/>
              </a:rPr>
              <a:t>As well as helping you to solve batting related issues, research problems (and associated questions) help you to think critically about issues .</a:t>
            </a:r>
          </a:p>
          <a:p>
            <a:r>
              <a:rPr lang="en-IN" sz="2000" dirty="0">
                <a:ea typeface="+mn-lt"/>
                <a:cs typeface="+mn-lt"/>
              </a:rPr>
              <a:t>Once our research team have a few observations, prioritize them based on their batting performance. It may be that you can answer more than one question with a single study, but don’t do it at the risk of losing focus on your overarching research problem.</a:t>
            </a:r>
          </a:p>
          <a:p>
            <a:r>
              <a:rPr lang="en-IN" sz="2000" dirty="0">
                <a:ea typeface="+mn-lt"/>
                <a:cs typeface="+mn-lt"/>
              </a:rPr>
              <a:t> We research that scoring areas of batsmen's and their dismissals . We have validated the information after collection of data and  analysis.</a:t>
            </a:r>
            <a:endParaRPr lang="en-IN" sz="2000" dirty="0">
              <a:cs typeface="Calibri"/>
            </a:endParaRPr>
          </a:p>
          <a:p>
            <a:r>
              <a:rPr lang="en-IN" sz="2000" dirty="0">
                <a:ea typeface="+mn-lt"/>
                <a:cs typeface="+mn-lt"/>
              </a:rPr>
              <a:t>We solved out where to batsmen improve themselves against the bowlers that he had faced during the tournament.</a:t>
            </a:r>
          </a:p>
          <a:p>
            <a:pPr marL="0" indent="0">
              <a:buNone/>
            </a:pPr>
            <a:endParaRPr lang="en-IN" sz="2000" b="1" dirty="0">
              <a:cs typeface="Calibri"/>
            </a:endParaRPr>
          </a:p>
          <a:p>
            <a:endParaRPr lang="en-IN" sz="2000" dirty="0">
              <a:cs typeface="Calibri"/>
            </a:endParaRPr>
          </a:p>
          <a:p>
            <a:endParaRPr lang="en-IN" sz="2000" dirty="0">
              <a:cs typeface="Calibri"/>
            </a:endParaRPr>
          </a:p>
        </p:txBody>
      </p:sp>
    </p:spTree>
    <p:extLst>
      <p:ext uri="{BB962C8B-B14F-4D97-AF65-F5344CB8AC3E}">
        <p14:creationId xmlns:p14="http://schemas.microsoft.com/office/powerpoint/2010/main" val="1741187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D89FB-6AE0-4387-B7C5-B6BE39BA7579}"/>
              </a:ext>
            </a:extLst>
          </p:cNvPr>
          <p:cNvSpPr>
            <a:spLocks noGrp="1"/>
          </p:cNvSpPr>
          <p:nvPr>
            <p:ph type="title"/>
          </p:nvPr>
        </p:nvSpPr>
        <p:spPr/>
        <p:txBody>
          <a:bodyPr/>
          <a:lstStyle/>
          <a:p>
            <a:r>
              <a:rPr lang="en-IN" b="1" dirty="0"/>
              <a:t>Solution Design</a:t>
            </a:r>
          </a:p>
        </p:txBody>
      </p:sp>
      <p:sp>
        <p:nvSpPr>
          <p:cNvPr id="3" name="Content Placeholder 2">
            <a:extLst>
              <a:ext uri="{FF2B5EF4-FFF2-40B4-BE49-F238E27FC236}">
                <a16:creationId xmlns:a16="http://schemas.microsoft.com/office/drawing/2014/main" id="{6E77542C-676C-4616-8042-1D07436B8F46}"/>
              </a:ext>
            </a:extLst>
          </p:cNvPr>
          <p:cNvSpPr>
            <a:spLocks noGrp="1"/>
          </p:cNvSpPr>
          <p:nvPr>
            <p:ph idx="1"/>
          </p:nvPr>
        </p:nvSpPr>
        <p:spPr/>
        <p:txBody>
          <a:bodyPr vert="horz" lIns="91440" tIns="45720" rIns="91440" bIns="45720" rtlCol="0" anchor="t">
            <a:normAutofit/>
          </a:bodyPr>
          <a:lstStyle/>
          <a:p>
            <a:r>
              <a:rPr lang="en-IN" dirty="0">
                <a:cs typeface="Calibri"/>
              </a:rPr>
              <a:t>Steps for data </a:t>
            </a:r>
            <a:r>
              <a:rPr lang="en-IN" dirty="0" err="1">
                <a:cs typeface="Calibri"/>
              </a:rPr>
              <a:t>collection,pre</a:t>
            </a:r>
            <a:r>
              <a:rPr lang="en-IN" dirty="0">
                <a:cs typeface="Calibri"/>
              </a:rPr>
              <a:t>-processing and visualization.</a:t>
            </a:r>
          </a:p>
        </p:txBody>
      </p:sp>
      <p:sp>
        <p:nvSpPr>
          <p:cNvPr id="6" name="Rectangle 5">
            <a:extLst>
              <a:ext uri="{FF2B5EF4-FFF2-40B4-BE49-F238E27FC236}">
                <a16:creationId xmlns:a16="http://schemas.microsoft.com/office/drawing/2014/main" id="{0287E882-3067-4FE7-A2B9-3852645E4B23}"/>
              </a:ext>
            </a:extLst>
          </p:cNvPr>
          <p:cNvSpPr/>
          <p:nvPr/>
        </p:nvSpPr>
        <p:spPr>
          <a:xfrm>
            <a:off x="2976282" y="3106270"/>
            <a:ext cx="1631576" cy="645459"/>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b="1" dirty="0">
                <a:solidFill>
                  <a:schemeClr val="tx1"/>
                </a:solidFill>
              </a:rPr>
              <a:t>Raw Data From ICC Sites</a:t>
            </a:r>
            <a:endParaRPr lang="en-IN" sz="1400" b="1" dirty="0"/>
          </a:p>
        </p:txBody>
      </p:sp>
      <p:sp>
        <p:nvSpPr>
          <p:cNvPr id="7" name="Rectangle 6">
            <a:extLst>
              <a:ext uri="{FF2B5EF4-FFF2-40B4-BE49-F238E27FC236}">
                <a16:creationId xmlns:a16="http://schemas.microsoft.com/office/drawing/2014/main" id="{7C7B25E2-90E8-4F8B-B128-98601025FE04}"/>
              </a:ext>
            </a:extLst>
          </p:cNvPr>
          <p:cNvSpPr/>
          <p:nvPr/>
        </p:nvSpPr>
        <p:spPr>
          <a:xfrm>
            <a:off x="6096000" y="3061913"/>
            <a:ext cx="1631576" cy="645459"/>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b="1" dirty="0">
                <a:solidFill>
                  <a:schemeClr val="tx1"/>
                </a:solidFill>
              </a:rPr>
              <a:t>Processed Data in Structured form</a:t>
            </a:r>
            <a:endParaRPr lang="en-IN" sz="1400" b="1" dirty="0">
              <a:solidFill>
                <a:schemeClr val="tx1"/>
              </a:solidFill>
            </a:endParaRPr>
          </a:p>
        </p:txBody>
      </p:sp>
      <p:sp>
        <p:nvSpPr>
          <p:cNvPr id="8" name="Rectangle 7">
            <a:extLst>
              <a:ext uri="{FF2B5EF4-FFF2-40B4-BE49-F238E27FC236}">
                <a16:creationId xmlns:a16="http://schemas.microsoft.com/office/drawing/2014/main" id="{A6C927E3-6F39-45FC-9699-BA002C95EA67}"/>
              </a:ext>
            </a:extLst>
          </p:cNvPr>
          <p:cNvSpPr/>
          <p:nvPr/>
        </p:nvSpPr>
        <p:spPr>
          <a:xfrm>
            <a:off x="6096000" y="4794340"/>
            <a:ext cx="1631576" cy="715918"/>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b="1" dirty="0">
                <a:solidFill>
                  <a:schemeClr val="tx1"/>
                </a:solidFill>
              </a:rPr>
              <a:t>Modelling of feature set</a:t>
            </a:r>
            <a:endParaRPr lang="en-IN" sz="1400" b="1" dirty="0">
              <a:solidFill>
                <a:schemeClr val="tx1"/>
              </a:solidFill>
            </a:endParaRPr>
          </a:p>
        </p:txBody>
      </p:sp>
      <p:sp>
        <p:nvSpPr>
          <p:cNvPr id="9" name="Rectangle 8">
            <a:extLst>
              <a:ext uri="{FF2B5EF4-FFF2-40B4-BE49-F238E27FC236}">
                <a16:creationId xmlns:a16="http://schemas.microsoft.com/office/drawing/2014/main" id="{5E795877-12E8-46EF-94B9-972FD24DF7A5}"/>
              </a:ext>
            </a:extLst>
          </p:cNvPr>
          <p:cNvSpPr/>
          <p:nvPr/>
        </p:nvSpPr>
        <p:spPr>
          <a:xfrm>
            <a:off x="3003176" y="4942896"/>
            <a:ext cx="1631576" cy="645459"/>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b="1" dirty="0">
                <a:solidFill>
                  <a:schemeClr val="tx1"/>
                </a:solidFill>
              </a:rPr>
              <a:t>Data Visualization</a:t>
            </a:r>
            <a:endParaRPr lang="en-IN" sz="1400" b="1" dirty="0">
              <a:solidFill>
                <a:schemeClr val="tx1"/>
              </a:solidFill>
            </a:endParaRPr>
          </a:p>
        </p:txBody>
      </p:sp>
      <p:sp>
        <p:nvSpPr>
          <p:cNvPr id="10" name="Arrow: Right 9">
            <a:extLst>
              <a:ext uri="{FF2B5EF4-FFF2-40B4-BE49-F238E27FC236}">
                <a16:creationId xmlns:a16="http://schemas.microsoft.com/office/drawing/2014/main" id="{FAABD696-1BDD-475A-954B-4514539C8829}"/>
              </a:ext>
            </a:extLst>
          </p:cNvPr>
          <p:cNvSpPr/>
          <p:nvPr/>
        </p:nvSpPr>
        <p:spPr>
          <a:xfrm>
            <a:off x="5127811" y="3141945"/>
            <a:ext cx="475129"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859B92B5-9DBB-4099-812F-AEF24B366C8E}"/>
              </a:ext>
            </a:extLst>
          </p:cNvPr>
          <p:cNvSpPr/>
          <p:nvPr/>
        </p:nvSpPr>
        <p:spPr>
          <a:xfrm>
            <a:off x="6669472" y="4031782"/>
            <a:ext cx="484632" cy="36120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Arrow: Left 11">
            <a:extLst>
              <a:ext uri="{FF2B5EF4-FFF2-40B4-BE49-F238E27FC236}">
                <a16:creationId xmlns:a16="http://schemas.microsoft.com/office/drawing/2014/main" id="{85C028E2-5C48-4CDB-85A6-421E95BFFAC9}"/>
              </a:ext>
            </a:extLst>
          </p:cNvPr>
          <p:cNvSpPr/>
          <p:nvPr/>
        </p:nvSpPr>
        <p:spPr>
          <a:xfrm>
            <a:off x="5187201" y="5023309"/>
            <a:ext cx="475129" cy="484632"/>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8195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E25494-CFA7-4A69-8E38-884477D09938}"/>
              </a:ext>
            </a:extLst>
          </p:cNvPr>
          <p:cNvSpPr txBox="1"/>
          <p:nvPr/>
        </p:nvSpPr>
        <p:spPr>
          <a:xfrm>
            <a:off x="1954305" y="1093413"/>
            <a:ext cx="8964707" cy="646331"/>
          </a:xfrm>
          <a:prstGeom prst="rect">
            <a:avLst/>
          </a:prstGeom>
          <a:noFill/>
        </p:spPr>
        <p:txBody>
          <a:bodyPr wrap="square">
            <a:spAutoFit/>
          </a:bodyPr>
          <a:lstStyle/>
          <a:p>
            <a:pPr marL="342900" indent="-342900">
              <a:buFont typeface="+mj-lt"/>
              <a:buAutoNum type="arabicPeriod" startAt="2"/>
            </a:pPr>
            <a:r>
              <a:rPr lang="en-IN" dirty="0">
                <a:ea typeface="+mn-lt"/>
                <a:cs typeface="+mn-lt"/>
              </a:rPr>
              <a:t>To know whether there is any difference in scoring runs against Right/Left arm pace and Off/Leg Spin. This can be achieved by a donut chart as given below:</a:t>
            </a:r>
          </a:p>
        </p:txBody>
      </p:sp>
      <p:pic>
        <p:nvPicPr>
          <p:cNvPr id="6" name="Picture 5">
            <a:extLst>
              <a:ext uri="{FF2B5EF4-FFF2-40B4-BE49-F238E27FC236}">
                <a16:creationId xmlns:a16="http://schemas.microsoft.com/office/drawing/2014/main" id="{8E706743-BCA4-43C7-ACB6-B13AD9776B1B}"/>
              </a:ext>
            </a:extLst>
          </p:cNvPr>
          <p:cNvPicPr>
            <a:picLocks noChangeAspect="1"/>
          </p:cNvPicPr>
          <p:nvPr/>
        </p:nvPicPr>
        <p:blipFill>
          <a:blip r:embed="rId2"/>
          <a:stretch>
            <a:fillRect/>
          </a:stretch>
        </p:blipFill>
        <p:spPr>
          <a:xfrm>
            <a:off x="2619556" y="2148295"/>
            <a:ext cx="7116115" cy="4009776"/>
          </a:xfrm>
          <a:prstGeom prst="rect">
            <a:avLst/>
          </a:prstGeom>
        </p:spPr>
      </p:pic>
    </p:spTree>
    <p:extLst>
      <p:ext uri="{BB962C8B-B14F-4D97-AF65-F5344CB8AC3E}">
        <p14:creationId xmlns:p14="http://schemas.microsoft.com/office/powerpoint/2010/main" val="1167399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EF4D36-1544-4DB9-A0A6-22933108662D}"/>
              </a:ext>
            </a:extLst>
          </p:cNvPr>
          <p:cNvPicPr>
            <a:picLocks noChangeAspect="1"/>
          </p:cNvPicPr>
          <p:nvPr/>
        </p:nvPicPr>
        <p:blipFill>
          <a:blip r:embed="rId2"/>
          <a:stretch>
            <a:fillRect/>
          </a:stretch>
        </p:blipFill>
        <p:spPr>
          <a:xfrm>
            <a:off x="1752223" y="990388"/>
            <a:ext cx="8687553" cy="4877223"/>
          </a:xfrm>
          <a:prstGeom prst="rect">
            <a:avLst/>
          </a:prstGeom>
        </p:spPr>
      </p:pic>
    </p:spTree>
    <p:extLst>
      <p:ext uri="{BB962C8B-B14F-4D97-AF65-F5344CB8AC3E}">
        <p14:creationId xmlns:p14="http://schemas.microsoft.com/office/powerpoint/2010/main" val="1693723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1108</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Bahnschrift</vt:lpstr>
      <vt:lpstr>Calibri</vt:lpstr>
      <vt:lpstr>Calibri Light</vt:lpstr>
      <vt:lpstr>Office Theme</vt:lpstr>
      <vt:lpstr>DATA ANALYTICS ICC T20 WORLD CUP 2021</vt:lpstr>
      <vt:lpstr>The Team</vt:lpstr>
      <vt:lpstr>Workload Division</vt:lpstr>
      <vt:lpstr>The Background</vt:lpstr>
      <vt:lpstr>Problem Statement</vt:lpstr>
      <vt:lpstr>Proposed Solution</vt:lpstr>
      <vt:lpstr>Solution Design</vt:lpstr>
      <vt:lpstr>PowerPoint Presentation</vt:lpstr>
      <vt:lpstr>PowerPoint Presentation</vt:lpstr>
      <vt:lpstr>PowerPoint Presentation</vt:lpstr>
      <vt:lpstr>Technology Stack &amp; Requirements</vt:lpstr>
      <vt:lpstr>Innovative Idea</vt:lpstr>
      <vt:lpstr>Results/Outcomes/Analysis</vt:lpstr>
      <vt:lpstr>Limitations</vt:lpstr>
      <vt:lpstr>Future Enhancements/Scope</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Prateek Vashishtha</dc:creator>
  <cp:lastModifiedBy>MR. Sudhanshu</cp:lastModifiedBy>
  <cp:revision>349</cp:revision>
  <dcterms:created xsi:type="dcterms:W3CDTF">2021-11-25T04:17:35Z</dcterms:created>
  <dcterms:modified xsi:type="dcterms:W3CDTF">2022-02-28T09:52:39Z</dcterms:modified>
</cp:coreProperties>
</file>