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THE …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17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at first glance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function sum(x, y, z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{  </a:t>
            </a:r>
            <a:r>
              <a:rPr lang="en-IN" sz="2400" dirty="0" smtClean="0"/>
              <a:t>return </a:t>
            </a:r>
            <a:r>
              <a:rPr lang="en-IN" sz="2400" dirty="0"/>
              <a:t>x + y + z</a:t>
            </a:r>
            <a:r>
              <a:rPr lang="en-IN" sz="2400" dirty="0" smtClean="0"/>
              <a:t>;}</a:t>
            </a:r>
          </a:p>
          <a:p>
            <a:pPr marL="0" indent="0">
              <a:buNone/>
            </a:pPr>
            <a:r>
              <a:rPr lang="en-IN" sz="2400" dirty="0" err="1" smtClean="0"/>
              <a:t>const</a:t>
            </a:r>
            <a:r>
              <a:rPr lang="en-IN" sz="2400" dirty="0" smtClean="0"/>
              <a:t> </a:t>
            </a:r>
            <a:r>
              <a:rPr lang="en-IN" sz="2400" dirty="0"/>
              <a:t>numbers = [</a:t>
            </a:r>
            <a:r>
              <a:rPr lang="en-IN" sz="2400" dirty="0" smtClean="0"/>
              <a:t>1,2,3];</a:t>
            </a:r>
          </a:p>
          <a:p>
            <a:pPr marL="0" indent="0">
              <a:buNone/>
            </a:pPr>
            <a:r>
              <a:rPr lang="en-IN" sz="2400" dirty="0" smtClean="0"/>
              <a:t>console.log(sum</a:t>
            </a:r>
            <a:r>
              <a:rPr lang="en-IN" sz="2400" dirty="0"/>
              <a:t>(...numbers</a:t>
            </a:r>
            <a:r>
              <a:rPr lang="en-IN" sz="2400" dirty="0" smtClean="0"/>
              <a:t>));</a:t>
            </a:r>
          </a:p>
          <a:p>
            <a:pPr marL="0" indent="0">
              <a:buNone/>
            </a:pPr>
            <a:r>
              <a:rPr lang="en-IN" sz="2400" dirty="0" smtClean="0"/>
              <a:t>// </a:t>
            </a:r>
            <a:r>
              <a:rPr lang="en-IN" sz="2400" dirty="0"/>
              <a:t>expected output: </a:t>
            </a:r>
            <a:r>
              <a:rPr lang="en-IN" sz="2400" dirty="0" smtClean="0"/>
              <a:t>6</a:t>
            </a:r>
          </a:p>
          <a:p>
            <a:pPr marL="0" indent="0">
              <a:buNone/>
            </a:pPr>
            <a:r>
              <a:rPr lang="en-IN" sz="2400" dirty="0" smtClean="0"/>
              <a:t>console.log(</a:t>
            </a:r>
            <a:r>
              <a:rPr lang="en-IN" sz="2400" dirty="0" err="1" smtClean="0"/>
              <a:t>sum.apply</a:t>
            </a:r>
            <a:r>
              <a:rPr lang="en-IN" sz="2400" dirty="0" smtClean="0"/>
              <a:t>(null</a:t>
            </a:r>
            <a:r>
              <a:rPr lang="en-IN" sz="2400" dirty="0"/>
              <a:t>, numbers</a:t>
            </a:r>
            <a:r>
              <a:rPr lang="en-IN" sz="2400" dirty="0" smtClean="0"/>
              <a:t>));</a:t>
            </a:r>
          </a:p>
          <a:p>
            <a:pPr marL="0" indent="0">
              <a:buNone/>
            </a:pPr>
            <a:r>
              <a:rPr lang="en-IN" sz="2400" dirty="0" smtClean="0"/>
              <a:t>// </a:t>
            </a:r>
            <a:r>
              <a:rPr lang="en-IN" sz="2400" dirty="0"/>
              <a:t>expected output: 6</a:t>
            </a:r>
          </a:p>
        </p:txBody>
      </p:sp>
    </p:spTree>
    <p:extLst>
      <p:ext uri="{BB962C8B-B14F-4D97-AF65-F5344CB8AC3E}">
        <p14:creationId xmlns:p14="http://schemas.microsoft.com/office/powerpoint/2010/main" val="297995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is super useful, but its syntax is not particularly meaningful upon first glance. It doesn't really tell you much as to what it does. Fortunately, once you learn the 3 main uses for Spread, it will become on of your favorite tools in the JS toolbox!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71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there are three places you can use spread:</a:t>
            </a:r>
          </a:p>
          <a:p>
            <a:r>
              <a:rPr lang="en-US" dirty="0"/>
              <a:t>In function calls</a:t>
            </a:r>
          </a:p>
          <a:p>
            <a:r>
              <a:rPr lang="en-US" dirty="0"/>
              <a:t>In array literals</a:t>
            </a:r>
          </a:p>
          <a:p>
            <a:r>
              <a:rPr lang="en-US" dirty="0"/>
              <a:t>In object literals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1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https://developer.mozilla.org/en-US/docs/Glossary/Scope</a:t>
            </a:r>
          </a:p>
        </p:txBody>
      </p:sp>
    </p:spTree>
    <p:extLst>
      <p:ext uri="{BB962C8B-B14F-4D97-AF65-F5344CB8AC3E}">
        <p14:creationId xmlns:p14="http://schemas.microsoft.com/office/powerpoint/2010/main" val="260779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 Vs Typescript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0992"/>
              </p:ext>
            </p:extLst>
          </p:nvPr>
        </p:nvGraphicFramePr>
        <p:xfrm>
          <a:off x="914400" y="2204864"/>
          <a:ext cx="8001000" cy="4464495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2667000"/>
              </a:tblGrid>
              <a:tr h="182273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ECMA script 6 is the sixth edition of ECMAScript trademarked scripting language specification defined by ECMA international.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TypeScript is a free and open-source pure object-oriented programming language developed and maintained by Microsoft. 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9493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 dirty="0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does not support all data types.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supports all primitive data types.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798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</a:rPr>
                        <a:t>3.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was introduced in 2015.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was introduced in 2012.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0883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0">
                          <a:effectLst/>
                        </a:rPr>
                        <a:t>4.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does not support these features.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contains features such as generics and type annotations, Inference, </a:t>
                      </a:r>
                      <a:r>
                        <a:rPr lang="en-US" sz="1600" b="0" dirty="0" err="1">
                          <a:effectLst/>
                        </a:rPr>
                        <a:t>Enums</a:t>
                      </a:r>
                      <a:r>
                        <a:rPr lang="en-US" sz="1600" b="0" dirty="0">
                          <a:effectLst/>
                        </a:rPr>
                        <a:t>, and Interfaces.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3581400"/>
          <a:ext cx="8001000" cy="1295400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26670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In ES6 modules can be used by importing and exporting.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Modules are of 2 types: Internal and external modules 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50" b="0">
                          <a:effectLst/>
                        </a:rPr>
                        <a:t>6.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comparatively more flexible in development time.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is to eradicate the development errors 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5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Destructuring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https://codeburst.io/es6-destructuring-the-complete-guide-7f842d08b98f</a:t>
            </a:r>
          </a:p>
        </p:txBody>
      </p:sp>
    </p:spTree>
    <p:extLst>
      <p:ext uri="{BB962C8B-B14F-4D97-AF65-F5344CB8AC3E}">
        <p14:creationId xmlns:p14="http://schemas.microsoft.com/office/powerpoint/2010/main" val="9736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Adds new features and advantages to JavaScript</a:t>
            </a:r>
          </a:p>
          <a:p>
            <a:r>
              <a:rPr lang="en-US" dirty="0" smtClean="0"/>
              <a:t>A JavaScript superset</a:t>
            </a:r>
          </a:p>
          <a:p>
            <a:r>
              <a:rPr lang="en-US" dirty="0" smtClean="0"/>
              <a:t>A Language building up on JavaScript</a:t>
            </a:r>
          </a:p>
          <a:p>
            <a:r>
              <a:rPr lang="en-US" dirty="0" smtClean="0"/>
              <a:t>Browser can’t execute it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to JavaScript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Nodejs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6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Types</a:t>
            </a:r>
          </a:p>
          <a:p>
            <a:r>
              <a:rPr lang="en-US" dirty="0" smtClean="0"/>
              <a:t>Next-gen JavaScript features (compiled down for older browsers)</a:t>
            </a:r>
          </a:p>
          <a:p>
            <a:r>
              <a:rPr lang="en-US" dirty="0" smtClean="0"/>
              <a:t>Non-JavaScript features like interface and generics</a:t>
            </a:r>
          </a:p>
          <a:p>
            <a:r>
              <a:rPr lang="en-US" dirty="0" smtClean="0"/>
              <a:t>Meta programming features like decorators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45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Configuration options</a:t>
            </a:r>
          </a:p>
          <a:p>
            <a:r>
              <a:rPr lang="en-US" dirty="0" smtClean="0"/>
              <a:t>Modern Tooling that helps even in non-</a:t>
            </a:r>
            <a:r>
              <a:rPr lang="en-US" dirty="0" err="1" smtClean="0"/>
              <a:t>TypeScript</a:t>
            </a:r>
            <a:r>
              <a:rPr lang="en-US" dirty="0" smtClean="0"/>
              <a:t>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lite-server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–save-dev lite-server</a:t>
            </a:r>
          </a:p>
          <a:p>
            <a:r>
              <a:rPr lang="en-US" dirty="0" smtClean="0"/>
              <a:t>Include it in the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4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All numbers and no differentiation between integers and floats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‘Hi, “</a:t>
            </a:r>
            <a:r>
              <a:rPr lang="en-US" dirty="0" err="1" smtClean="0"/>
              <a:t>Hi”,`Hi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All text values</a:t>
            </a:r>
          </a:p>
        </p:txBody>
      </p:sp>
    </p:spTree>
    <p:extLst>
      <p:ext uri="{BB962C8B-B14F-4D97-AF65-F5344CB8AC3E}">
        <p14:creationId xmlns:p14="http://schemas.microsoft.com/office/powerpoint/2010/main" val="1788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019128"/>
          </a:xfrm>
        </p:spPr>
        <p:txBody>
          <a:bodyPr/>
          <a:lstStyle/>
          <a:p>
            <a:r>
              <a:rPr lang="en-US" dirty="0" smtClean="0"/>
              <a:t>Boolean</a:t>
            </a:r>
          </a:p>
          <a:p>
            <a:pPr lvl="1"/>
            <a:r>
              <a:rPr lang="en-US" dirty="0" err="1" smtClean="0"/>
              <a:t>true,false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truthy</a:t>
            </a:r>
            <a:r>
              <a:rPr lang="en-US" dirty="0" smtClean="0"/>
              <a:t> or </a:t>
            </a:r>
            <a:r>
              <a:rPr lang="en-US" dirty="0" err="1" smtClean="0"/>
              <a:t>falsy</a:t>
            </a:r>
            <a:r>
              <a:rPr lang="en-US" dirty="0" smtClean="0"/>
              <a:t> values</a:t>
            </a:r>
            <a:endParaRPr lang="en-US" dirty="0"/>
          </a:p>
          <a:p>
            <a:r>
              <a:rPr lang="en-US" dirty="0"/>
              <a:t>Object Type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Any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0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LiteralTypes</a:t>
            </a:r>
            <a:endParaRPr lang="en-US" dirty="0" smtClean="0"/>
          </a:p>
          <a:p>
            <a:r>
              <a:rPr lang="en-US" dirty="0" smtClean="0"/>
              <a:t>Aliases</a:t>
            </a:r>
          </a:p>
          <a:p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r>
              <a:rPr lang="en-US" dirty="0"/>
              <a:t>u</a:t>
            </a:r>
            <a:r>
              <a:rPr lang="en-US" dirty="0" smtClean="0"/>
              <a:t>ndefined</a:t>
            </a:r>
          </a:p>
          <a:p>
            <a:r>
              <a:rPr lang="en-US" dirty="0" smtClean="0"/>
              <a:t>Function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602405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4948</TotalTime>
  <Words>403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Capsules</vt:lpstr>
      <vt:lpstr>TypeScript</vt:lpstr>
      <vt:lpstr>TypeScript </vt:lpstr>
      <vt:lpstr>TypeScript Setup</vt:lpstr>
      <vt:lpstr>TypeScript</vt:lpstr>
      <vt:lpstr>TypeScript</vt:lpstr>
      <vt:lpstr>Install lite-server</vt:lpstr>
      <vt:lpstr>Core Types</vt:lpstr>
      <vt:lpstr>Core Types</vt:lpstr>
      <vt:lpstr>Types</vt:lpstr>
      <vt:lpstr>Spread Operator</vt:lpstr>
      <vt:lpstr>Syntax at first glance</vt:lpstr>
      <vt:lpstr>Spread</vt:lpstr>
      <vt:lpstr>Spread uses</vt:lpstr>
      <vt:lpstr>Scope</vt:lpstr>
      <vt:lpstr>ES 6 Vs Typescript</vt:lpstr>
      <vt:lpstr>PowerPoint Presentation</vt:lpstr>
      <vt:lpstr>Object Destructuring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64</cp:revision>
  <dcterms:created xsi:type="dcterms:W3CDTF">2001-12-11T23:34:17Z</dcterms:created>
  <dcterms:modified xsi:type="dcterms:W3CDTF">2021-06-20T17:18:51Z</dcterms:modified>
</cp:coreProperties>
</file>