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9999"/>
    <a:srgbClr val="0066FF"/>
    <a:srgbClr val="33CC33"/>
    <a:srgbClr val="FF66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8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E2BAD-157F-4F2A-992C-57EB0013F76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39EA41C-E2B3-4E82-9BB2-8A6A0AAD3B7D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Angular JS – Angular 1</a:t>
          </a:r>
          <a:endParaRPr lang="en-IN" dirty="0"/>
        </a:p>
      </dgm:t>
    </dgm:pt>
    <dgm:pt modelId="{7661036B-AF93-4E62-8EE9-7C23DD9E66F5}" type="parTrans" cxnId="{60681688-E6B8-442B-9041-6A8B9D54B992}">
      <dgm:prSet/>
      <dgm:spPr/>
      <dgm:t>
        <a:bodyPr/>
        <a:lstStyle/>
        <a:p>
          <a:endParaRPr lang="en-IN"/>
        </a:p>
      </dgm:t>
    </dgm:pt>
    <dgm:pt modelId="{58C8CE6D-243E-4442-9983-789CA50AAA2C}" type="sibTrans" cxnId="{60681688-E6B8-442B-9041-6A8B9D54B992}">
      <dgm:prSet/>
      <dgm:spPr/>
      <dgm:t>
        <a:bodyPr/>
        <a:lstStyle/>
        <a:p>
          <a:endParaRPr lang="en-IN"/>
        </a:p>
      </dgm:t>
    </dgm:pt>
    <dgm:pt modelId="{F34CFFC7-DA41-4A5E-AF50-8339671D1FDB}">
      <dgm:prSet phldrT="[Text]"/>
      <dgm:spPr>
        <a:solidFill>
          <a:srgbClr val="FF3399"/>
        </a:solidFill>
      </dgm:spPr>
      <dgm:t>
        <a:bodyPr/>
        <a:lstStyle/>
        <a:p>
          <a:r>
            <a:rPr lang="en-US" dirty="0" smtClean="0"/>
            <a:t>Angular 2 (Complete rewrite)</a:t>
          </a:r>
          <a:endParaRPr lang="en-IN" dirty="0"/>
        </a:p>
      </dgm:t>
    </dgm:pt>
    <dgm:pt modelId="{468227A6-6496-417C-B1AA-9F03B33C8909}" type="parTrans" cxnId="{98944B88-C026-4A0F-BF49-84002EE8BCAD}">
      <dgm:prSet/>
      <dgm:spPr/>
      <dgm:t>
        <a:bodyPr/>
        <a:lstStyle/>
        <a:p>
          <a:endParaRPr lang="en-IN"/>
        </a:p>
      </dgm:t>
    </dgm:pt>
    <dgm:pt modelId="{96575DF7-2459-41EF-9FD1-81E23339CE53}" type="sibTrans" cxnId="{98944B88-C026-4A0F-BF49-84002EE8BCAD}">
      <dgm:prSet/>
      <dgm:spPr/>
      <dgm:t>
        <a:bodyPr/>
        <a:lstStyle/>
        <a:p>
          <a:endParaRPr lang="en-IN"/>
        </a:p>
      </dgm:t>
    </dgm:pt>
    <dgm:pt modelId="{F663744A-5ABE-4F5A-A793-50A156D91E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Angular 4 ….</a:t>
          </a:r>
          <a:endParaRPr lang="en-IN" dirty="0"/>
        </a:p>
      </dgm:t>
    </dgm:pt>
    <dgm:pt modelId="{17505917-4510-4212-8B30-C704167F35BC}" type="parTrans" cxnId="{1DB2A33F-2C8C-4F34-8C9F-3B4C00B8200A}">
      <dgm:prSet/>
      <dgm:spPr/>
      <dgm:t>
        <a:bodyPr/>
        <a:lstStyle/>
        <a:p>
          <a:endParaRPr lang="en-IN"/>
        </a:p>
      </dgm:t>
    </dgm:pt>
    <dgm:pt modelId="{C14CBF1C-45C7-405D-96D8-B8CA0BE7FAC6}" type="sibTrans" cxnId="{1DB2A33F-2C8C-4F34-8C9F-3B4C00B8200A}">
      <dgm:prSet/>
      <dgm:spPr/>
      <dgm:t>
        <a:bodyPr/>
        <a:lstStyle/>
        <a:p>
          <a:endParaRPr lang="en-IN"/>
        </a:p>
      </dgm:t>
    </dgm:pt>
    <dgm:pt modelId="{D2B6EC26-5F50-41C7-B43F-BC1BCF09EB00}">
      <dgm:prSet/>
      <dgm:spPr/>
      <dgm:t>
        <a:bodyPr/>
        <a:lstStyle/>
        <a:p>
          <a:r>
            <a:rPr lang="en-US" dirty="0" smtClean="0"/>
            <a:t>Angular 12</a:t>
          </a:r>
          <a:endParaRPr lang="en-IN" dirty="0"/>
        </a:p>
      </dgm:t>
    </dgm:pt>
    <dgm:pt modelId="{82CF7010-07A0-4153-9FF8-196FBB898CA7}" type="parTrans" cxnId="{48E1C5B0-01D2-4A6C-BD1B-84753887341A}">
      <dgm:prSet/>
      <dgm:spPr/>
    </dgm:pt>
    <dgm:pt modelId="{C1E930A9-DA43-4F8A-BDAF-0F0F733BB317}" type="sibTrans" cxnId="{48E1C5B0-01D2-4A6C-BD1B-84753887341A}">
      <dgm:prSet/>
      <dgm:spPr/>
    </dgm:pt>
    <dgm:pt modelId="{CF4C08EA-937F-473C-A33D-3CB016BDB181}" type="pres">
      <dgm:prSet presAssocID="{6F7E2BAD-157F-4F2A-992C-57EB0013F765}" presName="outerComposite" presStyleCnt="0">
        <dgm:presLayoutVars>
          <dgm:chMax val="5"/>
          <dgm:dir/>
          <dgm:resizeHandles val="exact"/>
        </dgm:presLayoutVars>
      </dgm:prSet>
      <dgm:spPr/>
    </dgm:pt>
    <dgm:pt modelId="{D7E94D84-5F5E-467E-A69C-E7B61C70FBC7}" type="pres">
      <dgm:prSet presAssocID="{6F7E2BAD-157F-4F2A-992C-57EB0013F765}" presName="dummyMaxCanvas" presStyleCnt="0">
        <dgm:presLayoutVars/>
      </dgm:prSet>
      <dgm:spPr/>
    </dgm:pt>
    <dgm:pt modelId="{FD5096D6-4D9D-4FFB-999A-CA89FD199F72}" type="pres">
      <dgm:prSet presAssocID="{6F7E2BAD-157F-4F2A-992C-57EB0013F765}" presName="FourNodes_1" presStyleLbl="node1" presStyleIdx="0" presStyleCnt="4">
        <dgm:presLayoutVars>
          <dgm:bulletEnabled val="1"/>
        </dgm:presLayoutVars>
      </dgm:prSet>
      <dgm:spPr/>
    </dgm:pt>
    <dgm:pt modelId="{0BB12A0A-C108-4A14-B50F-D6E6777A467A}" type="pres">
      <dgm:prSet presAssocID="{6F7E2BAD-157F-4F2A-992C-57EB0013F765}" presName="FourNodes_2" presStyleLbl="node1" presStyleIdx="1" presStyleCnt="4">
        <dgm:presLayoutVars>
          <dgm:bulletEnabled val="1"/>
        </dgm:presLayoutVars>
      </dgm:prSet>
      <dgm:spPr/>
    </dgm:pt>
    <dgm:pt modelId="{C8ED1658-E59E-45C4-A5B4-FFEFE6FBB4F9}" type="pres">
      <dgm:prSet presAssocID="{6F7E2BAD-157F-4F2A-992C-57EB0013F765}" presName="FourNodes_3" presStyleLbl="node1" presStyleIdx="2" presStyleCnt="4">
        <dgm:presLayoutVars>
          <dgm:bulletEnabled val="1"/>
        </dgm:presLayoutVars>
      </dgm:prSet>
      <dgm:spPr/>
    </dgm:pt>
    <dgm:pt modelId="{96EC4F53-98EF-4788-B6A2-13B2C4D3AAD4}" type="pres">
      <dgm:prSet presAssocID="{6F7E2BAD-157F-4F2A-992C-57EB0013F765}" presName="FourNodes_4" presStyleLbl="node1" presStyleIdx="3" presStyleCnt="4">
        <dgm:presLayoutVars>
          <dgm:bulletEnabled val="1"/>
        </dgm:presLayoutVars>
      </dgm:prSet>
      <dgm:spPr/>
    </dgm:pt>
    <dgm:pt modelId="{8E393554-22C9-4DF3-B5FE-E9B0F2C48BF1}" type="pres">
      <dgm:prSet presAssocID="{6F7E2BAD-157F-4F2A-992C-57EB0013F765}" presName="FourConn_1-2" presStyleLbl="fgAccFollowNode1" presStyleIdx="0" presStyleCnt="3">
        <dgm:presLayoutVars>
          <dgm:bulletEnabled val="1"/>
        </dgm:presLayoutVars>
      </dgm:prSet>
      <dgm:spPr/>
    </dgm:pt>
    <dgm:pt modelId="{5080CFAC-12B8-40D6-AD19-3A4DD732B905}" type="pres">
      <dgm:prSet presAssocID="{6F7E2BAD-157F-4F2A-992C-57EB0013F765}" presName="FourConn_2-3" presStyleLbl="fgAccFollowNode1" presStyleIdx="1" presStyleCnt="3">
        <dgm:presLayoutVars>
          <dgm:bulletEnabled val="1"/>
        </dgm:presLayoutVars>
      </dgm:prSet>
      <dgm:spPr/>
    </dgm:pt>
    <dgm:pt modelId="{9F7EB4E6-2F26-4970-B5FD-92F005BA8837}" type="pres">
      <dgm:prSet presAssocID="{6F7E2BAD-157F-4F2A-992C-57EB0013F765}" presName="FourConn_3-4" presStyleLbl="fgAccFollowNode1" presStyleIdx="2" presStyleCnt="3">
        <dgm:presLayoutVars>
          <dgm:bulletEnabled val="1"/>
        </dgm:presLayoutVars>
      </dgm:prSet>
      <dgm:spPr/>
    </dgm:pt>
    <dgm:pt modelId="{F3DC81A7-AF4A-4F39-97A3-53A4EF652BA1}" type="pres">
      <dgm:prSet presAssocID="{6F7E2BAD-157F-4F2A-992C-57EB0013F765}" presName="FourNodes_1_text" presStyleLbl="node1" presStyleIdx="3" presStyleCnt="4">
        <dgm:presLayoutVars>
          <dgm:bulletEnabled val="1"/>
        </dgm:presLayoutVars>
      </dgm:prSet>
      <dgm:spPr/>
    </dgm:pt>
    <dgm:pt modelId="{843D1EB3-8055-4C8C-88BC-A1D9A689A44B}" type="pres">
      <dgm:prSet presAssocID="{6F7E2BAD-157F-4F2A-992C-57EB0013F765}" presName="FourNodes_2_text" presStyleLbl="node1" presStyleIdx="3" presStyleCnt="4">
        <dgm:presLayoutVars>
          <dgm:bulletEnabled val="1"/>
        </dgm:presLayoutVars>
      </dgm:prSet>
      <dgm:spPr/>
    </dgm:pt>
    <dgm:pt modelId="{EEF1FDB0-2410-4A61-B685-3607D05C9B03}" type="pres">
      <dgm:prSet presAssocID="{6F7E2BAD-157F-4F2A-992C-57EB0013F765}" presName="FourNodes_3_text" presStyleLbl="node1" presStyleIdx="3" presStyleCnt="4">
        <dgm:presLayoutVars>
          <dgm:bulletEnabled val="1"/>
        </dgm:presLayoutVars>
      </dgm:prSet>
      <dgm:spPr/>
    </dgm:pt>
    <dgm:pt modelId="{CC33F28A-52B5-4D41-9A43-3E304007F282}" type="pres">
      <dgm:prSet presAssocID="{6F7E2BAD-157F-4F2A-992C-57EB0013F76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0681688-E6B8-442B-9041-6A8B9D54B992}" srcId="{6F7E2BAD-157F-4F2A-992C-57EB0013F765}" destId="{139EA41C-E2B3-4E82-9BB2-8A6A0AAD3B7D}" srcOrd="0" destOrd="0" parTransId="{7661036B-AF93-4E62-8EE9-7C23DD9E66F5}" sibTransId="{58C8CE6D-243E-4442-9983-789CA50AAA2C}"/>
    <dgm:cxn modelId="{CBDE0A76-9F99-4B17-957C-0A382729C5F5}" type="presOf" srcId="{D2B6EC26-5F50-41C7-B43F-BC1BCF09EB00}" destId="{CC33F28A-52B5-4D41-9A43-3E304007F282}" srcOrd="1" destOrd="0" presId="urn:microsoft.com/office/officeart/2005/8/layout/vProcess5"/>
    <dgm:cxn modelId="{05CAF5AD-3B6B-4F00-89EE-2CF2E3ED3202}" type="presOf" srcId="{6F7E2BAD-157F-4F2A-992C-57EB0013F765}" destId="{CF4C08EA-937F-473C-A33D-3CB016BDB181}" srcOrd="0" destOrd="0" presId="urn:microsoft.com/office/officeart/2005/8/layout/vProcess5"/>
    <dgm:cxn modelId="{CEAF59C6-687D-43DF-B143-79912E729878}" type="presOf" srcId="{C14CBF1C-45C7-405D-96D8-B8CA0BE7FAC6}" destId="{9F7EB4E6-2F26-4970-B5FD-92F005BA8837}" srcOrd="0" destOrd="0" presId="urn:microsoft.com/office/officeart/2005/8/layout/vProcess5"/>
    <dgm:cxn modelId="{117D48C6-07F9-4661-A94D-E7A530489598}" type="presOf" srcId="{139EA41C-E2B3-4E82-9BB2-8A6A0AAD3B7D}" destId="{F3DC81A7-AF4A-4F39-97A3-53A4EF652BA1}" srcOrd="1" destOrd="0" presId="urn:microsoft.com/office/officeart/2005/8/layout/vProcess5"/>
    <dgm:cxn modelId="{47E02388-EDB1-42DD-B879-3FEC5407A08A}" type="presOf" srcId="{F663744A-5ABE-4F5A-A793-50A156D91E1A}" destId="{C8ED1658-E59E-45C4-A5B4-FFEFE6FBB4F9}" srcOrd="0" destOrd="0" presId="urn:microsoft.com/office/officeart/2005/8/layout/vProcess5"/>
    <dgm:cxn modelId="{268C733A-6985-45A5-AA8B-1F4A077C5D72}" type="presOf" srcId="{F34CFFC7-DA41-4A5E-AF50-8339671D1FDB}" destId="{0BB12A0A-C108-4A14-B50F-D6E6777A467A}" srcOrd="0" destOrd="0" presId="urn:microsoft.com/office/officeart/2005/8/layout/vProcess5"/>
    <dgm:cxn modelId="{81D7B5E3-D6F8-4D9B-A398-6E0E46344ED7}" type="presOf" srcId="{96575DF7-2459-41EF-9FD1-81E23339CE53}" destId="{5080CFAC-12B8-40D6-AD19-3A4DD732B905}" srcOrd="0" destOrd="0" presId="urn:microsoft.com/office/officeart/2005/8/layout/vProcess5"/>
    <dgm:cxn modelId="{1DB2A33F-2C8C-4F34-8C9F-3B4C00B8200A}" srcId="{6F7E2BAD-157F-4F2A-992C-57EB0013F765}" destId="{F663744A-5ABE-4F5A-A793-50A156D91E1A}" srcOrd="2" destOrd="0" parTransId="{17505917-4510-4212-8B30-C704167F35BC}" sibTransId="{C14CBF1C-45C7-405D-96D8-B8CA0BE7FAC6}"/>
    <dgm:cxn modelId="{6E0839AA-E5DE-4C47-A0A7-D3AF741F2FD1}" type="presOf" srcId="{F663744A-5ABE-4F5A-A793-50A156D91E1A}" destId="{EEF1FDB0-2410-4A61-B685-3607D05C9B03}" srcOrd="1" destOrd="0" presId="urn:microsoft.com/office/officeart/2005/8/layout/vProcess5"/>
    <dgm:cxn modelId="{98944B88-C026-4A0F-BF49-84002EE8BCAD}" srcId="{6F7E2BAD-157F-4F2A-992C-57EB0013F765}" destId="{F34CFFC7-DA41-4A5E-AF50-8339671D1FDB}" srcOrd="1" destOrd="0" parTransId="{468227A6-6496-417C-B1AA-9F03B33C8909}" sibTransId="{96575DF7-2459-41EF-9FD1-81E23339CE53}"/>
    <dgm:cxn modelId="{7A413555-C264-4018-BDCC-1BE609630BF2}" type="presOf" srcId="{F34CFFC7-DA41-4A5E-AF50-8339671D1FDB}" destId="{843D1EB3-8055-4C8C-88BC-A1D9A689A44B}" srcOrd="1" destOrd="0" presId="urn:microsoft.com/office/officeart/2005/8/layout/vProcess5"/>
    <dgm:cxn modelId="{DBD1FC53-B6DE-41B6-8744-991FB0AE7AB9}" type="presOf" srcId="{139EA41C-E2B3-4E82-9BB2-8A6A0AAD3B7D}" destId="{FD5096D6-4D9D-4FFB-999A-CA89FD199F72}" srcOrd="0" destOrd="0" presId="urn:microsoft.com/office/officeart/2005/8/layout/vProcess5"/>
    <dgm:cxn modelId="{E25A1E0B-DC4A-4AD7-98D4-93355BFFC503}" type="presOf" srcId="{D2B6EC26-5F50-41C7-B43F-BC1BCF09EB00}" destId="{96EC4F53-98EF-4788-B6A2-13B2C4D3AAD4}" srcOrd="0" destOrd="0" presId="urn:microsoft.com/office/officeart/2005/8/layout/vProcess5"/>
    <dgm:cxn modelId="{48E1C5B0-01D2-4A6C-BD1B-84753887341A}" srcId="{6F7E2BAD-157F-4F2A-992C-57EB0013F765}" destId="{D2B6EC26-5F50-41C7-B43F-BC1BCF09EB00}" srcOrd="3" destOrd="0" parTransId="{82CF7010-07A0-4153-9FF8-196FBB898CA7}" sibTransId="{C1E930A9-DA43-4F8A-BDAF-0F0F733BB317}"/>
    <dgm:cxn modelId="{6FC9F9E8-A70D-4C55-880D-FFA68CAD1B94}" type="presOf" srcId="{58C8CE6D-243E-4442-9983-789CA50AAA2C}" destId="{8E393554-22C9-4DF3-B5FE-E9B0F2C48BF1}" srcOrd="0" destOrd="0" presId="urn:microsoft.com/office/officeart/2005/8/layout/vProcess5"/>
    <dgm:cxn modelId="{A6B75D4A-8CDD-4646-BB7E-8E6B524F3523}" type="presParOf" srcId="{CF4C08EA-937F-473C-A33D-3CB016BDB181}" destId="{D7E94D84-5F5E-467E-A69C-E7B61C70FBC7}" srcOrd="0" destOrd="0" presId="urn:microsoft.com/office/officeart/2005/8/layout/vProcess5"/>
    <dgm:cxn modelId="{9D8E4BBC-CD75-43BF-AE4A-610A13168164}" type="presParOf" srcId="{CF4C08EA-937F-473C-A33D-3CB016BDB181}" destId="{FD5096D6-4D9D-4FFB-999A-CA89FD199F72}" srcOrd="1" destOrd="0" presId="urn:microsoft.com/office/officeart/2005/8/layout/vProcess5"/>
    <dgm:cxn modelId="{95A65578-F132-4B55-AF1A-7BD10AAAF66C}" type="presParOf" srcId="{CF4C08EA-937F-473C-A33D-3CB016BDB181}" destId="{0BB12A0A-C108-4A14-B50F-D6E6777A467A}" srcOrd="2" destOrd="0" presId="urn:microsoft.com/office/officeart/2005/8/layout/vProcess5"/>
    <dgm:cxn modelId="{5DBFD24B-A5DC-400A-9DEF-D8EE7C95530D}" type="presParOf" srcId="{CF4C08EA-937F-473C-A33D-3CB016BDB181}" destId="{C8ED1658-E59E-45C4-A5B4-FFEFE6FBB4F9}" srcOrd="3" destOrd="0" presId="urn:microsoft.com/office/officeart/2005/8/layout/vProcess5"/>
    <dgm:cxn modelId="{2EB62AA1-6898-4B64-81AA-2A047D1769D9}" type="presParOf" srcId="{CF4C08EA-937F-473C-A33D-3CB016BDB181}" destId="{96EC4F53-98EF-4788-B6A2-13B2C4D3AAD4}" srcOrd="4" destOrd="0" presId="urn:microsoft.com/office/officeart/2005/8/layout/vProcess5"/>
    <dgm:cxn modelId="{C3A8C476-E4A5-44A3-9605-F2E6EC1D4AA3}" type="presParOf" srcId="{CF4C08EA-937F-473C-A33D-3CB016BDB181}" destId="{8E393554-22C9-4DF3-B5FE-E9B0F2C48BF1}" srcOrd="5" destOrd="0" presId="urn:microsoft.com/office/officeart/2005/8/layout/vProcess5"/>
    <dgm:cxn modelId="{BAEFB98C-7C64-4960-B752-3E5E2DC108CB}" type="presParOf" srcId="{CF4C08EA-937F-473C-A33D-3CB016BDB181}" destId="{5080CFAC-12B8-40D6-AD19-3A4DD732B905}" srcOrd="6" destOrd="0" presId="urn:microsoft.com/office/officeart/2005/8/layout/vProcess5"/>
    <dgm:cxn modelId="{3CD477D8-E7F8-4489-AA74-AEC6B60C2966}" type="presParOf" srcId="{CF4C08EA-937F-473C-A33D-3CB016BDB181}" destId="{9F7EB4E6-2F26-4970-B5FD-92F005BA8837}" srcOrd="7" destOrd="0" presId="urn:microsoft.com/office/officeart/2005/8/layout/vProcess5"/>
    <dgm:cxn modelId="{72568170-0527-4809-9B6A-5FD73E938C1D}" type="presParOf" srcId="{CF4C08EA-937F-473C-A33D-3CB016BDB181}" destId="{F3DC81A7-AF4A-4F39-97A3-53A4EF652BA1}" srcOrd="8" destOrd="0" presId="urn:microsoft.com/office/officeart/2005/8/layout/vProcess5"/>
    <dgm:cxn modelId="{B23987AF-9470-4641-AD41-03D93AAB240E}" type="presParOf" srcId="{CF4C08EA-937F-473C-A33D-3CB016BDB181}" destId="{843D1EB3-8055-4C8C-88BC-A1D9A689A44B}" srcOrd="9" destOrd="0" presId="urn:microsoft.com/office/officeart/2005/8/layout/vProcess5"/>
    <dgm:cxn modelId="{C3C2B040-C56D-486E-84EC-FD64A8244AB0}" type="presParOf" srcId="{CF4C08EA-937F-473C-A33D-3CB016BDB181}" destId="{EEF1FDB0-2410-4A61-B685-3607D05C9B03}" srcOrd="10" destOrd="0" presId="urn:microsoft.com/office/officeart/2005/8/layout/vProcess5"/>
    <dgm:cxn modelId="{3753E14E-F7D1-43A5-87F7-AA91711547DC}" type="presParOf" srcId="{CF4C08EA-937F-473C-A33D-3CB016BDB181}" destId="{CC33F28A-52B5-4D41-9A43-3E304007F28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096D6-4D9D-4FFB-999A-CA89FD199F72}">
      <dsp:nvSpPr>
        <dsp:cNvPr id="0" name=""/>
        <dsp:cNvSpPr/>
      </dsp:nvSpPr>
      <dsp:spPr>
        <a:xfrm>
          <a:off x="0" y="0"/>
          <a:ext cx="6400800" cy="821436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Angular JS – Angular 1</a:t>
          </a:r>
          <a:endParaRPr lang="en-IN" sz="3100" kern="1200" dirty="0"/>
        </a:p>
      </dsp:txBody>
      <dsp:txXfrm>
        <a:off x="24059" y="24059"/>
        <a:ext cx="5444995" cy="773318"/>
      </dsp:txXfrm>
    </dsp:sp>
    <dsp:sp modelId="{0BB12A0A-C108-4A14-B50F-D6E6777A467A}">
      <dsp:nvSpPr>
        <dsp:cNvPr id="0" name=""/>
        <dsp:cNvSpPr/>
      </dsp:nvSpPr>
      <dsp:spPr>
        <a:xfrm>
          <a:off x="536066" y="970788"/>
          <a:ext cx="6400800" cy="821436"/>
        </a:xfrm>
        <a:prstGeom prst="roundRect">
          <a:avLst>
            <a:gd name="adj" fmla="val 10000"/>
          </a:avLst>
        </a:prstGeom>
        <a:solidFill>
          <a:srgbClr val="FF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Angular 2 (Complete rewrite)</a:t>
          </a:r>
          <a:endParaRPr lang="en-IN" sz="3100" kern="1200" dirty="0"/>
        </a:p>
      </dsp:txBody>
      <dsp:txXfrm>
        <a:off x="560125" y="994847"/>
        <a:ext cx="5282681" cy="773318"/>
      </dsp:txXfrm>
    </dsp:sp>
    <dsp:sp modelId="{C8ED1658-E59E-45C4-A5B4-FFEFE6FBB4F9}">
      <dsp:nvSpPr>
        <dsp:cNvPr id="0" name=""/>
        <dsp:cNvSpPr/>
      </dsp:nvSpPr>
      <dsp:spPr>
        <a:xfrm>
          <a:off x="1064133" y="1941576"/>
          <a:ext cx="6400800" cy="821436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Angular 4 ….</a:t>
          </a:r>
          <a:endParaRPr lang="en-IN" sz="3100" kern="1200" dirty="0"/>
        </a:p>
      </dsp:txBody>
      <dsp:txXfrm>
        <a:off x="1088192" y="1965635"/>
        <a:ext cx="5290682" cy="773318"/>
      </dsp:txXfrm>
    </dsp:sp>
    <dsp:sp modelId="{96EC4F53-98EF-4788-B6A2-13B2C4D3AAD4}">
      <dsp:nvSpPr>
        <dsp:cNvPr id="0" name=""/>
        <dsp:cNvSpPr/>
      </dsp:nvSpPr>
      <dsp:spPr>
        <a:xfrm>
          <a:off x="1600199" y="2912364"/>
          <a:ext cx="6400800" cy="8214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Angular 12</a:t>
          </a:r>
          <a:endParaRPr lang="en-IN" sz="3100" kern="1200" dirty="0"/>
        </a:p>
      </dsp:txBody>
      <dsp:txXfrm>
        <a:off x="1624258" y="2936423"/>
        <a:ext cx="5282681" cy="773318"/>
      </dsp:txXfrm>
    </dsp:sp>
    <dsp:sp modelId="{8E393554-22C9-4DF3-B5FE-E9B0F2C48BF1}">
      <dsp:nvSpPr>
        <dsp:cNvPr id="0" name=""/>
        <dsp:cNvSpPr/>
      </dsp:nvSpPr>
      <dsp:spPr>
        <a:xfrm>
          <a:off x="586686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/>
        </a:p>
      </dsp:txBody>
      <dsp:txXfrm>
        <a:off x="5987001" y="629145"/>
        <a:ext cx="293663" cy="401785"/>
      </dsp:txXfrm>
    </dsp:sp>
    <dsp:sp modelId="{5080CFAC-12B8-40D6-AD19-3A4DD732B905}">
      <dsp:nvSpPr>
        <dsp:cNvPr id="0" name=""/>
        <dsp:cNvSpPr/>
      </dsp:nvSpPr>
      <dsp:spPr>
        <a:xfrm>
          <a:off x="6402933" y="1599933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/>
        </a:p>
      </dsp:txBody>
      <dsp:txXfrm>
        <a:off x="6523068" y="1599933"/>
        <a:ext cx="293663" cy="401785"/>
      </dsp:txXfrm>
    </dsp:sp>
    <dsp:sp modelId="{9F7EB4E6-2F26-4970-B5FD-92F005BA8837}">
      <dsp:nvSpPr>
        <dsp:cNvPr id="0" name=""/>
        <dsp:cNvSpPr/>
      </dsp:nvSpPr>
      <dsp:spPr>
        <a:xfrm>
          <a:off x="6930999" y="2570721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/>
        </a:p>
      </dsp:txBody>
      <dsp:txXfrm>
        <a:off x="7051134" y="2570721"/>
        <a:ext cx="293663" cy="401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C4EEEC42-8F5D-4CC0-BA7A-B815FE222E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FFCE0-FF66-4BA2-AEB7-13183CDCE3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2A759-6C5B-4B7F-BFEB-1CEACD952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2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FDDDE26F-CEFF-420A-93A8-8B996D1B2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73630-5597-41FC-90B1-53FC6169D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0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6294E-F6F1-44C4-AABC-FFBAB9363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D820-4DB8-412D-86D5-CBD492972E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A1FC3-B251-4800-B633-8D635E603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44508-0609-42A4-80B9-F0AD45947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9A196-9F27-42D1-BC84-F35A6F8B3E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F945-338B-4F64-B6B9-0B312B98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4BAC5-EC22-4F98-9011-DCC764491D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CFE70BE9-5EFF-46D6-9CD3-C628D8DDB6A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aot-compiler" TargetMode="External"/><Relationship Id="rId2" Type="http://schemas.openxmlformats.org/officeDocument/2006/relationships/hyperlink" Target="https://angular.io/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guide/test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security" TargetMode="External"/><Relationship Id="rId2" Type="http://schemas.openxmlformats.org/officeDocument/2006/relationships/hyperlink" Target="https://angular.io/guide/deploy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guide/accessibility" TargetMode="External"/><Relationship Id="rId4" Type="http://schemas.openxmlformats.org/officeDocument/2006/relationships/hyperlink" Target="https://angular.io/guide/i18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lerik.com/blogs/top-features-angular-1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First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ackage.json</a:t>
            </a:r>
            <a:r>
              <a:rPr lang="en-US" dirty="0" smtClean="0"/>
              <a:t>  - contains project dependencies</a:t>
            </a:r>
          </a:p>
          <a:p>
            <a:r>
              <a:rPr lang="en-US" dirty="0" smtClean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13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 err="1" smtClean="0"/>
              <a:t>TypeScript</a:t>
            </a:r>
            <a:r>
              <a:rPr lang="en-US" sz="1400" dirty="0" smtClean="0"/>
              <a:t> has </a:t>
            </a:r>
          </a:p>
          <a:p>
            <a:pPr marL="0" indent="0">
              <a:buNone/>
            </a:pPr>
            <a:r>
              <a:rPr lang="en-US" sz="1400" dirty="0" smtClean="0"/>
              <a:t>more features than 		Compiled to</a:t>
            </a:r>
          </a:p>
          <a:p>
            <a:pPr marL="0" indent="0">
              <a:buNone/>
            </a:pPr>
            <a:r>
              <a:rPr lang="en-US" sz="1400" dirty="0" smtClean="0"/>
              <a:t>vanilla JavaScript</a:t>
            </a:r>
            <a:endParaRPr lang="en-IN" sz="1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635896" y="2852936"/>
            <a:ext cx="2520280" cy="504056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TypeScript</a:t>
            </a:r>
            <a:endParaRPr kumimoji="0" lang="en-IN" sz="2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90764" y="4336932"/>
            <a:ext cx="2520280" cy="504056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</a:rPr>
              <a:t>Java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Script</a:t>
            </a:r>
            <a:endParaRPr kumimoji="0" lang="en-IN" sz="2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4653720" y="3358524"/>
            <a:ext cx="484632" cy="978408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/>
            </a:pPr>
            <a:endParaRPr kumimoji="0" lang="en-IN" sz="2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896036" y="2697088"/>
            <a:ext cx="54868" cy="792088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50196"/>
                  <a:invGamma/>
                </a:schemeClr>
              </a:gs>
            </a:gsLst>
            <a:path path="rect">
              <a:fillToRect l="50000" t="50000" r="50000" b="50000"/>
            </a:path>
          </a:gradFill>
          <a:ln>
            <a:noFill/>
            <a:tailEnd type="triangle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86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Experience similar to a Desktop Application </a:t>
            </a:r>
            <a:endParaRPr lang="en-US" dirty="0" smtClean="0"/>
          </a:p>
          <a:p>
            <a:pPr lvl="1"/>
            <a:r>
              <a:rPr lang="en-IN" dirty="0" smtClean="0"/>
              <a:t>Cross-Platform</a:t>
            </a:r>
          </a:p>
          <a:p>
            <a:pPr lvl="1"/>
            <a:r>
              <a:rPr lang="en-IN" dirty="0"/>
              <a:t>High Speed &amp; Optimum Performance</a:t>
            </a:r>
          </a:p>
          <a:p>
            <a:pPr lvl="1"/>
            <a:r>
              <a:rPr lang="en-IN" dirty="0"/>
              <a:t>Angular Applications for Everyone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78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Tooling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CLI Command Reference</a:t>
            </a:r>
            <a:r>
              <a:rPr lang="en-US" sz="2000" dirty="0"/>
              <a:t>: The Angular CLI is a command-line tool that you use to create projects, generate application and library code, and perform a variety of ongoing development tasks such as testing, bundling, and deployment.</a:t>
            </a:r>
          </a:p>
          <a:p>
            <a:r>
              <a:rPr lang="en-US" sz="2000" dirty="0">
                <a:hlinkClick r:id="rId3"/>
              </a:rPr>
              <a:t>Compilation</a:t>
            </a:r>
            <a:r>
              <a:rPr lang="en-US" sz="2000" dirty="0"/>
              <a:t>: Angular provides just-in-time (JIT) compilation for the development environment, and ahead-of-time (AOT) compilation for the production environment.</a:t>
            </a:r>
          </a:p>
          <a:p>
            <a:r>
              <a:rPr lang="en-US" sz="2000" dirty="0">
                <a:hlinkClick r:id="rId4"/>
              </a:rPr>
              <a:t>Testing platform</a:t>
            </a:r>
            <a:r>
              <a:rPr lang="en-US" sz="2000" dirty="0"/>
              <a:t>: Run unit tests on your application parts as they interact with the Angular framework.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230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Tooling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Deployment</a:t>
            </a:r>
            <a:r>
              <a:rPr lang="en-US" sz="2000" dirty="0"/>
              <a:t>: Learn techniques for deploying your Angular application to a remote server.</a:t>
            </a:r>
          </a:p>
          <a:p>
            <a:r>
              <a:rPr lang="en-US" sz="2000" dirty="0">
                <a:hlinkClick r:id="rId3"/>
              </a:rPr>
              <a:t>Security guidelines</a:t>
            </a:r>
            <a:r>
              <a:rPr lang="en-US" sz="2000" dirty="0"/>
              <a:t>: Learn about </a:t>
            </a:r>
            <a:r>
              <a:rPr lang="en-US" sz="2000" dirty="0" err="1"/>
              <a:t>Angular's</a:t>
            </a:r>
            <a:r>
              <a:rPr lang="en-US" sz="2000" dirty="0"/>
              <a:t> built-in protections against common web-application vulnerabilities and attacks such as cross-site scripting attacks.</a:t>
            </a:r>
          </a:p>
          <a:p>
            <a:r>
              <a:rPr lang="en-US" sz="2000" dirty="0">
                <a:hlinkClick r:id="rId4"/>
              </a:rPr>
              <a:t>Internationalization</a:t>
            </a:r>
            <a:r>
              <a:rPr lang="en-US" sz="2000" dirty="0"/>
              <a:t>: Make your application available in multiple languages with </a:t>
            </a:r>
            <a:r>
              <a:rPr lang="en-US" sz="2000" dirty="0" err="1"/>
              <a:t>Angular's</a:t>
            </a:r>
            <a:r>
              <a:rPr lang="en-US" sz="2000" dirty="0"/>
              <a:t> internationalization (i18n) tools.</a:t>
            </a:r>
          </a:p>
          <a:p>
            <a:r>
              <a:rPr lang="en-US" sz="2000" dirty="0">
                <a:hlinkClick r:id="rId5"/>
              </a:rPr>
              <a:t>Accessibility</a:t>
            </a:r>
            <a:r>
              <a:rPr lang="en-US" sz="2000" dirty="0"/>
              <a:t>: Make your application accessible to all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00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https://angular.io/guide/aot-compiler</a:t>
            </a:r>
          </a:p>
        </p:txBody>
      </p:sp>
    </p:spTree>
    <p:extLst>
      <p:ext uri="{BB962C8B-B14F-4D97-AF65-F5344CB8AC3E}">
        <p14:creationId xmlns:p14="http://schemas.microsoft.com/office/powerpoint/2010/main" val="194634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10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</a:t>
            </a:r>
            <a:r>
              <a:rPr lang="en-IN" dirty="0" smtClean="0">
                <a:hlinkClick r:id="rId2"/>
              </a:rPr>
              <a:t>://www.telerik.com/blogs/top-features-angular-10</a:t>
            </a:r>
            <a:endParaRPr lang="en-IN" dirty="0" smtClean="0"/>
          </a:p>
          <a:p>
            <a:r>
              <a:rPr lang="en-US" dirty="0" smtClean="0"/>
              <a:t>Ivy</a:t>
            </a:r>
          </a:p>
          <a:p>
            <a:pPr lvl="1"/>
            <a:r>
              <a:rPr lang="en-US" dirty="0"/>
              <a:t>The Ivy renderer brought really great improvement to the Angular framework, like a drastic reduction of the Angular bundle size, over 40% compared to the last version. This ensures that it is more efficient, takes less space and, at the same time, runs the fastest Angular ever has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78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–save bootstrap</a:t>
            </a:r>
          </a:p>
          <a:p>
            <a:r>
              <a:rPr lang="en-US" dirty="0" smtClean="0"/>
              <a:t>Include path in </a:t>
            </a:r>
            <a:r>
              <a:rPr lang="en-US" dirty="0" err="1" smtClean="0"/>
              <a:t>angular.json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67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 Angular App gets loaded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ain.ts</a:t>
            </a:r>
            <a:r>
              <a:rPr lang="en-US" dirty="0" smtClean="0"/>
              <a:t> contains reference to </a:t>
            </a:r>
            <a:r>
              <a:rPr lang="en-US" dirty="0" err="1" smtClean="0"/>
              <a:t>app.module</a:t>
            </a:r>
            <a:endParaRPr lang="en-US" dirty="0" smtClean="0"/>
          </a:p>
          <a:p>
            <a:r>
              <a:rPr lang="en-US" dirty="0" err="1" smtClean="0"/>
              <a:t>app.module</a:t>
            </a:r>
            <a:r>
              <a:rPr lang="en-US" dirty="0" smtClean="0"/>
              <a:t> contains reference to </a:t>
            </a:r>
            <a:r>
              <a:rPr lang="en-US" smtClean="0"/>
              <a:t>app.component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32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</a:t>
            </a:r>
            <a:r>
              <a:rPr lang="en-US" dirty="0"/>
              <a:t>	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is a JavaScript framework that allows you to create reactive Single-Page-Applications</a:t>
            </a:r>
          </a:p>
          <a:p>
            <a:r>
              <a:rPr lang="en-US" dirty="0"/>
              <a:t>https://www.madewithangular.com/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page with components</a:t>
            </a:r>
          </a:p>
          <a:p>
            <a:r>
              <a:rPr lang="en-US" dirty="0" smtClean="0"/>
              <a:t>The JavaScript changes the DOM </a:t>
            </a:r>
          </a:p>
          <a:p>
            <a:r>
              <a:rPr lang="en-US" dirty="0" smtClean="0"/>
              <a:t>Server calls are made in the background and the results are loaded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19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https://angular.io/resources?category=community</a:t>
            </a:r>
          </a:p>
        </p:txBody>
      </p:sp>
    </p:spTree>
    <p:extLst>
      <p:ext uri="{BB962C8B-B14F-4D97-AF65-F5344CB8AC3E}">
        <p14:creationId xmlns:p14="http://schemas.microsoft.com/office/powerpoint/2010/main" val="428717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Angular Versions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112649"/>
              </p:ext>
            </p:extLst>
          </p:nvPr>
        </p:nvGraphicFramePr>
        <p:xfrm>
          <a:off x="914400" y="2362200"/>
          <a:ext cx="8001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25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Versions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6 months there is a new version of Angular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13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</a:t>
            </a:r>
            <a:r>
              <a:rPr lang="en-US" dirty="0" err="1" smtClean="0"/>
              <a:t>NodeJS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Run [</a:t>
            </a:r>
            <a:r>
              <a:rPr lang="en-US" dirty="0" err="1"/>
              <a:t>sudo</a:t>
            </a:r>
            <a:r>
              <a:rPr lang="en-US" dirty="0"/>
              <a:t>] </a:t>
            </a:r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npm</a:t>
            </a:r>
            <a:r>
              <a:rPr lang="en-US" dirty="0"/>
              <a:t>  (</a:t>
            </a:r>
            <a:r>
              <a:rPr lang="en-US" dirty="0" err="1"/>
              <a:t>sudo</a:t>
            </a:r>
            <a:r>
              <a:rPr lang="en-US" dirty="0"/>
              <a:t>  is only required on Mac/ Linux</a:t>
            </a:r>
            <a:r>
              <a:rPr lang="en-US" dirty="0" smtClean="0"/>
              <a:t>)</a:t>
            </a:r>
            <a:endParaRPr lang="en-IN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Angular CLI – Angular Command Line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45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–g @angular/</a:t>
            </a:r>
            <a:r>
              <a:rPr lang="en-US" dirty="0" err="1" smtClean="0"/>
              <a:t>cli@latest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/>
              <a:t>npm</a:t>
            </a:r>
            <a:r>
              <a:rPr lang="en-US" dirty="0"/>
              <a:t> install –g @</a:t>
            </a:r>
            <a:r>
              <a:rPr lang="en-US" dirty="0" smtClean="0"/>
              <a:t>angular/</a:t>
            </a:r>
            <a:r>
              <a:rPr lang="en-US" dirty="0" err="1" smtClean="0"/>
              <a:t>cli@latest</a:t>
            </a:r>
            <a:r>
              <a:rPr lang="en-US" dirty="0" smtClean="0"/>
              <a:t> (For Mac / Linux)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8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first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g new my-first-app –no-strict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80122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9C98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Designs\LaVerne.pot</Template>
  <TotalTime>885</TotalTime>
  <Words>423</Words>
  <Application>Microsoft Office PowerPoint</Application>
  <PresentationFormat>On-screen Show (4:3)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Wingdings</vt:lpstr>
      <vt:lpstr>Capsules</vt:lpstr>
      <vt:lpstr>Angular</vt:lpstr>
      <vt:lpstr>What is Angular </vt:lpstr>
      <vt:lpstr>SPA</vt:lpstr>
      <vt:lpstr>Community</vt:lpstr>
      <vt:lpstr>Understanding Angular Versions</vt:lpstr>
      <vt:lpstr>Angular Versions</vt:lpstr>
      <vt:lpstr>Installation</vt:lpstr>
      <vt:lpstr>Installation</vt:lpstr>
      <vt:lpstr>Create first app</vt:lpstr>
      <vt:lpstr>Edit First App</vt:lpstr>
      <vt:lpstr>What is TypeScript</vt:lpstr>
      <vt:lpstr>Why Angular?</vt:lpstr>
      <vt:lpstr>Angular Tooling</vt:lpstr>
      <vt:lpstr>Angular Tooling</vt:lpstr>
      <vt:lpstr>Performance</vt:lpstr>
      <vt:lpstr>Angular 10 features</vt:lpstr>
      <vt:lpstr>Include Bootstrap</vt:lpstr>
      <vt:lpstr>How an Angular App gets loaded</vt:lpstr>
    </vt:vector>
  </TitlesOfParts>
  <Company>IASTED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Sindhu</cp:lastModifiedBy>
  <cp:revision>60</cp:revision>
  <dcterms:created xsi:type="dcterms:W3CDTF">2001-12-11T23:34:17Z</dcterms:created>
  <dcterms:modified xsi:type="dcterms:W3CDTF">2021-06-21T16:01:50Z</dcterms:modified>
</cp:coreProperties>
</file>