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66FF"/>
    <a:srgbClr val="33CC33"/>
    <a:srgbClr val="FF6600"/>
    <a:srgbClr val="FF3399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0" d="100"/>
          <a:sy n="80" d="100"/>
        </p:scale>
        <p:origin x="109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C4EEEC42-8F5D-4CC0-BA7A-B815FE222E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FFCE0-FF66-4BA2-AEB7-13183CDCE3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1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22A759-6C5B-4B7F-BFEB-1CEACD9525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2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FDDDE26F-CEFF-420A-93A8-8B996D1B29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73630-5597-41FC-90B1-53FC6169D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0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6294E-F6F1-44C4-AABC-FFBAB9363E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3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ED820-4DB8-412D-86D5-CBD492972E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8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A1FC3-B251-4800-B633-8D635E603E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1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44508-0609-42A4-80B9-F0AD45947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4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9A196-9F27-42D1-BC84-F35A6F8B3E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2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9F945-338B-4F64-B6B9-0B312B989B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4BAC5-EC22-4F98-9011-DCC764491D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9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CFE70BE9-5EFF-46D6-9CD3-C628D8DDB6A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 Principles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 </a:t>
            </a:r>
            <a:r>
              <a:rPr lang="en-IN" b="1" dirty="0"/>
              <a:t>Encapsulation</a:t>
            </a:r>
            <a:r>
              <a:rPr lang="en-IN" dirty="0"/>
              <a:t> is defined 'as the process of enclosing one or more items within a physical or logical package'. </a:t>
            </a:r>
            <a:endParaRPr lang="en-IN" dirty="0" smtClean="0"/>
          </a:p>
          <a:p>
            <a:endParaRPr lang="en-IN" b="1" dirty="0"/>
          </a:p>
          <a:p>
            <a:r>
              <a:rPr lang="en-IN" b="1" dirty="0" smtClean="0"/>
              <a:t>Encapsulation</a:t>
            </a:r>
            <a:r>
              <a:rPr lang="en-IN" dirty="0"/>
              <a:t>, in object oriented programming methodology, prevents access to implementation details.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Encapsulation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275" y="2700337"/>
            <a:ext cx="46672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7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Specialization - Generalization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an inheritance relationship the superclass is Generalization </a:t>
            </a:r>
          </a:p>
          <a:p>
            <a:r>
              <a:rPr lang="en-IN" dirty="0" smtClean="0"/>
              <a:t>Deriving subclasses with a specialized characteristic is Specialization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64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Abstraction </a:t>
            </a:r>
            <a:r>
              <a:rPr lang="en-IN" dirty="0"/>
              <a:t>is the process where you "throw-away" unnecessary details from an entity you plan to capture/represent in your design and keep only the properties of the entity that are relevant to your domain.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02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Polymorphism means “many forms”. Polymorphic operations have many implementations. </a:t>
            </a:r>
            <a:endParaRPr lang="en-IN" dirty="0" smtClean="0"/>
          </a:p>
          <a:p>
            <a:r>
              <a:rPr lang="en-IN" dirty="0"/>
              <a:t>P</a:t>
            </a:r>
            <a:r>
              <a:rPr lang="en-IN" dirty="0" smtClean="0"/>
              <a:t>olymorphism </a:t>
            </a:r>
            <a:r>
              <a:rPr lang="en-IN" dirty="0"/>
              <a:t>means objects of different classes have operations with the same signature but different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148511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Polymorphism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2636912"/>
            <a:ext cx="4874096" cy="253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18384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9C98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Designs\LaVerne.pot</Template>
  <TotalTime>1520</TotalTime>
  <Words>90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Wingdings</vt:lpstr>
      <vt:lpstr>Capsules</vt:lpstr>
      <vt:lpstr>OO Principles</vt:lpstr>
      <vt:lpstr>Encapsulation</vt:lpstr>
      <vt:lpstr>Encapsulation</vt:lpstr>
      <vt:lpstr>Specialization - Generalization</vt:lpstr>
      <vt:lpstr>Abstraction </vt:lpstr>
      <vt:lpstr>Polymorphism</vt:lpstr>
      <vt:lpstr>Polymorphism</vt:lpstr>
    </vt:vector>
  </TitlesOfParts>
  <Company>IASTED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Sindhu Saravanan</cp:lastModifiedBy>
  <cp:revision>46</cp:revision>
  <dcterms:created xsi:type="dcterms:W3CDTF">2001-12-11T23:34:17Z</dcterms:created>
  <dcterms:modified xsi:type="dcterms:W3CDTF">2017-01-04T06:18:01Z</dcterms:modified>
</cp:coreProperties>
</file>