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4" r:id="rId3"/>
    <p:sldId id="275" r:id="rId4"/>
    <p:sldId id="276" r:id="rId5"/>
    <p:sldId id="277" r:id="rId6"/>
    <p:sldId id="278" r:id="rId7"/>
    <p:sldId id="279" r:id="rId8"/>
    <p:sldId id="288" r:id="rId9"/>
    <p:sldId id="280" r:id="rId10"/>
    <p:sldId id="281" r:id="rId11"/>
    <p:sldId id="282" r:id="rId12"/>
    <p:sldId id="283" r:id="rId13"/>
    <p:sldId id="284" r:id="rId14"/>
    <p:sldId id="285" r:id="rId15"/>
    <p:sldId id="286"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1pPr>
    <a:lvl2pPr marL="4572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2pPr>
    <a:lvl3pPr marL="9144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3pPr>
    <a:lvl4pPr marL="13716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4pPr>
    <a:lvl5pPr marL="18288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5pPr>
    <a:lvl6pPr marL="2286000" algn="l" defTabSz="914400" rtl="0" eaLnBrk="1" latinLnBrk="0" hangingPunct="1">
      <a:defRPr sz="2800" kern="1200">
        <a:solidFill>
          <a:schemeClr val="accent1"/>
        </a:solidFill>
        <a:latin typeface="Arial" panose="020B0604020202020204" pitchFamily="34" charset="0"/>
        <a:ea typeface="+mn-ea"/>
        <a:cs typeface="+mn-cs"/>
      </a:defRPr>
    </a:lvl6pPr>
    <a:lvl7pPr marL="2743200" algn="l" defTabSz="914400" rtl="0" eaLnBrk="1" latinLnBrk="0" hangingPunct="1">
      <a:defRPr sz="2800" kern="1200">
        <a:solidFill>
          <a:schemeClr val="accent1"/>
        </a:solidFill>
        <a:latin typeface="Arial" panose="020B0604020202020204" pitchFamily="34" charset="0"/>
        <a:ea typeface="+mn-ea"/>
        <a:cs typeface="+mn-cs"/>
      </a:defRPr>
    </a:lvl7pPr>
    <a:lvl8pPr marL="3200400" algn="l" defTabSz="914400" rtl="0" eaLnBrk="1" latinLnBrk="0" hangingPunct="1">
      <a:defRPr sz="2800" kern="1200">
        <a:solidFill>
          <a:schemeClr val="accent1"/>
        </a:solidFill>
        <a:latin typeface="Arial" panose="020B0604020202020204" pitchFamily="34" charset="0"/>
        <a:ea typeface="+mn-ea"/>
        <a:cs typeface="+mn-cs"/>
      </a:defRPr>
    </a:lvl8pPr>
    <a:lvl9pPr marL="3657600" algn="l" defTabSz="914400" rtl="0" eaLnBrk="1" latinLnBrk="0" hangingPunct="1">
      <a:defRPr sz="2800" kern="120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66FF"/>
    <a:srgbClr val="33CC33"/>
    <a:srgbClr val="FF6600"/>
    <a:srgbClr val="FF3399"/>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8" d="100"/>
          <a:sy n="68" d="100"/>
        </p:scale>
        <p:origin x="80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solidFill>
                <a:schemeClr val="tx1"/>
              </a:solidFill>
              <a:latin typeface="Times New Roman" panose="02020603050405020304" pitchFamily="18"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solidFill>
                <a:schemeClr val="tx1"/>
              </a:solidFill>
              <a:latin typeface="Times New Roman" panose="02020603050405020304" pitchFamily="18"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anose="05000000000000000000" pitchFamily="2" charset="2"/>
              <a:buNone/>
              <a:defRPr>
                <a:solidFill>
                  <a:schemeClr val="tx2"/>
                </a:solidFill>
              </a:defRPr>
            </a:lvl1pPr>
          </a:lstStyle>
          <a:p>
            <a:pPr lvl="0"/>
            <a:r>
              <a:rPr lang="en-US" noProof="0" smtClean="0"/>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3" name="AutoShape 7"/>
            <p:cNvSpPr>
              <a:spLocks noChangeArrowheads="1"/>
            </p:cNvSpPr>
            <p:nvPr/>
          </p:nvSpPr>
          <p:spPr bwMode="auto">
            <a:xfrm>
              <a:off x="5196" y="3080"/>
              <a:ext cx="164"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C4EEEC42-8F5D-4CC0-BA7A-B815FE222ED5}" type="slidenum">
              <a:rPr lang="en-US"/>
              <a:pPr/>
              <a:t>‹#›</a:t>
            </a:fld>
            <a:endParaRPr lang="en-US"/>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pPr lvl="0"/>
            <a:r>
              <a:rPr 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6FFCE0-FF66-4BA2-AEB7-13183CDCE38C}" type="slidenum">
              <a:rPr lang="en-US"/>
              <a:pPr/>
              <a:t>‹#›</a:t>
            </a:fld>
            <a:endParaRPr lang="en-US"/>
          </a:p>
        </p:txBody>
      </p:sp>
    </p:spTree>
    <p:extLst>
      <p:ext uri="{BB962C8B-B14F-4D97-AF65-F5344CB8AC3E}">
        <p14:creationId xmlns:p14="http://schemas.microsoft.com/office/powerpoint/2010/main" val="104831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A22A759-6C5B-4B7F-BFEB-1CEACD95259B}" type="slidenum">
              <a:rPr lang="en-US"/>
              <a:pPr/>
              <a:t>‹#›</a:t>
            </a:fld>
            <a:endParaRPr lang="en-US"/>
          </a:p>
        </p:txBody>
      </p:sp>
    </p:spTree>
    <p:extLst>
      <p:ext uri="{BB962C8B-B14F-4D97-AF65-F5344CB8AC3E}">
        <p14:creationId xmlns:p14="http://schemas.microsoft.com/office/powerpoint/2010/main" val="3141525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IN"/>
          </a:p>
        </p:txBody>
      </p:sp>
      <p:sp>
        <p:nvSpPr>
          <p:cNvPr id="3" name="Chart Placeholder 2"/>
          <p:cNvSpPr>
            <a:spLocks noGrp="1"/>
          </p:cNvSpPr>
          <p:nvPr>
            <p:ph type="chart" sz="half" idx="1"/>
          </p:nvPr>
        </p:nvSpPr>
        <p:spPr>
          <a:xfrm>
            <a:off x="914400" y="2362200"/>
            <a:ext cx="3924300" cy="3733800"/>
          </a:xfrm>
        </p:spPr>
        <p:txBody>
          <a:bodyPr/>
          <a:lstStyle/>
          <a:p>
            <a:endParaRPr lang="en-IN"/>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FDDDE26F-CEFF-420A-93A8-8B996D1B29C2}" type="slidenum">
              <a:rPr lang="en-US"/>
              <a:pPr/>
              <a:t>‹#›</a:t>
            </a:fld>
            <a:endParaRPr lang="en-US"/>
          </a:p>
        </p:txBody>
      </p:sp>
    </p:spTree>
    <p:extLst>
      <p:ext uri="{BB962C8B-B14F-4D97-AF65-F5344CB8AC3E}">
        <p14:creationId xmlns:p14="http://schemas.microsoft.com/office/powerpoint/2010/main" val="40984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873630-5597-41FC-90B1-53FC6169D5EC}" type="slidenum">
              <a:rPr lang="en-US"/>
              <a:pPr/>
              <a:t>‹#›</a:t>
            </a:fld>
            <a:endParaRPr lang="en-US"/>
          </a:p>
        </p:txBody>
      </p:sp>
    </p:spTree>
    <p:extLst>
      <p:ext uri="{BB962C8B-B14F-4D97-AF65-F5344CB8AC3E}">
        <p14:creationId xmlns:p14="http://schemas.microsoft.com/office/powerpoint/2010/main" val="344000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96294E-F6F1-44C4-AABC-FFBAB9363EF2}" type="slidenum">
              <a:rPr lang="en-US"/>
              <a:pPr/>
              <a:t>‹#›</a:t>
            </a:fld>
            <a:endParaRPr lang="en-US"/>
          </a:p>
        </p:txBody>
      </p:sp>
    </p:spTree>
    <p:extLst>
      <p:ext uri="{BB962C8B-B14F-4D97-AF65-F5344CB8AC3E}">
        <p14:creationId xmlns:p14="http://schemas.microsoft.com/office/powerpoint/2010/main" val="376763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9144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6AED820-4DB8-412D-86D5-CBD492972E76}" type="slidenum">
              <a:rPr lang="en-US"/>
              <a:pPr/>
              <a:t>‹#›</a:t>
            </a:fld>
            <a:endParaRPr lang="en-US"/>
          </a:p>
        </p:txBody>
      </p:sp>
    </p:spTree>
    <p:extLst>
      <p:ext uri="{BB962C8B-B14F-4D97-AF65-F5344CB8AC3E}">
        <p14:creationId xmlns:p14="http://schemas.microsoft.com/office/powerpoint/2010/main" val="3888281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16A1FC3-B251-4800-B633-8D635E603EA9}" type="slidenum">
              <a:rPr lang="en-US"/>
              <a:pPr/>
              <a:t>‹#›</a:t>
            </a:fld>
            <a:endParaRPr lang="en-US"/>
          </a:p>
        </p:txBody>
      </p:sp>
    </p:spTree>
    <p:extLst>
      <p:ext uri="{BB962C8B-B14F-4D97-AF65-F5344CB8AC3E}">
        <p14:creationId xmlns:p14="http://schemas.microsoft.com/office/powerpoint/2010/main" val="95411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9944508-0609-42A4-80B9-F0AD45947266}" type="slidenum">
              <a:rPr lang="en-US"/>
              <a:pPr/>
              <a:t>‹#›</a:t>
            </a:fld>
            <a:endParaRPr lang="en-US"/>
          </a:p>
        </p:txBody>
      </p:sp>
    </p:spTree>
    <p:extLst>
      <p:ext uri="{BB962C8B-B14F-4D97-AF65-F5344CB8AC3E}">
        <p14:creationId xmlns:p14="http://schemas.microsoft.com/office/powerpoint/2010/main" val="168214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0F9A196-9F27-42D1-BC84-F35A6F8B3E69}" type="slidenum">
              <a:rPr lang="en-US"/>
              <a:pPr/>
              <a:t>‹#›</a:t>
            </a:fld>
            <a:endParaRPr lang="en-US"/>
          </a:p>
        </p:txBody>
      </p:sp>
    </p:spTree>
    <p:extLst>
      <p:ext uri="{BB962C8B-B14F-4D97-AF65-F5344CB8AC3E}">
        <p14:creationId xmlns:p14="http://schemas.microsoft.com/office/powerpoint/2010/main" val="308332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159F945-338B-4F64-B6B9-0B312B989BE1}" type="slidenum">
              <a:rPr lang="en-US"/>
              <a:pPr/>
              <a:t>‹#›</a:t>
            </a:fld>
            <a:endParaRPr lang="en-US"/>
          </a:p>
        </p:txBody>
      </p:sp>
    </p:spTree>
    <p:extLst>
      <p:ext uri="{BB962C8B-B14F-4D97-AF65-F5344CB8AC3E}">
        <p14:creationId xmlns:p14="http://schemas.microsoft.com/office/powerpoint/2010/main" val="385218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44BAC5-EC22-4F98-9011-DCC764491D3A}" type="slidenum">
              <a:rPr lang="en-US"/>
              <a:pPr/>
              <a:t>‹#›</a:t>
            </a:fld>
            <a:endParaRPr lang="en-US"/>
          </a:p>
        </p:txBody>
      </p:sp>
    </p:spTree>
    <p:extLst>
      <p:ext uri="{BB962C8B-B14F-4D97-AF65-F5344CB8AC3E}">
        <p14:creationId xmlns:p14="http://schemas.microsoft.com/office/powerpoint/2010/main" val="332309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6" name="Rectangle 4"/>
            <p:cNvSpPr>
              <a:spLocks noChangeArrowheads="1"/>
            </p:cNvSpPr>
            <p:nvPr/>
          </p:nvSpPr>
          <p:spPr bwMode="auto">
            <a:xfrm>
              <a:off x="432" y="0"/>
              <a:ext cx="1584" cy="6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solidFill>
                <a:schemeClr val="tx1"/>
              </a:solidFill>
              <a:latin typeface="Times New Roman" panose="02020603050405020304" pitchFamily="18"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CFE70BE9-5EFF-46D6-9CD3-C628D8DDB6A0}" type="slidenum">
              <a:rPr lang="en-US"/>
              <a:pPr/>
              <a:t>‹#›</a:t>
            </a:fld>
            <a:endParaRPr lang="en-US"/>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5" name="AutoShape 13"/>
            <p:cNvSpPr>
              <a:spLocks noChangeArrowheads="1"/>
            </p:cNvSpPr>
            <p:nvPr/>
          </p:nvSpPr>
          <p:spPr bwMode="auto">
            <a:xfrm flipH="1">
              <a:off x="144" y="1248"/>
              <a:ext cx="248"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Glossary/Hypertext" TargetMode="External"/><Relationship Id="rId2" Type="http://schemas.openxmlformats.org/officeDocument/2006/relationships/hyperlink" Target="https://developer.mozilla.org/en-US/docs/Glossary/World_Wide_Web" TargetMode="External"/><Relationship Id="rId1" Type="http://schemas.openxmlformats.org/officeDocument/2006/relationships/slideLayout" Target="../slideLayouts/slideLayout2.xml"/><Relationship Id="rId4" Type="http://schemas.openxmlformats.org/officeDocument/2006/relationships/hyperlink" Target="https://developer.mozilla.org/en-US/docs/Glossary/SG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Glossary/W3C" TargetMode="External"/><Relationship Id="rId2" Type="http://schemas.openxmlformats.org/officeDocument/2006/relationships/hyperlink" Target="https://developer.mozilla.org/en-US/docs/Glossary/IETF" TargetMode="External"/><Relationship Id="rId1" Type="http://schemas.openxmlformats.org/officeDocument/2006/relationships/slideLayout" Target="../slideLayouts/slideLayout2.xml"/><Relationship Id="rId4" Type="http://schemas.openxmlformats.org/officeDocument/2006/relationships/hyperlink" Target="https://developer.mozilla.org/en-US/docs/Glossary/ISO"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HTML</a:t>
            </a:r>
            <a:endParaRPr lang="en-US" dirty="0"/>
          </a:p>
        </p:txBody>
      </p:sp>
      <p:sp>
        <p:nvSpPr>
          <p:cNvPr id="2" name="Subtitle 1"/>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&lt;base&gt;</a:t>
            </a:r>
            <a:endParaRPr lang="en-IN" dirty="0"/>
          </a:p>
        </p:txBody>
      </p:sp>
      <p:sp>
        <p:nvSpPr>
          <p:cNvPr id="3" name="Content Placeholder 2"/>
          <p:cNvSpPr>
            <a:spLocks noGrp="1"/>
          </p:cNvSpPr>
          <p:nvPr>
            <p:ph idx="1"/>
          </p:nvPr>
        </p:nvSpPr>
        <p:spPr/>
        <p:txBody>
          <a:bodyPr/>
          <a:lstStyle/>
          <a:p>
            <a:pPr marL="0" indent="0">
              <a:buNone/>
            </a:pPr>
            <a:r>
              <a:rPr lang="en-US" dirty="0"/>
              <a:t>&lt;base </a:t>
            </a:r>
            <a:r>
              <a:rPr lang="en-US" dirty="0" err="1"/>
              <a:t>href</a:t>
            </a:r>
            <a:r>
              <a:rPr lang="en-US" dirty="0"/>
              <a:t>="https://www.example.com/"&gt;</a:t>
            </a:r>
          </a:p>
          <a:p>
            <a:pPr marL="0" indent="0">
              <a:buNone/>
            </a:pPr>
            <a:r>
              <a:rPr lang="en-US" dirty="0"/>
              <a:t>&lt;base target="_blank"&gt;</a:t>
            </a:r>
          </a:p>
          <a:p>
            <a:pPr marL="0" indent="0">
              <a:buNone/>
            </a:pPr>
            <a:r>
              <a:rPr lang="en-US" dirty="0"/>
              <a:t>&lt;base target="_top" </a:t>
            </a:r>
            <a:r>
              <a:rPr lang="en-US" dirty="0" err="1"/>
              <a:t>href</a:t>
            </a:r>
            <a:r>
              <a:rPr lang="en-US" dirty="0"/>
              <a:t>="https://example.com/"&gt;</a:t>
            </a:r>
            <a:endParaRPr lang="en-IN" dirty="0"/>
          </a:p>
        </p:txBody>
      </p:sp>
    </p:spTree>
    <p:extLst>
      <p:ext uri="{BB962C8B-B14F-4D97-AF65-F5344CB8AC3E}">
        <p14:creationId xmlns:p14="http://schemas.microsoft.com/office/powerpoint/2010/main" val="374996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&lt;head&gt; The Document Metadata (Header) element</a:t>
            </a:r>
            <a:endParaRPr lang="en-IN" dirty="0"/>
          </a:p>
        </p:txBody>
      </p:sp>
      <p:sp>
        <p:nvSpPr>
          <p:cNvPr id="3" name="Content Placeholder 2"/>
          <p:cNvSpPr>
            <a:spLocks noGrp="1"/>
          </p:cNvSpPr>
          <p:nvPr>
            <p:ph idx="1"/>
          </p:nvPr>
        </p:nvSpPr>
        <p:spPr/>
        <p:txBody>
          <a:bodyPr/>
          <a:lstStyle/>
          <a:p>
            <a:r>
              <a:rPr lang="en-US" dirty="0"/>
              <a:t>The &lt;head&gt; HTML element contains machine-readable information (metadata) about the document, like its title, scripts, and style sheets.</a:t>
            </a:r>
            <a:endParaRPr lang="en-IN" dirty="0"/>
          </a:p>
        </p:txBody>
      </p:sp>
    </p:spTree>
    <p:extLst>
      <p:ext uri="{BB962C8B-B14F-4D97-AF65-F5344CB8AC3E}">
        <p14:creationId xmlns:p14="http://schemas.microsoft.com/office/powerpoint/2010/main" val="243799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&lt;head&gt;</a:t>
            </a:r>
            <a:endParaRPr lang="en-IN" dirty="0"/>
          </a:p>
        </p:txBody>
      </p:sp>
      <p:sp>
        <p:nvSpPr>
          <p:cNvPr id="3" name="Content Placeholder 2"/>
          <p:cNvSpPr>
            <a:spLocks noGrp="1"/>
          </p:cNvSpPr>
          <p:nvPr>
            <p:ph idx="1"/>
          </p:nvPr>
        </p:nvSpPr>
        <p:spPr/>
        <p:txBody>
          <a:bodyPr/>
          <a:lstStyle/>
          <a:p>
            <a:pPr marL="0" indent="0">
              <a:buNone/>
            </a:pPr>
            <a:r>
              <a:rPr lang="en-US" dirty="0" smtClean="0"/>
              <a:t>&lt;!DOCTYPE html&gt;</a:t>
            </a:r>
          </a:p>
          <a:p>
            <a:pPr marL="0" indent="0">
              <a:buNone/>
            </a:pPr>
            <a:r>
              <a:rPr lang="en-US" dirty="0" smtClean="0"/>
              <a:t>&lt;</a:t>
            </a:r>
            <a:r>
              <a:rPr lang="en-US" dirty="0"/>
              <a:t>html&gt;</a:t>
            </a:r>
          </a:p>
          <a:p>
            <a:pPr marL="0" indent="0">
              <a:buNone/>
            </a:pPr>
            <a:r>
              <a:rPr lang="en-US" dirty="0"/>
              <a:t>  &lt;head&gt;</a:t>
            </a:r>
          </a:p>
          <a:p>
            <a:pPr marL="0" indent="0">
              <a:buNone/>
            </a:pPr>
            <a:r>
              <a:rPr lang="en-US" dirty="0"/>
              <a:t>    &lt;title&gt;Document title&lt;/title&gt;</a:t>
            </a:r>
          </a:p>
          <a:p>
            <a:pPr marL="0" indent="0">
              <a:buNone/>
            </a:pPr>
            <a:r>
              <a:rPr lang="en-US" dirty="0"/>
              <a:t>  &lt;/head&gt;</a:t>
            </a:r>
          </a:p>
          <a:p>
            <a:pPr marL="0" indent="0">
              <a:buNone/>
            </a:pPr>
            <a:r>
              <a:rPr lang="en-US" dirty="0"/>
              <a:t>&lt;/html&gt;</a:t>
            </a:r>
            <a:endParaRPr lang="en-IN" dirty="0"/>
          </a:p>
        </p:txBody>
      </p:sp>
    </p:spTree>
    <p:extLst>
      <p:ext uri="{BB962C8B-B14F-4D97-AF65-F5344CB8AC3E}">
        <p14:creationId xmlns:p14="http://schemas.microsoft.com/office/powerpoint/2010/main" val="213770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that can be used in the head element</a:t>
            </a:r>
            <a:endParaRPr lang="en-IN" dirty="0"/>
          </a:p>
        </p:txBody>
      </p:sp>
      <p:sp>
        <p:nvSpPr>
          <p:cNvPr id="3" name="Content Placeholder 2"/>
          <p:cNvSpPr>
            <a:spLocks noGrp="1"/>
          </p:cNvSpPr>
          <p:nvPr>
            <p:ph idx="1"/>
          </p:nvPr>
        </p:nvSpPr>
        <p:spPr/>
        <p:txBody>
          <a:bodyPr/>
          <a:lstStyle/>
          <a:p>
            <a:pPr marL="0" indent="0">
              <a:buNone/>
            </a:pPr>
            <a:r>
              <a:rPr lang="en-US" dirty="0"/>
              <a:t>&lt;title&gt;</a:t>
            </a:r>
          </a:p>
          <a:p>
            <a:pPr marL="0" indent="0">
              <a:buNone/>
            </a:pPr>
            <a:r>
              <a:rPr lang="en-US" dirty="0"/>
              <a:t>&lt;base&gt;</a:t>
            </a:r>
          </a:p>
          <a:p>
            <a:pPr marL="0" indent="0">
              <a:buNone/>
            </a:pPr>
            <a:r>
              <a:rPr lang="en-US" dirty="0"/>
              <a:t>&lt;link&gt;</a:t>
            </a:r>
          </a:p>
          <a:p>
            <a:pPr marL="0" indent="0">
              <a:buNone/>
            </a:pPr>
            <a:r>
              <a:rPr lang="en-US" dirty="0"/>
              <a:t>&lt;style&gt;</a:t>
            </a:r>
          </a:p>
          <a:p>
            <a:pPr marL="0" indent="0">
              <a:buNone/>
            </a:pPr>
            <a:r>
              <a:rPr lang="en-US" dirty="0"/>
              <a:t>&lt;meta&gt;</a:t>
            </a:r>
          </a:p>
          <a:p>
            <a:pPr marL="0" indent="0">
              <a:buNone/>
            </a:pPr>
            <a:r>
              <a:rPr lang="en-US" dirty="0"/>
              <a:t>&lt;script&gt;</a:t>
            </a:r>
          </a:p>
          <a:p>
            <a:pPr marL="0" indent="0">
              <a:buNone/>
            </a:pPr>
            <a:r>
              <a:rPr lang="en-US" dirty="0"/>
              <a:t>&lt;</a:t>
            </a:r>
            <a:r>
              <a:rPr lang="en-US" dirty="0" err="1"/>
              <a:t>noscript</a:t>
            </a:r>
            <a:r>
              <a:rPr lang="en-US" dirty="0"/>
              <a:t>&gt;</a:t>
            </a:r>
          </a:p>
          <a:p>
            <a:pPr marL="0" indent="0">
              <a:buNone/>
            </a:pPr>
            <a:r>
              <a:rPr lang="en-US" dirty="0"/>
              <a:t>&lt;template&gt;</a:t>
            </a:r>
            <a:endParaRPr lang="en-IN" dirty="0"/>
          </a:p>
        </p:txBody>
      </p:sp>
    </p:spTree>
    <p:extLst>
      <p:ext uri="{BB962C8B-B14F-4D97-AF65-F5344CB8AC3E}">
        <p14:creationId xmlns:p14="http://schemas.microsoft.com/office/powerpoint/2010/main" val="245749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Headings</a:t>
            </a:r>
            <a:endParaRPr lang="en-IN" dirty="0"/>
          </a:p>
        </p:txBody>
      </p:sp>
      <p:sp>
        <p:nvSpPr>
          <p:cNvPr id="3" name="Content Placeholder 2"/>
          <p:cNvSpPr>
            <a:spLocks noGrp="1"/>
          </p:cNvSpPr>
          <p:nvPr>
            <p:ph idx="1"/>
          </p:nvPr>
        </p:nvSpPr>
        <p:spPr/>
        <p:txBody>
          <a:bodyPr/>
          <a:lstStyle/>
          <a:p>
            <a:r>
              <a:rPr lang="en-US" dirty="0"/>
              <a:t>The &lt;h1&gt; to &lt;h6&gt; HTML elements represent six levels of section headings. &lt;h1&gt; is the highest section level and &lt;h6&gt; is the lowest.</a:t>
            </a:r>
            <a:endParaRPr lang="en-IN" dirty="0"/>
          </a:p>
        </p:txBody>
      </p:sp>
    </p:spTree>
    <p:extLst>
      <p:ext uri="{BB962C8B-B14F-4D97-AF65-F5344CB8AC3E}">
        <p14:creationId xmlns:p14="http://schemas.microsoft.com/office/powerpoint/2010/main" val="3873173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Headings</a:t>
            </a:r>
            <a:endParaRPr lang="en-IN" dirty="0"/>
          </a:p>
        </p:txBody>
      </p:sp>
      <p:sp>
        <p:nvSpPr>
          <p:cNvPr id="3" name="Content Placeholder 2"/>
          <p:cNvSpPr>
            <a:spLocks noGrp="1"/>
          </p:cNvSpPr>
          <p:nvPr>
            <p:ph idx="1"/>
          </p:nvPr>
        </p:nvSpPr>
        <p:spPr/>
        <p:txBody>
          <a:bodyPr/>
          <a:lstStyle/>
          <a:p>
            <a:pPr marL="0" indent="0">
              <a:buNone/>
            </a:pPr>
            <a:r>
              <a:rPr lang="pt-BR" dirty="0"/>
              <a:t>&lt;h1&gt;Beetles&lt;/h1&gt;</a:t>
            </a:r>
          </a:p>
          <a:p>
            <a:pPr marL="0" indent="0">
              <a:buNone/>
            </a:pPr>
            <a:r>
              <a:rPr lang="pt-BR" dirty="0"/>
              <a:t>    &lt;h2&gt;External morphology&lt;/h2&gt;</a:t>
            </a:r>
          </a:p>
          <a:p>
            <a:pPr marL="0" indent="0">
              <a:buNone/>
            </a:pPr>
            <a:r>
              <a:rPr lang="pt-BR" dirty="0"/>
              <a:t>        &lt;h3&gt;Head&lt;/h3&gt;</a:t>
            </a:r>
          </a:p>
          <a:p>
            <a:pPr marL="0" indent="0">
              <a:buNone/>
            </a:pPr>
            <a:r>
              <a:rPr lang="pt-BR" dirty="0"/>
              <a:t>            &lt;h4&gt;Mouthparts&lt;/h4&gt;</a:t>
            </a:r>
          </a:p>
          <a:p>
            <a:pPr marL="0" indent="0">
              <a:buNone/>
            </a:pPr>
            <a:r>
              <a:rPr lang="pt-BR" dirty="0"/>
              <a:t>        &lt;h3&gt;Thorax&lt;/h3&gt;</a:t>
            </a:r>
          </a:p>
          <a:p>
            <a:pPr marL="0" indent="0">
              <a:buNone/>
            </a:pPr>
            <a:r>
              <a:rPr lang="pt-BR" dirty="0"/>
              <a:t>            &lt;h4&gt;Prothorax&lt;/h4&gt;</a:t>
            </a:r>
          </a:p>
          <a:p>
            <a:pPr marL="0" indent="0">
              <a:buNone/>
            </a:pPr>
            <a:r>
              <a:rPr lang="pt-BR" dirty="0"/>
              <a:t>            &lt;h4&gt;Pterothorax&lt;/h4&gt;</a:t>
            </a:r>
            <a:endParaRPr lang="en-IN" dirty="0"/>
          </a:p>
        </p:txBody>
      </p:sp>
    </p:spTree>
    <p:extLst>
      <p:ext uri="{BB962C8B-B14F-4D97-AF65-F5344CB8AC3E}">
        <p14:creationId xmlns:p14="http://schemas.microsoft.com/office/powerpoint/2010/main" val="36527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 Code Auto Format</a:t>
            </a:r>
            <a:endParaRPr lang="en-IN" dirty="0"/>
          </a:p>
        </p:txBody>
      </p:sp>
      <p:sp>
        <p:nvSpPr>
          <p:cNvPr id="3" name="Content Placeholder 2"/>
          <p:cNvSpPr>
            <a:spLocks noGrp="1"/>
          </p:cNvSpPr>
          <p:nvPr>
            <p:ph idx="1"/>
          </p:nvPr>
        </p:nvSpPr>
        <p:spPr/>
        <p:txBody>
          <a:bodyPr/>
          <a:lstStyle/>
          <a:p>
            <a:r>
              <a:rPr lang="en-US" dirty="0" smtClean="0"/>
              <a:t>Format from the command palette</a:t>
            </a:r>
            <a:endParaRPr lang="en-IN" dirty="0"/>
          </a:p>
        </p:txBody>
      </p:sp>
    </p:spTree>
    <p:extLst>
      <p:ext uri="{BB962C8B-B14F-4D97-AF65-F5344CB8AC3E}">
        <p14:creationId xmlns:p14="http://schemas.microsoft.com/office/powerpoint/2010/main" val="145887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Elements</a:t>
            </a:r>
            <a:endParaRPr lang="en-IN" dirty="0"/>
          </a:p>
        </p:txBody>
      </p:sp>
      <p:sp>
        <p:nvSpPr>
          <p:cNvPr id="3" name="Content Placeholder 2"/>
          <p:cNvSpPr>
            <a:spLocks noGrp="1"/>
          </p:cNvSpPr>
          <p:nvPr>
            <p:ph idx="1"/>
          </p:nvPr>
        </p:nvSpPr>
        <p:spPr/>
        <p:txBody>
          <a:bodyPr/>
          <a:lstStyle/>
          <a:p>
            <a:r>
              <a:rPr lang="en-US" dirty="0"/>
              <a:t>The &lt;li&gt; HTML element is used to represent an item in a list. It must be contained in a parent element: an ordered list (&lt;</a:t>
            </a:r>
            <a:r>
              <a:rPr lang="en-US" dirty="0" err="1"/>
              <a:t>ol</a:t>
            </a:r>
            <a:r>
              <a:rPr lang="en-US" dirty="0"/>
              <a:t>&gt;), an unordered list (&lt;</a:t>
            </a:r>
            <a:r>
              <a:rPr lang="en-US" dirty="0" err="1"/>
              <a:t>ul</a:t>
            </a:r>
            <a:r>
              <a:rPr lang="en-US" dirty="0"/>
              <a:t>&gt;), or a menu (&lt;menu&gt;). In menus and unordered lists, list items are usually displayed using bullet points. In ordered lists, they are usually displayed with an ascending counter on the left, such as a number or letter.</a:t>
            </a:r>
            <a:endParaRPr lang="en-IN" dirty="0"/>
          </a:p>
        </p:txBody>
      </p:sp>
    </p:spTree>
    <p:extLst>
      <p:ext uri="{BB962C8B-B14F-4D97-AF65-F5344CB8AC3E}">
        <p14:creationId xmlns:p14="http://schemas.microsoft.com/office/powerpoint/2010/main" val="17441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Elements</a:t>
            </a:r>
            <a:endParaRPr lang="en-IN" dirty="0"/>
          </a:p>
        </p:txBody>
      </p:sp>
      <p:sp>
        <p:nvSpPr>
          <p:cNvPr id="3" name="Content Placeholder 2"/>
          <p:cNvSpPr>
            <a:spLocks noGrp="1"/>
          </p:cNvSpPr>
          <p:nvPr>
            <p:ph idx="1"/>
          </p:nvPr>
        </p:nvSpPr>
        <p:spPr/>
        <p:txBody>
          <a:bodyPr/>
          <a:lstStyle/>
          <a:p>
            <a:r>
              <a:rPr lang="en-IN" dirty="0"/>
              <a:t>https://developer.mozilla.org/en-US/docs/Web/HTML/Element/li</a:t>
            </a:r>
          </a:p>
        </p:txBody>
      </p:sp>
    </p:spTree>
    <p:extLst>
      <p:ext uri="{BB962C8B-B14F-4D97-AF65-F5344CB8AC3E}">
        <p14:creationId xmlns:p14="http://schemas.microsoft.com/office/powerpoint/2010/main" val="1772356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 Tags</a:t>
            </a:r>
            <a:endParaRPr lang="en-IN" dirty="0"/>
          </a:p>
        </p:txBody>
      </p:sp>
      <p:sp>
        <p:nvSpPr>
          <p:cNvPr id="3" name="Content Placeholder 2"/>
          <p:cNvSpPr>
            <a:spLocks noGrp="1"/>
          </p:cNvSpPr>
          <p:nvPr>
            <p:ph idx="1"/>
          </p:nvPr>
        </p:nvSpPr>
        <p:spPr>
          <a:xfrm>
            <a:off x="914400" y="2362200"/>
            <a:ext cx="8001000" cy="3947120"/>
          </a:xfrm>
        </p:spPr>
        <p:txBody>
          <a:bodyPr/>
          <a:lstStyle/>
          <a:p>
            <a:r>
              <a:rPr lang="en-US" dirty="0"/>
              <a:t>The &lt;a&gt; HTML element (or anchor element), with its </a:t>
            </a:r>
            <a:r>
              <a:rPr lang="en-US" dirty="0" err="1"/>
              <a:t>href</a:t>
            </a:r>
            <a:r>
              <a:rPr lang="en-US" dirty="0"/>
              <a:t> attribute, creates a hyperlink to web pages, files, email addresses, locations in the same page, or anything else a URL can address. Content within each &lt;a&gt; should indicate the link's destination. If the </a:t>
            </a:r>
            <a:r>
              <a:rPr lang="en-US" dirty="0" err="1"/>
              <a:t>href</a:t>
            </a:r>
            <a:r>
              <a:rPr lang="en-US" dirty="0"/>
              <a:t> attribute is present, pressing the enter key while focused on the &lt;a&gt; element will activate it.</a:t>
            </a:r>
            <a:endParaRPr lang="en-IN" dirty="0"/>
          </a:p>
        </p:txBody>
      </p:sp>
    </p:spTree>
    <p:extLst>
      <p:ext uri="{BB962C8B-B14F-4D97-AF65-F5344CB8AC3E}">
        <p14:creationId xmlns:p14="http://schemas.microsoft.com/office/powerpoint/2010/main" val="194978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Brief History</a:t>
            </a:r>
            <a:r>
              <a:rPr lang="en-US" dirty="0"/>
              <a:t>	</a:t>
            </a:r>
          </a:p>
        </p:txBody>
      </p:sp>
      <p:sp>
        <p:nvSpPr>
          <p:cNvPr id="25603" name="Rectangle 3"/>
          <p:cNvSpPr>
            <a:spLocks noGrp="1" noChangeArrowheads="1"/>
          </p:cNvSpPr>
          <p:nvPr>
            <p:ph type="body" idx="1"/>
          </p:nvPr>
        </p:nvSpPr>
        <p:spPr/>
        <p:txBody>
          <a:bodyPr/>
          <a:lstStyle/>
          <a:p>
            <a:r>
              <a:rPr lang="en-US" dirty="0"/>
              <a:t>In 1990, as part of his vision of the </a:t>
            </a:r>
            <a:r>
              <a:rPr lang="en-US" u="sng" dirty="0">
                <a:hlinkClick r:id="rId2"/>
              </a:rPr>
              <a:t>Web</a:t>
            </a:r>
            <a:r>
              <a:rPr lang="en-US" dirty="0"/>
              <a:t>, Tim Berners-Lee defined the concept of </a:t>
            </a:r>
            <a:r>
              <a:rPr lang="en-US" u="sng" dirty="0">
                <a:hlinkClick r:id="rId3"/>
              </a:rPr>
              <a:t>hypertext</a:t>
            </a:r>
            <a:r>
              <a:rPr lang="en-US" dirty="0"/>
              <a:t>, which Berners-Lee formalized the following year through a markup mainly based on </a:t>
            </a:r>
            <a:r>
              <a:rPr lang="en-US" u="sng" dirty="0">
                <a:hlinkClick r:id="rId4"/>
              </a:rPr>
              <a:t>SGML</a:t>
            </a:r>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 Tags</a:t>
            </a:r>
            <a:endParaRPr lang="en-IN" dirty="0"/>
          </a:p>
        </p:txBody>
      </p:sp>
      <p:sp>
        <p:nvSpPr>
          <p:cNvPr id="3" name="Content Placeholder 2"/>
          <p:cNvSpPr>
            <a:spLocks noGrp="1"/>
          </p:cNvSpPr>
          <p:nvPr>
            <p:ph idx="1"/>
          </p:nvPr>
        </p:nvSpPr>
        <p:spPr/>
        <p:txBody>
          <a:bodyPr/>
          <a:lstStyle/>
          <a:p>
            <a:r>
              <a:rPr lang="en-IN" dirty="0"/>
              <a:t>https://developer.mozilla.org/en-US/docs/Web/HTML/Element/a</a:t>
            </a:r>
          </a:p>
        </p:txBody>
      </p:sp>
    </p:spTree>
    <p:extLst>
      <p:ext uri="{BB962C8B-B14F-4D97-AF65-F5344CB8AC3E}">
        <p14:creationId xmlns:p14="http://schemas.microsoft.com/office/powerpoint/2010/main" val="2604673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 Tags</a:t>
            </a:r>
            <a:endParaRPr lang="en-IN" dirty="0"/>
          </a:p>
        </p:txBody>
      </p:sp>
      <p:sp>
        <p:nvSpPr>
          <p:cNvPr id="3" name="Content Placeholder 2"/>
          <p:cNvSpPr>
            <a:spLocks noGrp="1"/>
          </p:cNvSpPr>
          <p:nvPr>
            <p:ph idx="1"/>
          </p:nvPr>
        </p:nvSpPr>
        <p:spPr/>
        <p:txBody>
          <a:bodyPr/>
          <a:lstStyle/>
          <a:p>
            <a:r>
              <a:rPr lang="en-IN" dirty="0"/>
              <a:t>https://developer.mozilla.org/en-US/docs/Web/HTML/Element/a</a:t>
            </a:r>
          </a:p>
        </p:txBody>
      </p:sp>
    </p:spTree>
    <p:extLst>
      <p:ext uri="{BB962C8B-B14F-4D97-AF65-F5344CB8AC3E}">
        <p14:creationId xmlns:p14="http://schemas.microsoft.com/office/powerpoint/2010/main" val="3780396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img</a:t>
            </a:r>
            <a:r>
              <a:rPr lang="en-US" dirty="0" smtClean="0"/>
              <a:t>&gt;: The image Embed Element</a:t>
            </a:r>
            <a:endParaRPr lang="en-IN" dirty="0"/>
          </a:p>
        </p:txBody>
      </p:sp>
      <p:sp>
        <p:nvSpPr>
          <p:cNvPr id="3" name="Content Placeholder 2"/>
          <p:cNvSpPr>
            <a:spLocks noGrp="1"/>
          </p:cNvSpPr>
          <p:nvPr>
            <p:ph idx="1"/>
          </p:nvPr>
        </p:nvSpPr>
        <p:spPr/>
        <p:txBody>
          <a:bodyPr/>
          <a:lstStyle/>
          <a:p>
            <a:r>
              <a:rPr lang="en-US" dirty="0"/>
              <a:t>The &lt;</a:t>
            </a:r>
            <a:r>
              <a:rPr lang="en-US" dirty="0" err="1"/>
              <a:t>img</a:t>
            </a:r>
            <a:r>
              <a:rPr lang="en-US" dirty="0"/>
              <a:t>&gt; HTML element embeds an image into the document.</a:t>
            </a:r>
            <a:endParaRPr lang="en-IN" dirty="0"/>
          </a:p>
        </p:txBody>
      </p:sp>
    </p:spTree>
    <p:extLst>
      <p:ext uri="{BB962C8B-B14F-4D97-AF65-F5344CB8AC3E}">
        <p14:creationId xmlns:p14="http://schemas.microsoft.com/office/powerpoint/2010/main" val="3561783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Comment</a:t>
            </a:r>
            <a:endParaRPr lang="en-IN" dirty="0"/>
          </a:p>
        </p:txBody>
      </p:sp>
      <p:sp>
        <p:nvSpPr>
          <p:cNvPr id="3" name="Content Placeholder 2"/>
          <p:cNvSpPr>
            <a:spLocks noGrp="1"/>
          </p:cNvSpPr>
          <p:nvPr>
            <p:ph idx="1"/>
          </p:nvPr>
        </p:nvSpPr>
        <p:spPr/>
        <p:txBody>
          <a:bodyPr/>
          <a:lstStyle/>
          <a:p>
            <a:r>
              <a:rPr lang="en-US" dirty="0" smtClean="0"/>
              <a:t>VS Code shortcut</a:t>
            </a:r>
          </a:p>
          <a:p>
            <a:r>
              <a:rPr lang="en-US" dirty="0"/>
              <a:t>&lt;!-- This is a html comment --&gt;</a:t>
            </a:r>
          </a:p>
          <a:p>
            <a:endParaRPr lang="en-IN" dirty="0"/>
          </a:p>
        </p:txBody>
      </p:sp>
    </p:spTree>
    <p:extLst>
      <p:ext uri="{BB962C8B-B14F-4D97-AF65-F5344CB8AC3E}">
        <p14:creationId xmlns:p14="http://schemas.microsoft.com/office/powerpoint/2010/main" val="3520947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Tables</a:t>
            </a:r>
            <a:endParaRPr lang="en-IN" dirty="0"/>
          </a:p>
        </p:txBody>
      </p:sp>
      <p:sp>
        <p:nvSpPr>
          <p:cNvPr id="3" name="Content Placeholder 2"/>
          <p:cNvSpPr>
            <a:spLocks noGrp="1"/>
          </p:cNvSpPr>
          <p:nvPr>
            <p:ph idx="1"/>
          </p:nvPr>
        </p:nvSpPr>
        <p:spPr/>
        <p:txBody>
          <a:bodyPr/>
          <a:lstStyle/>
          <a:p>
            <a:r>
              <a:rPr lang="en-US" dirty="0"/>
              <a:t>The &lt;table&gt; HTML element represents tabular data — that is, information presented in a two-dimensional table comprised of rows and columns of cells containing data.</a:t>
            </a:r>
            <a:endParaRPr lang="en-IN" dirty="0"/>
          </a:p>
        </p:txBody>
      </p:sp>
    </p:spTree>
    <p:extLst>
      <p:ext uri="{BB962C8B-B14F-4D97-AF65-F5344CB8AC3E}">
        <p14:creationId xmlns:p14="http://schemas.microsoft.com/office/powerpoint/2010/main" val="44592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Tables</a:t>
            </a:r>
            <a:endParaRPr lang="en-IN" dirty="0"/>
          </a:p>
        </p:txBody>
      </p:sp>
      <p:sp>
        <p:nvSpPr>
          <p:cNvPr id="3" name="Content Placeholder 2"/>
          <p:cNvSpPr>
            <a:spLocks noGrp="1"/>
          </p:cNvSpPr>
          <p:nvPr>
            <p:ph idx="1"/>
          </p:nvPr>
        </p:nvSpPr>
        <p:spPr/>
        <p:txBody>
          <a:bodyPr/>
          <a:lstStyle/>
          <a:p>
            <a:r>
              <a:rPr lang="en-IN" dirty="0"/>
              <a:t>https://developer.mozilla.org/en-US/docs/Web/HTML/Element/table</a:t>
            </a:r>
          </a:p>
        </p:txBody>
      </p:sp>
    </p:spTree>
    <p:extLst>
      <p:ext uri="{BB962C8B-B14F-4D97-AF65-F5344CB8AC3E}">
        <p14:creationId xmlns:p14="http://schemas.microsoft.com/office/powerpoint/2010/main" val="590947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&lt;td&gt;: The Table Data Cell element</a:t>
            </a:r>
            <a:br>
              <a:rPr lang="en-US" dirty="0"/>
            </a:br>
            <a:endParaRPr lang="en-IN" dirty="0"/>
          </a:p>
        </p:txBody>
      </p:sp>
      <p:sp>
        <p:nvSpPr>
          <p:cNvPr id="3" name="Content Placeholder 2"/>
          <p:cNvSpPr>
            <a:spLocks noGrp="1"/>
          </p:cNvSpPr>
          <p:nvPr>
            <p:ph idx="1"/>
          </p:nvPr>
        </p:nvSpPr>
        <p:spPr/>
        <p:txBody>
          <a:bodyPr/>
          <a:lstStyle/>
          <a:p>
            <a:r>
              <a:rPr lang="en-US" dirty="0"/>
              <a:t>The &lt;td&gt; HTML element defines a cell of a table that contains data. It participates in the table model</a:t>
            </a:r>
            <a:endParaRPr lang="en-IN" dirty="0"/>
          </a:p>
        </p:txBody>
      </p:sp>
    </p:spTree>
    <p:extLst>
      <p:ext uri="{BB962C8B-B14F-4D97-AF65-F5344CB8AC3E}">
        <p14:creationId xmlns:p14="http://schemas.microsoft.com/office/powerpoint/2010/main" val="4279346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t>tr</a:t>
            </a:r>
            <a:r>
              <a:rPr lang="en-US" dirty="0"/>
              <a:t>&gt;: The Table Row element</a:t>
            </a:r>
            <a:br>
              <a:rPr lang="en-US" dirty="0"/>
            </a:br>
            <a:endParaRPr lang="en-IN" dirty="0"/>
          </a:p>
        </p:txBody>
      </p:sp>
      <p:sp>
        <p:nvSpPr>
          <p:cNvPr id="3" name="Content Placeholder 2"/>
          <p:cNvSpPr>
            <a:spLocks noGrp="1"/>
          </p:cNvSpPr>
          <p:nvPr>
            <p:ph idx="1"/>
          </p:nvPr>
        </p:nvSpPr>
        <p:spPr/>
        <p:txBody>
          <a:bodyPr/>
          <a:lstStyle/>
          <a:p>
            <a:r>
              <a:rPr lang="en-US" dirty="0"/>
              <a:t>The &lt;</a:t>
            </a:r>
            <a:r>
              <a:rPr lang="en-US" dirty="0" err="1"/>
              <a:t>tr</a:t>
            </a:r>
            <a:r>
              <a:rPr lang="en-US" dirty="0"/>
              <a:t>&gt; HTML element defines a row of cells in a table. The row's cells can then be established using a mix of &lt;td&gt; (data cell) and &lt;</a:t>
            </a:r>
            <a:r>
              <a:rPr lang="en-US" dirty="0" err="1"/>
              <a:t>th</a:t>
            </a:r>
            <a:r>
              <a:rPr lang="en-US" dirty="0"/>
              <a:t>&gt; (header cell) elements.</a:t>
            </a:r>
            <a:endParaRPr lang="en-IN" dirty="0"/>
          </a:p>
        </p:txBody>
      </p:sp>
    </p:spTree>
    <p:extLst>
      <p:ext uri="{BB962C8B-B14F-4D97-AF65-F5344CB8AC3E}">
        <p14:creationId xmlns:p14="http://schemas.microsoft.com/office/powerpoint/2010/main" val="636905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and Column Spanning</a:t>
            </a:r>
            <a:endParaRPr lang="en-IN" dirty="0"/>
          </a:p>
        </p:txBody>
      </p:sp>
      <p:sp>
        <p:nvSpPr>
          <p:cNvPr id="3" name="Content Placeholder 2"/>
          <p:cNvSpPr>
            <a:spLocks noGrp="1"/>
          </p:cNvSpPr>
          <p:nvPr>
            <p:ph idx="1"/>
          </p:nvPr>
        </p:nvSpPr>
        <p:spPr/>
        <p:txBody>
          <a:bodyPr/>
          <a:lstStyle/>
          <a:p>
            <a:r>
              <a:rPr lang="en-US" dirty="0"/>
              <a:t>The </a:t>
            </a:r>
            <a:r>
              <a:rPr lang="en-US" dirty="0" err="1"/>
              <a:t>rowspan</a:t>
            </a:r>
            <a:r>
              <a:rPr lang="en-US" dirty="0"/>
              <a:t> attribute specifies the number of rows a cell should span</a:t>
            </a:r>
            <a:r>
              <a:rPr lang="en-US" dirty="0" smtClean="0"/>
              <a:t>.</a:t>
            </a:r>
          </a:p>
          <a:p>
            <a:r>
              <a:rPr lang="en-US" dirty="0" smtClean="0"/>
              <a:t>The </a:t>
            </a:r>
            <a:r>
              <a:rPr lang="en-US" dirty="0" err="1" smtClean="0"/>
              <a:t>colspan</a:t>
            </a:r>
            <a:r>
              <a:rPr lang="en-US" dirty="0" smtClean="0"/>
              <a:t> attribute specifies the number of columns a cell should span.</a:t>
            </a:r>
            <a:endParaRPr lang="en-IN" dirty="0"/>
          </a:p>
        </p:txBody>
      </p:sp>
    </p:spTree>
    <p:extLst>
      <p:ext uri="{BB962C8B-B14F-4D97-AF65-F5344CB8AC3E}">
        <p14:creationId xmlns:p14="http://schemas.microsoft.com/office/powerpoint/2010/main" val="324260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Line breaks</a:t>
            </a:r>
            <a:endParaRPr lang="en-IN" dirty="0"/>
          </a:p>
        </p:txBody>
      </p:sp>
      <p:sp>
        <p:nvSpPr>
          <p:cNvPr id="3" name="Content Placeholder 2"/>
          <p:cNvSpPr>
            <a:spLocks noGrp="1"/>
          </p:cNvSpPr>
          <p:nvPr>
            <p:ph idx="1"/>
          </p:nvPr>
        </p:nvSpPr>
        <p:spPr/>
        <p:txBody>
          <a:bodyPr/>
          <a:lstStyle/>
          <a:p>
            <a:r>
              <a:rPr lang="en-US" dirty="0"/>
              <a:t>The &lt;</a:t>
            </a:r>
            <a:r>
              <a:rPr lang="en-US" dirty="0" err="1"/>
              <a:t>br</a:t>
            </a:r>
            <a:r>
              <a:rPr lang="en-US" dirty="0"/>
              <a:t>&gt; HTML element produces a line break in text (carriage-return). It is useful for writing a poem or an address, where the division of lines is significant.</a:t>
            </a:r>
            <a:endParaRPr lang="en-IN" dirty="0"/>
          </a:p>
        </p:txBody>
      </p:sp>
    </p:spTree>
    <p:extLst>
      <p:ext uri="{BB962C8B-B14F-4D97-AF65-F5344CB8AC3E}">
        <p14:creationId xmlns:p14="http://schemas.microsoft.com/office/powerpoint/2010/main" val="4083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History</a:t>
            </a:r>
            <a:endParaRPr lang="en-IN" dirty="0"/>
          </a:p>
        </p:txBody>
      </p:sp>
      <p:sp>
        <p:nvSpPr>
          <p:cNvPr id="3" name="Content Placeholder 2"/>
          <p:cNvSpPr>
            <a:spLocks noGrp="1"/>
          </p:cNvSpPr>
          <p:nvPr>
            <p:ph idx="1"/>
          </p:nvPr>
        </p:nvSpPr>
        <p:spPr/>
        <p:txBody>
          <a:bodyPr/>
          <a:lstStyle/>
          <a:p>
            <a:r>
              <a:rPr lang="en-US" dirty="0"/>
              <a:t>The </a:t>
            </a:r>
            <a:r>
              <a:rPr lang="en-US" u="sng" dirty="0">
                <a:hlinkClick r:id="rId2"/>
              </a:rPr>
              <a:t>IETF</a:t>
            </a:r>
            <a:r>
              <a:rPr lang="en-US" dirty="0"/>
              <a:t> began formally specifying HTML in 1993, and after several drafts released version 2.0 in 1995. In 1994 Berners-Lee founded the </a:t>
            </a:r>
            <a:r>
              <a:rPr lang="en-US" u="sng" dirty="0">
                <a:hlinkClick r:id="rId3"/>
              </a:rPr>
              <a:t>W3C</a:t>
            </a:r>
            <a:r>
              <a:rPr lang="en-US" dirty="0"/>
              <a:t> to develop the Web. In 1996, the W3C took over the HTML work and published the HTML 3.2 recommendation a year later. HTML 4.0 was released in 1999 and became an </a:t>
            </a:r>
            <a:r>
              <a:rPr lang="en-US" u="sng" dirty="0">
                <a:hlinkClick r:id="rId4"/>
              </a:rPr>
              <a:t>ISO</a:t>
            </a:r>
            <a:r>
              <a:rPr lang="en-US" dirty="0"/>
              <a:t> standard in 2000.</a:t>
            </a:r>
          </a:p>
          <a:p>
            <a:endParaRPr lang="en-IN" dirty="0"/>
          </a:p>
        </p:txBody>
      </p:sp>
    </p:spTree>
    <p:extLst>
      <p:ext uri="{BB962C8B-B14F-4D97-AF65-F5344CB8AC3E}">
        <p14:creationId xmlns:p14="http://schemas.microsoft.com/office/powerpoint/2010/main" val="19774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Line breaks</a:t>
            </a:r>
            <a:endParaRPr lang="en-IN" dirty="0"/>
          </a:p>
        </p:txBody>
      </p:sp>
      <p:sp>
        <p:nvSpPr>
          <p:cNvPr id="3" name="Content Placeholder 2"/>
          <p:cNvSpPr>
            <a:spLocks noGrp="1"/>
          </p:cNvSpPr>
          <p:nvPr>
            <p:ph idx="1"/>
          </p:nvPr>
        </p:nvSpPr>
        <p:spPr/>
        <p:txBody>
          <a:bodyPr/>
          <a:lstStyle/>
          <a:p>
            <a:r>
              <a:rPr lang="en-IN" dirty="0"/>
              <a:t>https://developer.mozilla.org/en-US/docs/Web/HTML/Element/br</a:t>
            </a:r>
          </a:p>
        </p:txBody>
      </p:sp>
    </p:spTree>
    <p:extLst>
      <p:ext uri="{BB962C8B-B14F-4D97-AF65-F5344CB8AC3E}">
        <p14:creationId xmlns:p14="http://schemas.microsoft.com/office/powerpoint/2010/main" val="3598695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&lt;font&gt; tag</a:t>
            </a:r>
            <a:endParaRPr lang="en-IN" dirty="0"/>
          </a:p>
        </p:txBody>
      </p:sp>
      <p:sp>
        <p:nvSpPr>
          <p:cNvPr id="3" name="Content Placeholder 2"/>
          <p:cNvSpPr>
            <a:spLocks noGrp="1"/>
          </p:cNvSpPr>
          <p:nvPr>
            <p:ph idx="1"/>
          </p:nvPr>
        </p:nvSpPr>
        <p:spPr/>
        <p:txBody>
          <a:bodyPr/>
          <a:lstStyle/>
          <a:p>
            <a:r>
              <a:rPr lang="en-US" dirty="0"/>
              <a:t>Not Supported in HTML5.</a:t>
            </a:r>
          </a:p>
          <a:p>
            <a:r>
              <a:rPr lang="en-US" dirty="0"/>
              <a:t>The &lt;font&gt; tag was used in HTML 4 to specify the font face, font size, and color of text.</a:t>
            </a:r>
            <a:endParaRPr lang="en-IN" dirty="0"/>
          </a:p>
        </p:txBody>
      </p:sp>
    </p:spTree>
    <p:extLst>
      <p:ext uri="{BB962C8B-B14F-4D97-AF65-F5344CB8AC3E}">
        <p14:creationId xmlns:p14="http://schemas.microsoft.com/office/powerpoint/2010/main" val="3233970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use instead</a:t>
            </a:r>
            <a:endParaRPr lang="en-IN" dirty="0"/>
          </a:p>
        </p:txBody>
      </p:sp>
      <p:sp>
        <p:nvSpPr>
          <p:cNvPr id="3" name="Content Placeholder 2"/>
          <p:cNvSpPr>
            <a:spLocks noGrp="1"/>
          </p:cNvSpPr>
          <p:nvPr>
            <p:ph idx="1"/>
          </p:nvPr>
        </p:nvSpPr>
        <p:spPr/>
        <p:txBody>
          <a:bodyPr/>
          <a:lstStyle/>
          <a:p>
            <a:pPr marL="0" indent="0">
              <a:buNone/>
            </a:pPr>
            <a:r>
              <a:rPr lang="en-US" dirty="0"/>
              <a:t>&lt;p style="</a:t>
            </a:r>
            <a:r>
              <a:rPr lang="en-US" dirty="0" err="1"/>
              <a:t>color:red</a:t>
            </a:r>
            <a:r>
              <a:rPr lang="en-US" dirty="0"/>
              <a:t>"&gt;This is a paragraph.&lt;/p&gt;</a:t>
            </a:r>
          </a:p>
          <a:p>
            <a:pPr marL="0" indent="0">
              <a:buNone/>
            </a:pPr>
            <a:r>
              <a:rPr lang="en-US" dirty="0"/>
              <a:t>&lt;p style="</a:t>
            </a:r>
            <a:r>
              <a:rPr lang="en-US" dirty="0" err="1"/>
              <a:t>color:blue</a:t>
            </a:r>
            <a:r>
              <a:rPr lang="en-US" dirty="0"/>
              <a:t>"&gt;This is another paragraph.&lt;/p&gt;</a:t>
            </a:r>
            <a:endParaRPr lang="en-IN" dirty="0"/>
          </a:p>
        </p:txBody>
      </p:sp>
    </p:spTree>
    <p:extLst>
      <p:ext uri="{BB962C8B-B14F-4D97-AF65-F5344CB8AC3E}">
        <p14:creationId xmlns:p14="http://schemas.microsoft.com/office/powerpoint/2010/main" val="2290624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&lt;form&gt;</a:t>
            </a:r>
            <a:endParaRPr lang="en-IN" dirty="0"/>
          </a:p>
        </p:txBody>
      </p:sp>
      <p:sp>
        <p:nvSpPr>
          <p:cNvPr id="3" name="Content Placeholder 2"/>
          <p:cNvSpPr>
            <a:spLocks noGrp="1"/>
          </p:cNvSpPr>
          <p:nvPr>
            <p:ph idx="1"/>
          </p:nvPr>
        </p:nvSpPr>
        <p:spPr/>
        <p:txBody>
          <a:bodyPr/>
          <a:lstStyle/>
          <a:p>
            <a:r>
              <a:rPr lang="en-US" dirty="0"/>
              <a:t>The &lt;form&gt; HTML element represents a document section containing interactive controls for submitting information.</a:t>
            </a:r>
            <a:endParaRPr lang="en-IN" dirty="0"/>
          </a:p>
        </p:txBody>
      </p:sp>
    </p:spTree>
    <p:extLst>
      <p:ext uri="{BB962C8B-B14F-4D97-AF65-F5344CB8AC3E}">
        <p14:creationId xmlns:p14="http://schemas.microsoft.com/office/powerpoint/2010/main" val="3334596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&lt;form&gt;</a:t>
            </a:r>
            <a:endParaRPr lang="en-IN" dirty="0"/>
          </a:p>
        </p:txBody>
      </p:sp>
      <p:sp>
        <p:nvSpPr>
          <p:cNvPr id="3" name="Content Placeholder 2"/>
          <p:cNvSpPr>
            <a:spLocks noGrp="1"/>
          </p:cNvSpPr>
          <p:nvPr>
            <p:ph idx="1"/>
          </p:nvPr>
        </p:nvSpPr>
        <p:spPr/>
        <p:txBody>
          <a:bodyPr/>
          <a:lstStyle/>
          <a:p>
            <a:r>
              <a:rPr lang="en-IN" dirty="0"/>
              <a:t>https://developer.mozilla.org/en-US/docs/Web/HTML/Element/form</a:t>
            </a:r>
          </a:p>
        </p:txBody>
      </p:sp>
    </p:spTree>
    <p:extLst>
      <p:ext uri="{BB962C8B-B14F-4D97-AF65-F5344CB8AC3E}">
        <p14:creationId xmlns:p14="http://schemas.microsoft.com/office/powerpoint/2010/main" val="2173644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 The input element</a:t>
            </a:r>
            <a:endParaRPr lang="en-IN" dirty="0"/>
          </a:p>
        </p:txBody>
      </p:sp>
      <p:sp>
        <p:nvSpPr>
          <p:cNvPr id="3" name="Content Placeholder 2"/>
          <p:cNvSpPr>
            <a:spLocks noGrp="1"/>
          </p:cNvSpPr>
          <p:nvPr>
            <p:ph idx="1"/>
          </p:nvPr>
        </p:nvSpPr>
        <p:spPr/>
        <p:txBody>
          <a:bodyPr/>
          <a:lstStyle/>
          <a:p>
            <a:r>
              <a:rPr lang="en-US" dirty="0"/>
              <a:t>The &lt;input&gt; HTML element is used to create interactive controls for web-based forms in order to accept data from the user; a wide variety of types of input data and control widgets are available, depending on the device and user agent. </a:t>
            </a:r>
            <a:endParaRPr lang="en-IN" dirty="0"/>
          </a:p>
        </p:txBody>
      </p:sp>
    </p:spTree>
    <p:extLst>
      <p:ext uri="{BB962C8B-B14F-4D97-AF65-F5344CB8AC3E}">
        <p14:creationId xmlns:p14="http://schemas.microsoft.com/office/powerpoint/2010/main" val="3462933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a:t>
            </a:r>
            <a:endParaRPr lang="en-IN" dirty="0"/>
          </a:p>
        </p:txBody>
      </p:sp>
      <p:sp>
        <p:nvSpPr>
          <p:cNvPr id="3" name="Content Placeholder 2"/>
          <p:cNvSpPr>
            <a:spLocks noGrp="1"/>
          </p:cNvSpPr>
          <p:nvPr>
            <p:ph idx="1"/>
          </p:nvPr>
        </p:nvSpPr>
        <p:spPr/>
        <p:txBody>
          <a:bodyPr/>
          <a:lstStyle/>
          <a:p>
            <a:r>
              <a:rPr lang="en-US" dirty="0"/>
              <a:t>The &lt;input&gt; element is one of the most powerful and complex in all of HTML due to the sheer number of combinations of input types and attributes.</a:t>
            </a:r>
            <a:endParaRPr lang="en-IN" dirty="0"/>
          </a:p>
          <a:p>
            <a:endParaRPr lang="en-IN" dirty="0"/>
          </a:p>
        </p:txBody>
      </p:sp>
    </p:spTree>
    <p:extLst>
      <p:ext uri="{BB962C8B-B14F-4D97-AF65-F5344CB8AC3E}">
        <p14:creationId xmlns:p14="http://schemas.microsoft.com/office/powerpoint/2010/main" val="2049365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&lt;label&gt;</a:t>
            </a:r>
            <a:endParaRPr lang="en-IN" dirty="0"/>
          </a:p>
        </p:txBody>
      </p:sp>
      <p:sp>
        <p:nvSpPr>
          <p:cNvPr id="3" name="Content Placeholder 2"/>
          <p:cNvSpPr>
            <a:spLocks noGrp="1"/>
          </p:cNvSpPr>
          <p:nvPr>
            <p:ph idx="1"/>
          </p:nvPr>
        </p:nvSpPr>
        <p:spPr/>
        <p:txBody>
          <a:bodyPr/>
          <a:lstStyle/>
          <a:p>
            <a:r>
              <a:rPr lang="en-US" dirty="0"/>
              <a:t>The &lt;label&gt; HTML element represents a caption for an item in a user interface</a:t>
            </a:r>
            <a:r>
              <a:rPr lang="en-US" dirty="0" smtClean="0"/>
              <a:t>.</a:t>
            </a:r>
          </a:p>
          <a:p>
            <a:endParaRPr lang="en-US" dirty="0"/>
          </a:p>
          <a:p>
            <a:r>
              <a:rPr lang="en-IN" dirty="0"/>
              <a:t>https://developer.mozilla.org/en-US/docs/Web/HTML/Element/label</a:t>
            </a:r>
          </a:p>
        </p:txBody>
      </p:sp>
    </p:spTree>
    <p:extLst>
      <p:ext uri="{BB962C8B-B14F-4D97-AF65-F5344CB8AC3E}">
        <p14:creationId xmlns:p14="http://schemas.microsoft.com/office/powerpoint/2010/main" val="3780873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&lt;button&gt;: The Button Element</a:t>
            </a:r>
            <a:br>
              <a:rPr lang="en-IN" dirty="0" smtClean="0"/>
            </a:br>
            <a:endParaRPr lang="en-IN" dirty="0"/>
          </a:p>
        </p:txBody>
      </p:sp>
      <p:sp>
        <p:nvSpPr>
          <p:cNvPr id="3" name="Content Placeholder 2"/>
          <p:cNvSpPr>
            <a:spLocks noGrp="1"/>
          </p:cNvSpPr>
          <p:nvPr>
            <p:ph idx="1"/>
          </p:nvPr>
        </p:nvSpPr>
        <p:spPr/>
        <p:txBody>
          <a:bodyPr/>
          <a:lstStyle/>
          <a:p>
            <a:r>
              <a:rPr lang="en-US" dirty="0"/>
              <a:t>The &lt;button&gt; HTML element represents a clickable button, used to submit forms or anywhere in a document for accessible, standard button functionality. </a:t>
            </a:r>
            <a:endParaRPr lang="en-US" dirty="0" smtClean="0"/>
          </a:p>
          <a:p>
            <a:r>
              <a:rPr lang="en-US" dirty="0" smtClean="0"/>
              <a:t>By </a:t>
            </a:r>
            <a:r>
              <a:rPr lang="en-US" dirty="0"/>
              <a:t>default, HTML buttons are presented in a style resembling the platform the user agent runs on, but you can change buttons’ appearance with CSS.</a:t>
            </a:r>
            <a:endParaRPr lang="en-IN" dirty="0"/>
          </a:p>
        </p:txBody>
      </p:sp>
    </p:spTree>
    <p:extLst>
      <p:ext uri="{BB962C8B-B14F-4D97-AF65-F5344CB8AC3E}">
        <p14:creationId xmlns:p14="http://schemas.microsoft.com/office/powerpoint/2010/main" val="2837522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&lt;button&gt;</a:t>
            </a:r>
            <a:endParaRPr lang="en-IN" dirty="0"/>
          </a:p>
        </p:txBody>
      </p:sp>
      <p:sp>
        <p:nvSpPr>
          <p:cNvPr id="3" name="Content Placeholder 2"/>
          <p:cNvSpPr>
            <a:spLocks noGrp="1"/>
          </p:cNvSpPr>
          <p:nvPr>
            <p:ph idx="1"/>
          </p:nvPr>
        </p:nvSpPr>
        <p:spPr/>
        <p:txBody>
          <a:bodyPr/>
          <a:lstStyle/>
          <a:p>
            <a:r>
              <a:rPr lang="en-IN" dirty="0"/>
              <a:t>https://developer.mozilla.org/en-US/docs/Web/HTML/Element/button</a:t>
            </a:r>
          </a:p>
        </p:txBody>
      </p:sp>
    </p:spTree>
    <p:extLst>
      <p:ext uri="{BB962C8B-B14F-4D97-AF65-F5344CB8AC3E}">
        <p14:creationId xmlns:p14="http://schemas.microsoft.com/office/powerpoint/2010/main" val="408583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and Syntax</a:t>
            </a:r>
            <a:endParaRPr lang="en-IN" dirty="0"/>
          </a:p>
        </p:txBody>
      </p:sp>
      <p:sp>
        <p:nvSpPr>
          <p:cNvPr id="3" name="Content Placeholder 2"/>
          <p:cNvSpPr>
            <a:spLocks noGrp="1"/>
          </p:cNvSpPr>
          <p:nvPr>
            <p:ph idx="1"/>
          </p:nvPr>
        </p:nvSpPr>
        <p:spPr/>
        <p:txBody>
          <a:bodyPr/>
          <a:lstStyle/>
          <a:p>
            <a:r>
              <a:rPr lang="en-US" dirty="0"/>
              <a:t>An HTML document is a plaintext document structured with elements. Elements are surrounded by matching opening and closing tags. Each tag begins and ends with angle brackets (&lt;&gt;). There are a few empty or void tags that cannot enclose any text, for instance &lt;</a:t>
            </a:r>
            <a:r>
              <a:rPr lang="en-US" dirty="0" err="1"/>
              <a:t>img</a:t>
            </a:r>
            <a:r>
              <a:rPr lang="en-US" dirty="0"/>
              <a:t>&gt;.</a:t>
            </a:r>
            <a:endParaRPr lang="en-IN" dirty="0"/>
          </a:p>
        </p:txBody>
      </p:sp>
    </p:spTree>
    <p:extLst>
      <p:ext uri="{BB962C8B-B14F-4D97-AF65-F5344CB8AC3E}">
        <p14:creationId xmlns:p14="http://schemas.microsoft.com/office/powerpoint/2010/main" val="2536534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attribute</a:t>
            </a:r>
            <a:endParaRPr lang="en-IN" dirty="0"/>
          </a:p>
        </p:txBody>
      </p:sp>
      <p:sp>
        <p:nvSpPr>
          <p:cNvPr id="3" name="Content Placeholder 2"/>
          <p:cNvSpPr>
            <a:spLocks noGrp="1"/>
          </p:cNvSpPr>
          <p:nvPr>
            <p:ph idx="1"/>
          </p:nvPr>
        </p:nvSpPr>
        <p:spPr/>
        <p:txBody>
          <a:bodyPr/>
          <a:lstStyle/>
          <a:p>
            <a:r>
              <a:rPr lang="en-US" dirty="0"/>
              <a:t>&lt;input type="text" placeholder="username" id="username" name="username"&gt;</a:t>
            </a:r>
          </a:p>
          <a:p>
            <a:endParaRPr lang="en-IN" dirty="0"/>
          </a:p>
        </p:txBody>
      </p:sp>
    </p:spTree>
    <p:extLst>
      <p:ext uri="{BB962C8B-B14F-4D97-AF65-F5344CB8AC3E}">
        <p14:creationId xmlns:p14="http://schemas.microsoft.com/office/powerpoint/2010/main" val="1616376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IN" dirty="0"/>
          </a:p>
        </p:txBody>
      </p:sp>
      <p:sp>
        <p:nvSpPr>
          <p:cNvPr id="3" name="Content Placeholder 2"/>
          <p:cNvSpPr>
            <a:spLocks noGrp="1"/>
          </p:cNvSpPr>
          <p:nvPr>
            <p:ph idx="1"/>
          </p:nvPr>
        </p:nvSpPr>
        <p:spPr/>
        <p:txBody>
          <a:bodyPr/>
          <a:lstStyle/>
          <a:p>
            <a:r>
              <a:rPr lang="en-US" dirty="0" smtClean="0"/>
              <a:t>Hijacking Reddit Search</a:t>
            </a:r>
            <a:endParaRPr lang="en-IN" dirty="0"/>
          </a:p>
        </p:txBody>
      </p:sp>
    </p:spTree>
    <p:extLst>
      <p:ext uri="{BB962C8B-B14F-4D97-AF65-F5344CB8AC3E}">
        <p14:creationId xmlns:p14="http://schemas.microsoft.com/office/powerpoint/2010/main" val="1021163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&lt;input type="checkbox"&gt;</a:t>
            </a:r>
            <a:br>
              <a:rPr lang="en-IN" dirty="0"/>
            </a:br>
            <a:endParaRPr lang="en-IN" dirty="0"/>
          </a:p>
        </p:txBody>
      </p:sp>
      <p:sp>
        <p:nvSpPr>
          <p:cNvPr id="3" name="Content Placeholder 2"/>
          <p:cNvSpPr>
            <a:spLocks noGrp="1"/>
          </p:cNvSpPr>
          <p:nvPr>
            <p:ph idx="1"/>
          </p:nvPr>
        </p:nvSpPr>
        <p:spPr>
          <a:xfrm>
            <a:off x="914400" y="2362200"/>
            <a:ext cx="8001000" cy="4307160"/>
          </a:xfrm>
        </p:spPr>
        <p:txBody>
          <a:bodyPr/>
          <a:lstStyle/>
          <a:p>
            <a:r>
              <a:rPr lang="en-US" dirty="0"/>
              <a:t>&lt;input&gt; elements of type checkbox are rendered by default as boxes that are checked (ticked) when activated, like you might see in an official government paper form. The exact appearance depends upon the operating system configuration under which the browser is running. Generally this is a square but it may have rounded corners. A checkbox allows you to select single values for submission in a form (or not).</a:t>
            </a:r>
            <a:endParaRPr lang="en-IN" dirty="0"/>
          </a:p>
        </p:txBody>
      </p:sp>
    </p:spTree>
    <p:extLst>
      <p:ext uri="{BB962C8B-B14F-4D97-AF65-F5344CB8AC3E}">
        <p14:creationId xmlns:p14="http://schemas.microsoft.com/office/powerpoint/2010/main" val="1913743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&lt;input type="checkbox"&gt;</a:t>
            </a:r>
            <a:br>
              <a:rPr lang="en-IN" dirty="0"/>
            </a:br>
            <a:endParaRPr lang="en-IN" dirty="0"/>
          </a:p>
        </p:txBody>
      </p:sp>
      <p:sp>
        <p:nvSpPr>
          <p:cNvPr id="3" name="Content Placeholder 2"/>
          <p:cNvSpPr>
            <a:spLocks noGrp="1"/>
          </p:cNvSpPr>
          <p:nvPr>
            <p:ph idx="1"/>
          </p:nvPr>
        </p:nvSpPr>
        <p:spPr/>
        <p:txBody>
          <a:bodyPr/>
          <a:lstStyle/>
          <a:p>
            <a:r>
              <a:rPr lang="en-IN" dirty="0"/>
              <a:t>https://developer.mozilla.org/en-US/docs/Web/HTML/Element/input/checkbox</a:t>
            </a:r>
          </a:p>
        </p:txBody>
      </p:sp>
    </p:spTree>
    <p:extLst>
      <p:ext uri="{BB962C8B-B14F-4D97-AF65-F5344CB8AC3E}">
        <p14:creationId xmlns:p14="http://schemas.microsoft.com/office/powerpoint/2010/main" val="9103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&lt;input type="radio"&gt;</a:t>
            </a:r>
            <a:br>
              <a:rPr lang="en-IN" dirty="0"/>
            </a:br>
            <a:endParaRPr lang="en-IN" dirty="0"/>
          </a:p>
        </p:txBody>
      </p:sp>
      <p:sp>
        <p:nvSpPr>
          <p:cNvPr id="3" name="Content Placeholder 2"/>
          <p:cNvSpPr>
            <a:spLocks noGrp="1"/>
          </p:cNvSpPr>
          <p:nvPr>
            <p:ph idx="1"/>
          </p:nvPr>
        </p:nvSpPr>
        <p:spPr/>
        <p:txBody>
          <a:bodyPr/>
          <a:lstStyle/>
          <a:p>
            <a:r>
              <a:rPr lang="en-US" dirty="0"/>
              <a:t>&lt;input&gt; elements of type radio are generally used in radio groups—collections of radio buttons describing a set of related options. Only one radio button in a given group can be selected at the same time. Radio buttons are typically rendered as small circles, which are filled or highlighted when selected.</a:t>
            </a:r>
            <a:endParaRPr lang="en-IN" dirty="0"/>
          </a:p>
        </p:txBody>
      </p:sp>
    </p:spTree>
    <p:extLst>
      <p:ext uri="{BB962C8B-B14F-4D97-AF65-F5344CB8AC3E}">
        <p14:creationId xmlns:p14="http://schemas.microsoft.com/office/powerpoint/2010/main" val="2351180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&lt;select&gt;: The HTML Select element</a:t>
            </a:r>
            <a:br>
              <a:rPr lang="en-US" dirty="0"/>
            </a:br>
            <a:endParaRPr lang="en-IN" dirty="0"/>
          </a:p>
        </p:txBody>
      </p:sp>
      <p:sp>
        <p:nvSpPr>
          <p:cNvPr id="3" name="Content Placeholder 2"/>
          <p:cNvSpPr>
            <a:spLocks noGrp="1"/>
          </p:cNvSpPr>
          <p:nvPr>
            <p:ph idx="1"/>
          </p:nvPr>
        </p:nvSpPr>
        <p:spPr/>
        <p:txBody>
          <a:bodyPr/>
          <a:lstStyle/>
          <a:p>
            <a:r>
              <a:rPr lang="en-US" dirty="0"/>
              <a:t>The &lt;select&gt; HTML element represents a control that provides a menu of options:</a:t>
            </a:r>
            <a:endParaRPr lang="en-IN" dirty="0" smtClean="0"/>
          </a:p>
          <a:p>
            <a:r>
              <a:rPr lang="en-IN" dirty="0" smtClean="0"/>
              <a:t>https</a:t>
            </a:r>
            <a:r>
              <a:rPr lang="en-IN" dirty="0"/>
              <a:t>://developer.mozilla.org/en-US/docs/Web/HTML/Element/select</a:t>
            </a:r>
          </a:p>
        </p:txBody>
      </p:sp>
    </p:spTree>
    <p:extLst>
      <p:ext uri="{BB962C8B-B14F-4D97-AF65-F5344CB8AC3E}">
        <p14:creationId xmlns:p14="http://schemas.microsoft.com/office/powerpoint/2010/main" val="3114495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a:t>
            </a:r>
            <a:endParaRPr lang="en-IN" dirty="0"/>
          </a:p>
        </p:txBody>
      </p:sp>
      <p:sp>
        <p:nvSpPr>
          <p:cNvPr id="3" name="Content Placeholder 2"/>
          <p:cNvSpPr>
            <a:spLocks noGrp="1"/>
          </p:cNvSpPr>
          <p:nvPr>
            <p:ph idx="1"/>
          </p:nvPr>
        </p:nvSpPr>
        <p:spPr/>
        <p:txBody>
          <a:bodyPr/>
          <a:lstStyle/>
          <a:p>
            <a:r>
              <a:rPr lang="en-US" dirty="0" smtClean="0"/>
              <a:t>min</a:t>
            </a:r>
          </a:p>
          <a:p>
            <a:r>
              <a:rPr lang="en-US" dirty="0" smtClean="0"/>
              <a:t>max</a:t>
            </a:r>
          </a:p>
          <a:p>
            <a:r>
              <a:rPr lang="en-US" dirty="0" err="1"/>
              <a:t>m</a:t>
            </a:r>
            <a:r>
              <a:rPr lang="en-US" dirty="0" err="1" smtClean="0"/>
              <a:t>inlength</a:t>
            </a:r>
            <a:endParaRPr lang="en-US" dirty="0" smtClean="0"/>
          </a:p>
          <a:p>
            <a:r>
              <a:rPr lang="en-US" dirty="0" err="1"/>
              <a:t>m</a:t>
            </a:r>
            <a:r>
              <a:rPr lang="en-US" dirty="0" err="1" smtClean="0"/>
              <a:t>axlength</a:t>
            </a:r>
            <a:endParaRPr lang="en-US" dirty="0" smtClean="0"/>
          </a:p>
          <a:p>
            <a:r>
              <a:rPr lang="en-US" dirty="0" smtClean="0"/>
              <a:t>Input type email</a:t>
            </a:r>
          </a:p>
          <a:p>
            <a:r>
              <a:rPr lang="en-US" dirty="0" smtClean="0"/>
              <a:t>Input Type </a:t>
            </a:r>
          </a:p>
          <a:p>
            <a:endParaRPr lang="en-US" dirty="0" smtClean="0"/>
          </a:p>
          <a:p>
            <a:endParaRPr lang="en-IN" dirty="0"/>
          </a:p>
        </p:txBody>
      </p:sp>
    </p:spTree>
    <p:extLst>
      <p:ext uri="{BB962C8B-B14F-4D97-AF65-F5344CB8AC3E}">
        <p14:creationId xmlns:p14="http://schemas.microsoft.com/office/powerpoint/2010/main" val="398012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and Syntax</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537" y="3367087"/>
            <a:ext cx="5800725" cy="1724025"/>
          </a:xfrm>
        </p:spPr>
      </p:pic>
    </p:spTree>
    <p:extLst>
      <p:ext uri="{BB962C8B-B14F-4D97-AF65-F5344CB8AC3E}">
        <p14:creationId xmlns:p14="http://schemas.microsoft.com/office/powerpoint/2010/main" val="146360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6712"/>
            <a:ext cx="8001000" cy="1068288"/>
          </a:xfrm>
        </p:spPr>
        <p:txBody>
          <a:bodyPr/>
          <a:lstStyle/>
          <a:p>
            <a:r>
              <a:rPr lang="en-US" dirty="0" smtClean="0"/>
              <a:t>HTML Document Root element</a:t>
            </a:r>
            <a:r>
              <a:rPr lang="en-US" dirty="0"/>
              <a:t/>
            </a:r>
            <a:br>
              <a:rPr lang="en-US" dirty="0"/>
            </a:br>
            <a:endParaRPr lang="en-IN" dirty="0"/>
          </a:p>
        </p:txBody>
      </p:sp>
      <p:sp>
        <p:nvSpPr>
          <p:cNvPr id="3" name="Content Placeholder 2"/>
          <p:cNvSpPr>
            <a:spLocks noGrp="1"/>
          </p:cNvSpPr>
          <p:nvPr>
            <p:ph idx="1"/>
          </p:nvPr>
        </p:nvSpPr>
        <p:spPr/>
        <p:txBody>
          <a:bodyPr/>
          <a:lstStyle/>
          <a:p>
            <a:r>
              <a:rPr lang="en-US" dirty="0"/>
              <a:t>The &lt;html&gt; HTML element represents the root (top-level element) of an HTML document, so it is also referred to as the root element. All other elements must be descendants of this element.</a:t>
            </a:r>
            <a:endParaRPr lang="en-IN" dirty="0"/>
          </a:p>
        </p:txBody>
      </p:sp>
    </p:spTree>
    <p:extLst>
      <p:ext uri="{BB962C8B-B14F-4D97-AF65-F5344CB8AC3E}">
        <p14:creationId xmlns:p14="http://schemas.microsoft.com/office/powerpoint/2010/main" val="279606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&lt;html&gt;</a:t>
            </a:r>
            <a:endParaRPr lang="en-IN" dirty="0"/>
          </a:p>
        </p:txBody>
      </p:sp>
      <p:sp>
        <p:nvSpPr>
          <p:cNvPr id="3" name="Content Placeholder 2"/>
          <p:cNvSpPr>
            <a:spLocks noGrp="1"/>
          </p:cNvSpPr>
          <p:nvPr>
            <p:ph idx="1"/>
          </p:nvPr>
        </p:nvSpPr>
        <p:spPr/>
        <p:txBody>
          <a:bodyPr/>
          <a:lstStyle/>
          <a:p>
            <a:pPr marL="0" indent="0">
              <a:buNone/>
            </a:pPr>
            <a:r>
              <a:rPr lang="en-US" dirty="0"/>
              <a:t>&lt;!DOCTYPE html&gt;</a:t>
            </a:r>
          </a:p>
          <a:p>
            <a:pPr marL="0" indent="0">
              <a:buNone/>
            </a:pPr>
            <a:r>
              <a:rPr lang="en-US" dirty="0"/>
              <a:t>&lt;html </a:t>
            </a:r>
            <a:r>
              <a:rPr lang="en-US" dirty="0" err="1"/>
              <a:t>lang</a:t>
            </a:r>
            <a:r>
              <a:rPr lang="en-US" dirty="0"/>
              <a:t>="</a:t>
            </a:r>
            <a:r>
              <a:rPr lang="en-US" dirty="0" err="1"/>
              <a:t>en</a:t>
            </a:r>
            <a:r>
              <a:rPr lang="en-US" dirty="0"/>
              <a:t>"&gt;</a:t>
            </a:r>
          </a:p>
          <a:p>
            <a:pPr marL="400050" lvl="1" indent="0">
              <a:buNone/>
            </a:pPr>
            <a:r>
              <a:rPr lang="en-US" dirty="0"/>
              <a:t>  &lt;head&gt;...&lt;/head&gt;</a:t>
            </a:r>
          </a:p>
          <a:p>
            <a:pPr marL="400050" lvl="1" indent="0">
              <a:buNone/>
            </a:pPr>
            <a:r>
              <a:rPr lang="en-US" dirty="0"/>
              <a:t>  &lt;body&gt;...&lt;/body&gt;</a:t>
            </a:r>
          </a:p>
          <a:p>
            <a:pPr marL="0" indent="0">
              <a:buNone/>
            </a:pPr>
            <a:r>
              <a:rPr lang="en-US" dirty="0"/>
              <a:t>&lt;/html&gt;</a:t>
            </a:r>
            <a:endParaRPr lang="en-IN" dirty="0"/>
          </a:p>
        </p:txBody>
      </p:sp>
    </p:spTree>
    <p:extLst>
      <p:ext uri="{BB962C8B-B14F-4D97-AF65-F5344CB8AC3E}">
        <p14:creationId xmlns:p14="http://schemas.microsoft.com/office/powerpoint/2010/main" val="127426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&lt;html&gt;</a:t>
            </a:r>
            <a:endParaRPr lang="en-IN" dirty="0"/>
          </a:p>
        </p:txBody>
      </p:sp>
      <p:sp>
        <p:nvSpPr>
          <p:cNvPr id="3" name="Content Placeholder 2"/>
          <p:cNvSpPr>
            <a:spLocks noGrp="1"/>
          </p:cNvSpPr>
          <p:nvPr>
            <p:ph idx="1"/>
          </p:nvPr>
        </p:nvSpPr>
        <p:spPr/>
        <p:txBody>
          <a:bodyPr/>
          <a:lstStyle/>
          <a:p>
            <a:r>
              <a:rPr lang="en-IN" dirty="0"/>
              <a:t>https://developer.mozilla.org/en-US/docs/Web/HTML/Element/html</a:t>
            </a:r>
          </a:p>
        </p:txBody>
      </p:sp>
    </p:spTree>
    <p:extLst>
      <p:ext uri="{BB962C8B-B14F-4D97-AF65-F5344CB8AC3E}">
        <p14:creationId xmlns:p14="http://schemas.microsoft.com/office/powerpoint/2010/main" val="2496447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&lt;base&gt; The document Base </a:t>
            </a:r>
            <a:r>
              <a:rPr lang="en-US" dirty="0" err="1" smtClean="0"/>
              <a:t>Url</a:t>
            </a:r>
            <a:r>
              <a:rPr lang="en-US" dirty="0" smtClean="0"/>
              <a:t> </a:t>
            </a:r>
            <a:endParaRPr lang="en-IN" dirty="0"/>
          </a:p>
        </p:txBody>
      </p:sp>
      <p:sp>
        <p:nvSpPr>
          <p:cNvPr id="3" name="Content Placeholder 2"/>
          <p:cNvSpPr>
            <a:spLocks noGrp="1"/>
          </p:cNvSpPr>
          <p:nvPr>
            <p:ph idx="1"/>
          </p:nvPr>
        </p:nvSpPr>
        <p:spPr/>
        <p:txBody>
          <a:bodyPr/>
          <a:lstStyle/>
          <a:p>
            <a:r>
              <a:rPr lang="en-US" dirty="0"/>
              <a:t>The &lt;base&gt; HTML element specifies the base URL to use for all relative URLs in a document. There can be only one &lt;base&gt; element in a document.</a:t>
            </a:r>
            <a:endParaRPr lang="en-IN" dirty="0"/>
          </a:p>
        </p:txBody>
      </p:sp>
    </p:spTree>
    <p:extLst>
      <p:ext uri="{BB962C8B-B14F-4D97-AF65-F5344CB8AC3E}">
        <p14:creationId xmlns:p14="http://schemas.microsoft.com/office/powerpoint/2010/main" val="3909920949"/>
      </p:ext>
    </p:extLst>
  </p:cSld>
  <p:clrMapOvr>
    <a:masterClrMapping/>
  </p:clrMapOvr>
</p:sld>
</file>

<file path=ppt/theme/theme1.xml><?xml version="1.0" encoding="utf-8"?>
<a:theme xmlns:a="http://schemas.openxmlformats.org/drawingml/2006/main" name="Capsules">
  <a:themeElements>
    <a:clrScheme name="">
      <a:dk1>
        <a:srgbClr val="003366"/>
      </a:dk1>
      <a:lt1>
        <a:srgbClr val="FFFFFF"/>
      </a:lt1>
      <a:dk2>
        <a:srgbClr val="009C98"/>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sz="28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sz="28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Designs\LaVerne.pot</Template>
  <TotalTime>3037</TotalTime>
  <Words>1258</Words>
  <Application>Microsoft Office PowerPoint</Application>
  <PresentationFormat>On-screen Show (4:3)</PresentationFormat>
  <Paragraphs>127</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Times New Roman</vt:lpstr>
      <vt:lpstr>Wingdings</vt:lpstr>
      <vt:lpstr>Capsules</vt:lpstr>
      <vt:lpstr>HTML</vt:lpstr>
      <vt:lpstr>Brief History </vt:lpstr>
      <vt:lpstr>Brief History</vt:lpstr>
      <vt:lpstr>Concept and Syntax</vt:lpstr>
      <vt:lpstr>Concept and Syntax</vt:lpstr>
      <vt:lpstr>HTML Document Root element </vt:lpstr>
      <vt:lpstr>&lt;html&gt;</vt:lpstr>
      <vt:lpstr>&lt;html&gt;</vt:lpstr>
      <vt:lpstr>&lt;base&gt; The document Base Url </vt:lpstr>
      <vt:lpstr>&lt;base&gt;</vt:lpstr>
      <vt:lpstr>&lt;head&gt; The Document Metadata (Header) element</vt:lpstr>
      <vt:lpstr>&lt;head&gt;</vt:lpstr>
      <vt:lpstr>Tags that can be used in the head element</vt:lpstr>
      <vt:lpstr>Headings</vt:lpstr>
      <vt:lpstr>Headings</vt:lpstr>
      <vt:lpstr>VS Code Auto Format</vt:lpstr>
      <vt:lpstr>List Elements</vt:lpstr>
      <vt:lpstr>List Elements</vt:lpstr>
      <vt:lpstr>Anchor Tags</vt:lpstr>
      <vt:lpstr>Anchor Tags</vt:lpstr>
      <vt:lpstr>Anchor Tags</vt:lpstr>
      <vt:lpstr>&lt;img&gt;: The image Embed Element</vt:lpstr>
      <vt:lpstr>Html Comment</vt:lpstr>
      <vt:lpstr>HTML Tables</vt:lpstr>
      <vt:lpstr>HTML Tables</vt:lpstr>
      <vt:lpstr>&lt;td&gt;: The Table Data Cell element </vt:lpstr>
      <vt:lpstr>&lt;tr&gt;: The Table Row element </vt:lpstr>
      <vt:lpstr>Row and Column Spanning</vt:lpstr>
      <vt:lpstr>HTML Line breaks</vt:lpstr>
      <vt:lpstr>HTML Line breaks</vt:lpstr>
      <vt:lpstr>&lt;font&gt; tag</vt:lpstr>
      <vt:lpstr>What to use instead</vt:lpstr>
      <vt:lpstr>&lt;form&gt;</vt:lpstr>
      <vt:lpstr>&lt;form&gt;</vt:lpstr>
      <vt:lpstr>&lt;input&gt; : The input element</vt:lpstr>
      <vt:lpstr>&lt;input&gt;</vt:lpstr>
      <vt:lpstr>&lt;label&gt;</vt:lpstr>
      <vt:lpstr>&lt;button&gt;: The Button Element </vt:lpstr>
      <vt:lpstr>&lt;button&gt;</vt:lpstr>
      <vt:lpstr>Name attribute</vt:lpstr>
      <vt:lpstr>Demo </vt:lpstr>
      <vt:lpstr>&lt;input type="checkbox"&gt; </vt:lpstr>
      <vt:lpstr>&lt;input type="checkbox"&gt; </vt:lpstr>
      <vt:lpstr>&lt;input type="radio"&gt; </vt:lpstr>
      <vt:lpstr>&lt;select&gt;: The HTML Select element </vt:lpstr>
      <vt:lpstr>HTML Attributes</vt:lpstr>
    </vt:vector>
  </TitlesOfParts>
  <Company>IASTED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Sindhu</cp:lastModifiedBy>
  <cp:revision>97</cp:revision>
  <dcterms:created xsi:type="dcterms:W3CDTF">2001-12-11T23:34:17Z</dcterms:created>
  <dcterms:modified xsi:type="dcterms:W3CDTF">2021-06-08T07:21:49Z</dcterms:modified>
</cp:coreProperties>
</file>