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86" r:id="rId6"/>
    <p:sldId id="287" r:id="rId7"/>
    <p:sldId id="288" r:id="rId8"/>
    <p:sldId id="289" r:id="rId9"/>
    <p:sldId id="290" r:id="rId10"/>
    <p:sldId id="291" r:id="rId11"/>
    <p:sldId id="277" r:id="rId12"/>
    <p:sldId id="292" r:id="rId13"/>
    <p:sldId id="293" r:id="rId14"/>
    <p:sldId id="294" r:id="rId15"/>
    <p:sldId id="29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6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user_interface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utilities/colo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Part2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www.w3schools.com/css/css3_user_interface.asp</a:t>
            </a:r>
            <a:endParaRPr lang="en-IN" dirty="0" smtClean="0"/>
          </a:p>
          <a:p>
            <a:pPr lvl="1"/>
            <a:r>
              <a:rPr lang="en-IN" dirty="0"/>
              <a:t>resize</a:t>
            </a:r>
          </a:p>
          <a:p>
            <a:pPr lvl="1"/>
            <a:r>
              <a:rPr lang="en-IN" dirty="0" smtClean="0"/>
              <a:t>outline-offset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3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www.w3schools.com/cssref/css_selectors.asp</a:t>
            </a:r>
            <a:endParaRPr lang="en-IN" dirty="0" smtClean="0"/>
          </a:p>
          <a:p>
            <a:r>
              <a:rPr lang="en-IN" dirty="0"/>
              <a:t>https://www.w3schools.com/cssref/trysel.asp</a:t>
            </a:r>
          </a:p>
        </p:txBody>
      </p:sp>
    </p:spTree>
    <p:extLst>
      <p:ext uri="{BB962C8B-B14F-4D97-AF65-F5344CB8AC3E}">
        <p14:creationId xmlns:p14="http://schemas.microsoft.com/office/powerpoint/2010/main" val="310762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https://www.w3schools.com/css/css3_border_images.asp</a:t>
            </a:r>
          </a:p>
        </p:txBody>
      </p:sp>
    </p:spTree>
    <p:extLst>
      <p:ext uri="{BB962C8B-B14F-4D97-AF65-F5344CB8AC3E}">
        <p14:creationId xmlns:p14="http://schemas.microsoft.com/office/powerpoint/2010/main" val="362644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Shadow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box-shadow property applies shadow to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Background-size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https://www.w3schools.com/cssref/css3_pr_background-size.asp</a:t>
            </a:r>
          </a:p>
        </p:txBody>
      </p:sp>
    </p:spTree>
    <p:extLst>
      <p:ext uri="{BB962C8B-B14F-4D97-AF65-F5344CB8AC3E}">
        <p14:creationId xmlns:p14="http://schemas.microsoft.com/office/powerpoint/2010/main" val="359774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Background-origin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https://www.w3schools.com/cssref/css3_pr_background-origin.asp</a:t>
            </a:r>
          </a:p>
        </p:txBody>
      </p:sp>
    </p:spTree>
    <p:extLst>
      <p:ext uri="{BB962C8B-B14F-4D97-AF65-F5344CB8AC3E}">
        <p14:creationId xmlns:p14="http://schemas.microsoft.com/office/powerpoint/2010/main" val="32632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the most popular HTML, CSS, and JavaScript framework for developing responsive, mobile-first websites.</a:t>
            </a:r>
          </a:p>
          <a:p>
            <a:r>
              <a:rPr lang="en-US" dirty="0"/>
              <a:t>Bootstrap is completely free to download and use!</a:t>
            </a:r>
          </a:p>
        </p:txBody>
      </p:sp>
    </p:spTree>
    <p:extLst>
      <p:ext uri="{BB962C8B-B14F-4D97-AF65-F5344CB8AC3E}">
        <p14:creationId xmlns:p14="http://schemas.microsoft.com/office/powerpoint/2010/main" val="28787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the most basic layout element in Bootstrap and are </a:t>
            </a:r>
            <a:r>
              <a:rPr lang="en-US" b="1" dirty="0"/>
              <a:t>required when using our default grid system</a:t>
            </a:r>
            <a:r>
              <a:rPr lang="en-US" dirty="0"/>
              <a:t>. Containers are used to contain, pad, and (sometimes) center the content within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8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https://getbootstrap.com/docs/5.0/layout/containers/</a:t>
            </a:r>
          </a:p>
        </p:txBody>
      </p:sp>
    </p:spTree>
    <p:extLst>
      <p:ext uri="{BB962C8B-B14F-4D97-AF65-F5344CB8AC3E}">
        <p14:creationId xmlns:p14="http://schemas.microsoft.com/office/powerpoint/2010/main" val="66701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https://getbootstrap.com/docs/5.0/components/buttons/</a:t>
            </a:r>
          </a:p>
        </p:txBody>
      </p:sp>
    </p:spTree>
    <p:extLst>
      <p:ext uri="{BB962C8B-B14F-4D97-AF65-F5344CB8AC3E}">
        <p14:creationId xmlns:p14="http://schemas.microsoft.com/office/powerpoint/2010/main" val="41661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CSS box model is essentially a box that wraps around every HTML element. It consists of: margins, borders, padding, and the actual 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Typography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https://getbootstrap.com/docs/5.0/content/typography/</a:t>
            </a:r>
          </a:p>
        </p:txBody>
      </p:sp>
    </p:spTree>
    <p:extLst>
      <p:ext uri="{BB962C8B-B14F-4D97-AF65-F5344CB8AC3E}">
        <p14:creationId xmlns:p14="http://schemas.microsoft.com/office/powerpoint/2010/main" val="50096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Utilities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https://getbootstrap.com/docs/5.0/utilities/colors</a:t>
            </a:r>
            <a:r>
              <a:rPr lang="en-IN" dirty="0" smtClean="0">
                <a:hlinkClick r:id="rId2"/>
              </a:rPr>
              <a:t>/</a:t>
            </a:r>
            <a:endParaRPr lang="en-IN" dirty="0"/>
          </a:p>
          <a:p>
            <a:r>
              <a:rPr lang="en-IN" dirty="0"/>
              <a:t>https://getbootstrap.com/docs/5.0/utilities/background/</a:t>
            </a:r>
          </a:p>
        </p:txBody>
      </p:sp>
    </p:spTree>
    <p:extLst>
      <p:ext uri="{BB962C8B-B14F-4D97-AF65-F5344CB8AC3E}">
        <p14:creationId xmlns:p14="http://schemas.microsoft.com/office/powerpoint/2010/main" val="321968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Badges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https://getbootstrap.com/docs/5.0/components/badge/</a:t>
            </a:r>
          </a:p>
        </p:txBody>
      </p:sp>
    </p:spTree>
    <p:extLst>
      <p:ext uri="{BB962C8B-B14F-4D97-AF65-F5344CB8AC3E}">
        <p14:creationId xmlns:p14="http://schemas.microsoft.com/office/powerpoint/2010/main" val="345431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https://getbootstrap.com/docs/5.0/components/button-group/</a:t>
            </a:r>
          </a:p>
        </p:txBody>
      </p:sp>
    </p:spTree>
    <p:extLst>
      <p:ext uri="{BB962C8B-B14F-4D97-AF65-F5344CB8AC3E}">
        <p14:creationId xmlns:p14="http://schemas.microsoft.com/office/powerpoint/2010/main" val="350753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powerful mobile-first flexbox grid to build layouts of all shapes and sizes thanks to a twelve column system, six default responsive tiers, Sass variables and </a:t>
            </a:r>
            <a:r>
              <a:rPr lang="en-US" dirty="0" err="1"/>
              <a:t>mixins</a:t>
            </a:r>
            <a:r>
              <a:rPr lang="en-US" dirty="0"/>
              <a:t>, and dozens of predefined classes</a:t>
            </a:r>
            <a:r>
              <a:rPr lang="en-US" dirty="0" smtClean="0"/>
              <a:t>.</a:t>
            </a:r>
          </a:p>
          <a:p>
            <a:r>
              <a:rPr lang="en-IN" dirty="0"/>
              <a:t>https://getbootstrap.com/docs/5.0/layout/grid/</a:t>
            </a:r>
          </a:p>
        </p:txBody>
      </p:sp>
    </p:spTree>
    <p:extLst>
      <p:ext uri="{BB962C8B-B14F-4D97-AF65-F5344CB8AC3E}">
        <p14:creationId xmlns:p14="http://schemas.microsoft.com/office/powerpoint/2010/main" val="90922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uses a series of containers, rows, and columns to layout and align content. It’s built with </a:t>
            </a:r>
            <a:r>
              <a:rPr lang="en-US" u="sng" dirty="0">
                <a:hlinkClick r:id="rId2"/>
              </a:rPr>
              <a:t>flexbox</a:t>
            </a:r>
            <a:r>
              <a:rPr lang="en-US" dirty="0"/>
              <a:t> and is fully responsive. Below is an example and an in-depth explanation for how the grid system comes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5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https://getbootstrap.com/docs/5.0/forms/overview/</a:t>
            </a:r>
          </a:p>
        </p:txBody>
      </p:sp>
    </p:spTree>
    <p:extLst>
      <p:ext uri="{BB962C8B-B14F-4D97-AF65-F5344CB8AC3E}">
        <p14:creationId xmlns:p14="http://schemas.microsoft.com/office/powerpoint/2010/main" val="29557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31840"/>
            <a:ext cx="8001000" cy="35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r>
              <a:rPr lang="en-US" b="1" dirty="0"/>
              <a:t>Border</a:t>
            </a:r>
            <a:r>
              <a:rPr lang="en-US" dirty="0"/>
              <a:t> - A border that goes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70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https://www.w3schools.com/cssref/css3_pr_background.asp</a:t>
            </a:r>
          </a:p>
        </p:txBody>
      </p:sp>
    </p:spTree>
    <p:extLst>
      <p:ext uri="{BB962C8B-B14F-4D97-AF65-F5344CB8AC3E}">
        <p14:creationId xmlns:p14="http://schemas.microsoft.com/office/powerpoint/2010/main" val="114787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Text Overflow, Word Wrap, Line Breaking Rules, and Writing Modes</a:t>
            </a:r>
          </a:p>
          <a:p>
            <a:pPr lvl="1"/>
            <a:r>
              <a:rPr lang="en-IN" dirty="0"/>
              <a:t>text-overflow</a:t>
            </a:r>
          </a:p>
          <a:p>
            <a:pPr lvl="1"/>
            <a:r>
              <a:rPr lang="en-IN" dirty="0"/>
              <a:t>word-wrap</a:t>
            </a:r>
          </a:p>
          <a:p>
            <a:pPr lvl="1"/>
            <a:r>
              <a:rPr lang="en-IN" dirty="0"/>
              <a:t>word-break</a:t>
            </a:r>
          </a:p>
          <a:p>
            <a:pPr lvl="1"/>
            <a:r>
              <a:rPr lang="en-IN" dirty="0"/>
              <a:t>writing-mode</a:t>
            </a:r>
          </a:p>
        </p:txBody>
      </p:sp>
    </p:spTree>
    <p:extLst>
      <p:ext uri="{BB962C8B-B14F-4D97-AF65-F5344CB8AC3E}">
        <p14:creationId xmlns:p14="http://schemas.microsoft.com/office/powerpoint/2010/main" val="214726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2D Transforms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transforms allow you to move, rotate, scale, and skew elements</a:t>
            </a:r>
            <a:r>
              <a:rPr lang="en-US" dirty="0" smtClean="0"/>
              <a:t>.</a:t>
            </a:r>
          </a:p>
          <a:p>
            <a:r>
              <a:rPr lang="en-IN" dirty="0"/>
              <a:t>https://www.w3schools.com/css/css3_2dtransforms.asp</a:t>
            </a:r>
          </a:p>
        </p:txBody>
      </p:sp>
    </p:spTree>
    <p:extLst>
      <p:ext uri="{BB962C8B-B14F-4D97-AF65-F5344CB8AC3E}">
        <p14:creationId xmlns:p14="http://schemas.microsoft.com/office/powerpoint/2010/main" val="33387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3D Transforms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also supports 3D transformations</a:t>
            </a:r>
            <a:r>
              <a:rPr lang="en-IN" dirty="0" smtClean="0"/>
              <a:t>.</a:t>
            </a:r>
          </a:p>
          <a:p>
            <a:r>
              <a:rPr lang="en-IN" dirty="0"/>
              <a:t>https://www.w3schools.com/css/css3_3dtransforms.asp</a:t>
            </a:r>
          </a:p>
        </p:txBody>
      </p:sp>
    </p:spTree>
    <p:extLst>
      <p:ext uri="{BB962C8B-B14F-4D97-AF65-F5344CB8AC3E}">
        <p14:creationId xmlns:p14="http://schemas.microsoft.com/office/powerpoint/2010/main" val="99703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Multiple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multi-column layout allows easy definition of multiple columns of text - just like in </a:t>
            </a:r>
            <a:r>
              <a:rPr lang="en-US" dirty="0" smtClean="0"/>
              <a:t>newspapers</a:t>
            </a:r>
          </a:p>
          <a:p>
            <a:r>
              <a:rPr lang="en-IN" dirty="0"/>
              <a:t>https://www.w3schools.com/css/css3_multiple_columns.asp</a:t>
            </a:r>
          </a:p>
        </p:txBody>
      </p:sp>
    </p:spTree>
    <p:extLst>
      <p:ext uri="{BB962C8B-B14F-4D97-AF65-F5344CB8AC3E}">
        <p14:creationId xmlns:p14="http://schemas.microsoft.com/office/powerpoint/2010/main" val="3506516465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1654</TotalTime>
  <Words>297</Words>
  <Application>Microsoft Office PowerPoint</Application>
  <PresentationFormat>On-screen Show (4:3)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Wingdings</vt:lpstr>
      <vt:lpstr>Capsules</vt:lpstr>
      <vt:lpstr>CSS – Part2</vt:lpstr>
      <vt:lpstr>CSS Box Model </vt:lpstr>
      <vt:lpstr>Box Model</vt:lpstr>
      <vt:lpstr>Box Model</vt:lpstr>
      <vt:lpstr>Background</vt:lpstr>
      <vt:lpstr>Text Effects</vt:lpstr>
      <vt:lpstr>CSS 2D Transforms</vt:lpstr>
      <vt:lpstr>CSS 3D Transforms</vt:lpstr>
      <vt:lpstr>CSS Multiple Columns</vt:lpstr>
      <vt:lpstr>CSS User Interface</vt:lpstr>
      <vt:lpstr>CSS Selector</vt:lpstr>
      <vt:lpstr>CSS Border Image</vt:lpstr>
      <vt:lpstr>CSS Box Shadow</vt:lpstr>
      <vt:lpstr>CSS Background-size</vt:lpstr>
      <vt:lpstr>CSS Background-origin</vt:lpstr>
      <vt:lpstr>Bootstrap</vt:lpstr>
      <vt:lpstr>Container</vt:lpstr>
      <vt:lpstr>Container</vt:lpstr>
      <vt:lpstr>Buttons</vt:lpstr>
      <vt:lpstr>Bootstrap Typography</vt:lpstr>
      <vt:lpstr>Bootstrap Utilities</vt:lpstr>
      <vt:lpstr>Bootstrap Badges</vt:lpstr>
      <vt:lpstr>Button Group</vt:lpstr>
      <vt:lpstr>Grid</vt:lpstr>
      <vt:lpstr>Grid</vt:lpstr>
      <vt:lpstr>Forms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73</cp:revision>
  <dcterms:created xsi:type="dcterms:W3CDTF">2001-12-11T23:34:17Z</dcterms:created>
  <dcterms:modified xsi:type="dcterms:W3CDTF">2021-06-11T04:29:14Z</dcterms:modified>
</cp:coreProperties>
</file>