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id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an HTML element by ID, use the jQuery #id selector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Class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: $('.class')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jQuery class selectors uses JavaScript's native </a:t>
            </a:r>
            <a:r>
              <a:rPr lang="en-US" b="1" dirty="0" err="1"/>
              <a:t>getElementsByClassName</a:t>
            </a:r>
            <a:r>
              <a:rPr lang="en-US" dirty="0"/>
              <a:t>() function if the browser supports it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/>
              <a:t>$('.small') // Selects all elements with class small</a:t>
            </a:r>
          </a:p>
          <a:p>
            <a:pPr lvl="1"/>
            <a:r>
              <a:rPr lang="en-US" sz="2000" dirty="0"/>
              <a:t>$('.</a:t>
            </a:r>
            <a:r>
              <a:rPr lang="en-US" sz="2000" dirty="0" err="1"/>
              <a:t>small,.big</a:t>
            </a:r>
            <a:r>
              <a:rPr lang="en-US" sz="2000" dirty="0"/>
              <a:t>') // Selects all elements with class small or big</a:t>
            </a:r>
          </a:p>
          <a:p>
            <a:pPr lvl="1"/>
            <a:r>
              <a:rPr lang="en-US" sz="2000" dirty="0"/>
              <a:t>$('</a:t>
            </a:r>
            <a:r>
              <a:rPr lang="en-US" sz="2000" dirty="0" err="1"/>
              <a:t>div.small,.big</a:t>
            </a:r>
            <a:r>
              <a:rPr lang="en-US" sz="2000" dirty="0"/>
              <a:t>') // Selects div elements with class small and any element with class big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489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$('[attribute]')</a:t>
            </a:r>
          </a:p>
          <a:p>
            <a:r>
              <a:rPr lang="en-US" dirty="0"/>
              <a:t>$('[attribute="value"]')</a:t>
            </a:r>
          </a:p>
          <a:p>
            <a:endParaRPr lang="en-US" dirty="0"/>
          </a:p>
          <a:p>
            <a:r>
              <a:rPr lang="en-US" sz="2000" dirty="0"/>
              <a:t>$('[title]') // Selects all elements that have title attribute</a:t>
            </a:r>
          </a:p>
          <a:p>
            <a:r>
              <a:rPr lang="en-US" sz="2000" dirty="0"/>
              <a:t>$('div[title]') // Selects all div elements that have title attribute</a:t>
            </a:r>
          </a:p>
          <a:p>
            <a:r>
              <a:rPr lang="en-US" sz="2000" dirty="0"/>
              <a:t>$('[title="</a:t>
            </a:r>
            <a:r>
              <a:rPr lang="en-US" sz="2000" dirty="0" err="1"/>
              <a:t>divTitle</a:t>
            </a:r>
            <a:r>
              <a:rPr lang="en-US" sz="2000" dirty="0"/>
              <a:t>"]') // Selects all elements that have title attribute value - </a:t>
            </a:r>
            <a:r>
              <a:rPr lang="en-US" sz="2000" dirty="0" err="1"/>
              <a:t>divTitle</a:t>
            </a:r>
            <a:endParaRPr lang="en-US" sz="2000" dirty="0"/>
          </a:p>
          <a:p>
            <a:r>
              <a:rPr lang="en-US" sz="2000" dirty="0"/>
              <a:t>$('div[title="</a:t>
            </a:r>
            <a:r>
              <a:rPr lang="en-US" sz="2000" dirty="0" err="1"/>
              <a:t>divTitle</a:t>
            </a:r>
            <a:r>
              <a:rPr lang="en-US" sz="2000" dirty="0"/>
              <a:t>"]') // Selects all div elements that have title attribute value - </a:t>
            </a:r>
            <a:r>
              <a:rPr lang="en-US" sz="2000" dirty="0" err="1"/>
              <a:t>divTitle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472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jQuery each function is used to iterate over the items in a collection</a:t>
            </a:r>
            <a:r>
              <a:rPr lang="en-US" dirty="0"/>
              <a:t>. For each item in the collection the anonymous function is called. The index of the element and the element itself are passed to the anonymous function. 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26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$('li').each(function (index, element) {</a:t>
            </a:r>
          </a:p>
          <a:p>
            <a:pPr marL="0" indent="0">
              <a:buNone/>
            </a:pPr>
            <a:r>
              <a:rPr lang="en-US" dirty="0"/>
              <a:t>    alert(index + ' : ' + $(element).text());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JavaScript Object Notation. JSON is a lightweight data-interchange format. JSON is an easier-to-use alternative to 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45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JSON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employeeJSON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firstName</a:t>
            </a:r>
            <a:r>
              <a:rPr lang="en-US" dirty="0"/>
              <a:t>": "Todd",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lastName</a:t>
            </a:r>
            <a:r>
              <a:rPr lang="en-US" dirty="0"/>
              <a:t>": "Grover",</a:t>
            </a:r>
          </a:p>
          <a:p>
            <a:pPr marL="0" indent="0">
              <a:buNone/>
            </a:pPr>
            <a:r>
              <a:rPr lang="en-US" dirty="0"/>
              <a:t>    "gender": "Male",</a:t>
            </a:r>
          </a:p>
          <a:p>
            <a:pPr marL="0" indent="0">
              <a:buNone/>
            </a:pPr>
            <a:r>
              <a:rPr lang="en-US" dirty="0"/>
              <a:t>    "salary": 50000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3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3947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are jQuery DOM manipulation 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How to set attribute values using jQuery </a:t>
            </a:r>
            <a:r>
              <a:rPr lang="en-US" dirty="0" err="1"/>
              <a:t>attr</a:t>
            </a:r>
            <a:r>
              <a:rPr lang="en-US" dirty="0"/>
              <a:t>() 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How to retrieve attribute values using jQuery </a:t>
            </a:r>
            <a:r>
              <a:rPr lang="en-US" dirty="0" err="1"/>
              <a:t>attr</a:t>
            </a:r>
            <a:r>
              <a:rPr lang="en-US" dirty="0"/>
              <a:t>() 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How to set multiple attribute values using jQuery </a:t>
            </a:r>
            <a:r>
              <a:rPr lang="en-US" dirty="0" err="1"/>
              <a:t>attr</a:t>
            </a:r>
            <a:r>
              <a:rPr lang="en-US" dirty="0"/>
              <a:t>() 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How to remove an attribute using jQuery </a:t>
            </a:r>
            <a:r>
              <a:rPr lang="en-US" dirty="0" err="1"/>
              <a:t>removeAttr</a:t>
            </a:r>
            <a:r>
              <a:rPr lang="en-US" dirty="0"/>
              <a:t>()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8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jQuery is a lightweight JavaScript library that simplifies programming with JavaScript. 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091136"/>
          </a:xfrm>
        </p:spPr>
        <p:txBody>
          <a:bodyPr/>
          <a:lstStyle/>
          <a:p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79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 of JQuery has several benefits over using the raw </a:t>
            </a:r>
            <a:r>
              <a:rPr lang="en-US" sz="2400" dirty="0" err="1"/>
              <a:t>javascript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1. jQuery is cross-browser</a:t>
            </a:r>
            <a:br>
              <a:rPr lang="en-US" sz="2400" dirty="0"/>
            </a:br>
            <a:r>
              <a:rPr lang="en-US" sz="2400" dirty="0"/>
              <a:t>2. jQuery is a lot more easy to use than raw </a:t>
            </a:r>
            <a:r>
              <a:rPr lang="en-US" sz="2400" dirty="0" err="1"/>
              <a:t>javascript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jQuery is extensible</a:t>
            </a:r>
            <a:br>
              <a:rPr lang="en-US" sz="2400" dirty="0"/>
            </a:br>
            <a:r>
              <a:rPr lang="en-US" sz="2400" dirty="0"/>
              <a:t>4. jQuery simplifies and has rich AJAX support</a:t>
            </a:r>
            <a:br>
              <a:rPr lang="en-US" sz="2400" dirty="0"/>
            </a:br>
            <a:r>
              <a:rPr lang="en-US" sz="2400" dirty="0"/>
              <a:t>5. jQuery has large development community and many plugins. Example autocomplete textbox plugin.</a:t>
            </a:r>
            <a:br>
              <a:rPr lang="en-US" sz="2400" dirty="0"/>
            </a:br>
            <a:r>
              <a:rPr lang="en-US" sz="2400" dirty="0"/>
              <a:t>6. Excellent documentation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996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 in an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jQuery file from jQuery.com and reference it in your application just like any other JavaScript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3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48880"/>
            <a:ext cx="8001000" cy="3733800"/>
          </a:xfrm>
        </p:spPr>
        <p:txBody>
          <a:bodyPr/>
          <a:lstStyle/>
          <a:p>
            <a:r>
              <a:rPr lang="en-US" b="1" dirty="0"/>
              <a:t>CDN</a:t>
            </a:r>
            <a:r>
              <a:rPr lang="en-US" dirty="0"/>
              <a:t> stands for </a:t>
            </a:r>
            <a:r>
              <a:rPr lang="en-US" b="1" dirty="0"/>
              <a:t>Content Delivery Network</a:t>
            </a:r>
            <a:r>
              <a:rPr lang="en-US" dirty="0"/>
              <a:t>. A CDN is a system of distributed servers that hosts resources such as images, CSS, JavaScript files etc.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Companies like Microsoft, Google, Yahoo etc have a free public CDN from which we can load jQuery instead of hosting it on our own web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4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CDN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="https://code.jquery.com/jquery-3.6.0.js" integrity="sha256-H+K7U5CnXl1h5ywQfKtSj8PCmoN9aaq30gDh27Xc0jk=" </a:t>
            </a:r>
            <a:r>
              <a:rPr lang="en-IN" dirty="0" err="1"/>
              <a:t>crossorigin</a:t>
            </a:r>
            <a:r>
              <a:rPr lang="en-IN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0345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selectors allow you to select html elements in the DOM by</a:t>
            </a:r>
            <a:br>
              <a:rPr lang="en-US" dirty="0"/>
            </a:br>
            <a:r>
              <a:rPr lang="en-US" dirty="0"/>
              <a:t>1. Element ID</a:t>
            </a:r>
            <a:br>
              <a:rPr lang="en-US" dirty="0"/>
            </a:br>
            <a:r>
              <a:rPr lang="en-US" dirty="0"/>
              <a:t>2. Element Tag Name</a:t>
            </a:r>
            <a:br>
              <a:rPr lang="en-US" dirty="0"/>
            </a:br>
            <a:r>
              <a:rPr lang="en-US" dirty="0"/>
              <a:t>3. Element Class Name</a:t>
            </a:r>
            <a:br>
              <a:rPr lang="en-US" dirty="0"/>
            </a:br>
            <a:r>
              <a:rPr lang="en-US" dirty="0"/>
              <a:t>4. Element attribute</a:t>
            </a:r>
            <a:br>
              <a:rPr lang="en-US" dirty="0"/>
            </a:br>
            <a:r>
              <a:rPr lang="en-US" dirty="0"/>
              <a:t>5. Element Attribute values and 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03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Element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$('td') // Selects all td elements</a:t>
            </a:r>
          </a:p>
          <a:p>
            <a:r>
              <a:rPr lang="en-US" dirty="0"/>
              <a:t>$('div a') // Select all anchor elements that are descendants of div element</a:t>
            </a:r>
          </a:p>
          <a:p>
            <a:r>
              <a:rPr lang="en-US" dirty="0"/>
              <a:t>$('div, span, a') // Selects all div, span and anchor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90957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1177</TotalTime>
  <Words>425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Capsules</vt:lpstr>
      <vt:lpstr>jQuery</vt:lpstr>
      <vt:lpstr>What is jQuery </vt:lpstr>
      <vt:lpstr>What is jQuery</vt:lpstr>
      <vt:lpstr>Advantages</vt:lpstr>
      <vt:lpstr>How to use it in an application</vt:lpstr>
      <vt:lpstr>CDN</vt:lpstr>
      <vt:lpstr>jQuery CDN</vt:lpstr>
      <vt:lpstr>jQuery selectors</vt:lpstr>
      <vt:lpstr>jQuery Element selectors</vt:lpstr>
      <vt:lpstr>jQuery id selector</vt:lpstr>
      <vt:lpstr>jQuery Class selector</vt:lpstr>
      <vt:lpstr>Attribute Selector</vt:lpstr>
      <vt:lpstr>Iteration</vt:lpstr>
      <vt:lpstr>PowerPoint Presentation</vt:lpstr>
      <vt:lpstr>JSON</vt:lpstr>
      <vt:lpstr>Creating a JSON Object</vt:lpstr>
      <vt:lpstr>DOM Manipulation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56</cp:revision>
  <dcterms:created xsi:type="dcterms:W3CDTF">2001-12-11T23:34:17Z</dcterms:created>
  <dcterms:modified xsi:type="dcterms:W3CDTF">2021-06-17T07:04:20Z</dcterms:modified>
</cp:coreProperties>
</file>