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accent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FF"/>
    <a:srgbClr val="33CC33"/>
    <a:srgbClr val="FF6600"/>
    <a:srgbClr val="FF33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41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C4EEEC42-8F5D-4CC0-BA7A-B815FE222ED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FFCE0-FF66-4BA2-AEB7-13183CDCE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A759-6C5B-4B7F-BFEB-1CEACD9525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10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36875" y="6529388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38" y="63436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FDDDE26F-CEFF-420A-93A8-8B996D1B2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3630-5597-41FC-90B1-53FC6169D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6294E-F6F1-44C4-AABC-FFBAB9363E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D820-4DB8-412D-86D5-CBD492972E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A1FC3-B251-4800-B633-8D635E603E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44508-0609-42A4-80B9-F0AD45947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4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A196-9F27-42D1-BC84-F35A6F8B3E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9F945-338B-4F64-B6B9-0B312B989B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4BAC5-EC22-4F98-9011-DCC764491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fld id="{CFE70BE9-5EFF-46D6-9CD3-C628D8DDB6A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.lat/api/core/Type" TargetMode="External"/><Relationship Id="rId2" Type="http://schemas.openxmlformats.org/officeDocument/2006/relationships/hyperlink" Target="https://docs.angular.lat/api/common/NgForO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Angular – Part 2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reference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Template reference variable is a reference to any DOM element, component or a directive in the Template.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use it elsewhere in the template.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can also pass it to a method in the component. It can contain a reference to elements like h1, div, 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68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</a:t>
            </a:r>
          </a:p>
          <a:p>
            <a:pPr marL="0" indent="0">
              <a:buNone/>
            </a:pPr>
            <a:r>
              <a:rPr lang="en-IN" dirty="0"/>
              <a:t>&lt;input type="text" #</a:t>
            </a:r>
            <a:r>
              <a:rPr lang="en-IN" dirty="0" err="1"/>
              <a:t>firstName</a:t>
            </a:r>
            <a:r>
              <a:rPr lang="en-IN" dirty="0" smtClean="0"/>
              <a:t>&gt;</a:t>
            </a:r>
          </a:p>
          <a:p>
            <a:r>
              <a:rPr lang="en-IN" b="1" dirty="0" smtClean="0"/>
              <a:t>Component/Directive</a:t>
            </a:r>
          </a:p>
          <a:p>
            <a:pPr marL="0" indent="0">
              <a:buNone/>
            </a:pPr>
            <a:r>
              <a:rPr lang="en-IN" dirty="0"/>
              <a:t>&lt;app-customer #</a:t>
            </a:r>
            <a:r>
              <a:rPr lang="en-IN" dirty="0" err="1"/>
              <a:t>customerList</a:t>
            </a:r>
            <a:r>
              <a:rPr lang="en-IN" dirty="0"/>
              <a:t>=”customer”&gt;&lt;/app-customer&gt;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6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template expression produces a value and appears within the double curly braces, {{ }}. Angular executes the expression and assigns it to a property of a binding target; the target could be an HTML element, a component, or a directive.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Properties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h4&gt;{{recommended}}&lt;/h4&gt; &lt;</a:t>
            </a:r>
            <a:r>
              <a:rPr lang="en-IN" sz="2000" dirty="0" err="1"/>
              <a:t>img</a:t>
            </a:r>
            <a:r>
              <a:rPr lang="en-IN" sz="2000" dirty="0"/>
              <a:t> [</a:t>
            </a:r>
            <a:r>
              <a:rPr lang="en-IN" sz="2000" dirty="0" err="1"/>
              <a:t>src</a:t>
            </a:r>
            <a:r>
              <a:rPr lang="en-IN" sz="2000" dirty="0"/>
              <a:t>]="itemImageUrl2</a:t>
            </a:r>
            <a:r>
              <a:rPr lang="en-IN" sz="2000" dirty="0" smtClean="0"/>
              <a:t>"&gt;</a:t>
            </a:r>
          </a:p>
          <a:p>
            <a:r>
              <a:rPr lang="en-US" sz="2000" dirty="0" smtClean="0"/>
              <a:t>Input variable</a:t>
            </a:r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 err="1"/>
              <a:t>ul</a:t>
            </a:r>
            <a:r>
              <a:rPr lang="en-US" sz="2000" dirty="0"/>
              <a:t>&gt; &lt;li *</a:t>
            </a:r>
            <a:r>
              <a:rPr lang="en-US" sz="2000" dirty="0" err="1">
                <a:hlinkClick r:id="rId2"/>
              </a:rPr>
              <a:t>ngFor</a:t>
            </a:r>
            <a:r>
              <a:rPr lang="en-US" sz="2000" dirty="0"/>
              <a:t>="let customer of customers"&gt;{{customer.name}}&lt;/li&gt; &lt;/</a:t>
            </a:r>
            <a:r>
              <a:rPr lang="en-US" sz="2000" dirty="0" err="1"/>
              <a:t>ul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Local References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&lt;</a:t>
            </a:r>
            <a:r>
              <a:rPr lang="en-IN" sz="2000" dirty="0"/>
              <a:t>label&gt;</a:t>
            </a:r>
            <a:r>
              <a:rPr lang="en-IN" sz="2000" dirty="0">
                <a:hlinkClick r:id="rId3"/>
              </a:rPr>
              <a:t>Type</a:t>
            </a:r>
            <a:r>
              <a:rPr lang="en-IN" sz="2000" dirty="0"/>
              <a:t> something: &lt;input #</a:t>
            </a:r>
            <a:r>
              <a:rPr lang="en-IN" sz="2000" dirty="0" err="1"/>
              <a:t>customerInput</a:t>
            </a:r>
            <a:r>
              <a:rPr lang="en-IN" sz="2000" dirty="0"/>
              <a:t>&gt;{{</a:t>
            </a:r>
            <a:r>
              <a:rPr lang="en-IN" sz="2000" dirty="0" err="1"/>
              <a:t>customerInput.value</a:t>
            </a:r>
            <a:r>
              <a:rPr lang="en-IN" sz="2000" dirty="0"/>
              <a:t>}} &lt;/label&gt;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72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https://angular.io/guide/template-syntax</a:t>
            </a:r>
          </a:p>
        </p:txBody>
      </p:sp>
    </p:spTree>
    <p:extLst>
      <p:ext uri="{BB962C8B-B14F-4D97-AF65-F5344CB8AC3E}">
        <p14:creationId xmlns:p14="http://schemas.microsoft.com/office/powerpoint/2010/main" val="290380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Navigation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Safe Navigation Operator</a:t>
            </a:r>
            <a:r>
              <a:rPr lang="en-US" dirty="0"/>
              <a:t> is also known as the “</a:t>
            </a:r>
            <a:r>
              <a:rPr lang="en-US" b="1" dirty="0"/>
              <a:t>Elvis Operator</a:t>
            </a:r>
            <a:r>
              <a:rPr lang="en-US" dirty="0"/>
              <a:t>”. This </a:t>
            </a:r>
            <a:r>
              <a:rPr lang="en-US" b="1" dirty="0"/>
              <a:t>operator</a:t>
            </a:r>
            <a:r>
              <a:rPr lang="en-US" dirty="0"/>
              <a:t> is very useful to protect against null and undefined values in property paths</a:t>
            </a:r>
            <a:r>
              <a:rPr lang="en-US" dirty="0" smtClean="0"/>
              <a:t>.</a:t>
            </a:r>
          </a:p>
          <a:p>
            <a:r>
              <a:rPr lang="en-IN" dirty="0"/>
              <a:t>&lt;h1&gt;{{</a:t>
            </a:r>
            <a:r>
              <a:rPr lang="en-IN" dirty="0" err="1"/>
              <a:t>user.email</a:t>
            </a:r>
            <a:r>
              <a:rPr lang="en-IN" dirty="0"/>
              <a:t>}}&lt;/h1</a:t>
            </a:r>
            <a:r>
              <a:rPr lang="en-IN" dirty="0" smtClean="0"/>
              <a:t>&gt;</a:t>
            </a:r>
          </a:p>
          <a:p>
            <a:r>
              <a:rPr lang="en-IN" dirty="0">
                <a:solidFill>
                  <a:srgbClr val="FF0000"/>
                </a:solidFill>
              </a:rPr>
              <a:t>&lt;h1&gt;{{</a:t>
            </a:r>
            <a:r>
              <a:rPr lang="en-IN" dirty="0" err="1">
                <a:solidFill>
                  <a:srgbClr val="FF0000"/>
                </a:solidFill>
              </a:rPr>
              <a:t>user?.email</a:t>
            </a:r>
            <a:r>
              <a:rPr lang="en-IN" dirty="0">
                <a:solidFill>
                  <a:srgbClr val="FF0000"/>
                </a:solidFill>
              </a:rPr>
              <a:t>}}&lt;/h1&gt;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84333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9C98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1">
                <a:gamma/>
                <a:shade val="50196"/>
                <a:invGamma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Designs\LaVerne.pot</Template>
  <TotalTime>1023</TotalTime>
  <Words>193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Capsules</vt:lpstr>
      <vt:lpstr>Angular – Part 2</vt:lpstr>
      <vt:lpstr>Template reference variable</vt:lpstr>
      <vt:lpstr>Examples</vt:lpstr>
      <vt:lpstr>Template Expressions</vt:lpstr>
      <vt:lpstr>PowerPoint Presentation</vt:lpstr>
      <vt:lpstr>Angular Templates</vt:lpstr>
      <vt:lpstr>Safe Navigation Operator</vt:lpstr>
    </vt:vector>
  </TitlesOfParts>
  <Company>IASTED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Sindhu</cp:lastModifiedBy>
  <cp:revision>47</cp:revision>
  <dcterms:created xsi:type="dcterms:W3CDTF">2001-12-11T23:34:17Z</dcterms:created>
  <dcterms:modified xsi:type="dcterms:W3CDTF">2021-06-29T17:43:20Z</dcterms:modified>
</cp:coreProperties>
</file>