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dbms/database-normalizatio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Values stored in a column should be of the same domain</a:t>
            </a:r>
          </a:p>
          <a:p>
            <a:r>
              <a:rPr lang="en-US" dirty="0"/>
              <a:t>All the columns in a table should have unique names.</a:t>
            </a:r>
          </a:p>
          <a:p>
            <a:r>
              <a:rPr lang="en-US" dirty="0"/>
              <a:t>And the order in which data is stored, does not matter.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www.studytonight.com/dbms/database-normalization.php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11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https://www.studytonight.com/dbms/first-normal-form.php</a:t>
            </a:r>
          </a:p>
        </p:txBody>
      </p:sp>
    </p:spTree>
    <p:extLst>
      <p:ext uri="{BB962C8B-B14F-4D97-AF65-F5344CB8AC3E}">
        <p14:creationId xmlns:p14="http://schemas.microsoft.com/office/powerpoint/2010/main" val="21782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https://www.studytonight.com/dbms/second-normal-form.php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said to be in the Third Normal Form when,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2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https://www.studytonight.com/dbms/third-normal-form.php</a:t>
            </a:r>
          </a:p>
        </p:txBody>
      </p:sp>
    </p:spTree>
    <p:extLst>
      <p:ext uri="{BB962C8B-B14F-4D97-AF65-F5344CB8AC3E}">
        <p14:creationId xmlns:p14="http://schemas.microsoft.com/office/powerpoint/2010/main" val="1635634313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524</TotalTime>
  <Words>119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Capsules</vt:lpstr>
      <vt:lpstr>Normalization</vt:lpstr>
      <vt:lpstr>First Normal Form </vt:lpstr>
      <vt:lpstr>PowerPoint Presentation</vt:lpstr>
      <vt:lpstr>First Normal Form</vt:lpstr>
      <vt:lpstr>Second Normal Form</vt:lpstr>
      <vt:lpstr>Third Normal Form</vt:lpstr>
      <vt:lpstr>Third Normal Form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44</cp:revision>
  <dcterms:created xsi:type="dcterms:W3CDTF">2001-12-11T23:34:17Z</dcterms:created>
  <dcterms:modified xsi:type="dcterms:W3CDTF">2021-07-04T15:18:13Z</dcterms:modified>
</cp:coreProperties>
</file>