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59" r:id="rId5"/>
    <p:sldId id="277" r:id="rId6"/>
    <p:sldId id="274" r:id="rId7"/>
    <p:sldId id="260" r:id="rId8"/>
    <p:sldId id="278" r:id="rId9"/>
    <p:sldId id="261" r:id="rId10"/>
    <p:sldId id="271" r:id="rId11"/>
    <p:sldId id="272" r:id="rId12"/>
    <p:sldId id="266" r:id="rId13"/>
    <p:sldId id="263" r:id="rId14"/>
    <p:sldId id="279" r:id="rId15"/>
    <p:sldId id="262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000000"/>
    <a:srgbClr val="230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 autoAdjust="0"/>
    <p:restoredTop sz="96309" autoAdjust="0"/>
  </p:normalViewPr>
  <p:slideViewPr>
    <p:cSldViewPr>
      <p:cViewPr varScale="1">
        <p:scale>
          <a:sx n="69" d="100"/>
          <a:sy n="69" d="100"/>
        </p:scale>
        <p:origin x="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EDF43C-3E0C-4F86-8C40-A80294D2CE52}" type="doc">
      <dgm:prSet loTypeId="urn:microsoft.com/office/officeart/2005/8/layout/radial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9F802B-1D86-4DB8-9928-06239624B19A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300" dirty="0">
              <a:latin typeface="Raleway SemiBold" pitchFamily="34" charset="0"/>
            </a:rPr>
            <a:t>Necessity</a:t>
          </a:r>
        </a:p>
      </dgm:t>
    </dgm:pt>
    <dgm:pt modelId="{A2F58067-98F4-4520-866B-FE02F1D5A492}" type="parTrans" cxnId="{CCAFD112-5213-4C96-8FA1-748AA87A6126}">
      <dgm:prSet/>
      <dgm:spPr/>
      <dgm:t>
        <a:bodyPr/>
        <a:lstStyle/>
        <a:p>
          <a:endParaRPr lang="en-US"/>
        </a:p>
      </dgm:t>
    </dgm:pt>
    <dgm:pt modelId="{6B6ECA6A-7B72-460A-8DDA-33BF96256B30}" type="sibTrans" cxnId="{CCAFD112-5213-4C96-8FA1-748AA87A6126}">
      <dgm:prSet/>
      <dgm:spPr/>
      <dgm:t>
        <a:bodyPr/>
        <a:lstStyle/>
        <a:p>
          <a:endParaRPr lang="en-US"/>
        </a:p>
      </dgm:t>
    </dgm:pt>
    <dgm:pt modelId="{C3AFF6C9-16B3-4559-A9CB-CC5EBB55411F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Raleway SemiBold" pitchFamily="34" charset="0"/>
            </a:rPr>
            <a:t>Need for effective utilization of resources</a:t>
          </a:r>
        </a:p>
      </dgm:t>
    </dgm:pt>
    <dgm:pt modelId="{A93EEC78-460C-4136-BBAF-D0249EBD6CA3}" type="parTrans" cxnId="{5F179E3A-FCFF-4943-B587-544F5C611A92}">
      <dgm:prSet/>
      <dgm:spPr/>
      <dgm:t>
        <a:bodyPr/>
        <a:lstStyle/>
        <a:p>
          <a:endParaRPr lang="en-US"/>
        </a:p>
      </dgm:t>
    </dgm:pt>
    <dgm:pt modelId="{1CA7D447-3216-47C8-AA43-E90E94BF53AF}" type="sibTrans" cxnId="{5F179E3A-FCFF-4943-B587-544F5C611A92}">
      <dgm:prSet/>
      <dgm:spPr/>
      <dgm:t>
        <a:bodyPr/>
        <a:lstStyle/>
        <a:p>
          <a:endParaRPr lang="en-US"/>
        </a:p>
      </dgm:t>
    </dgm:pt>
    <dgm:pt modelId="{8FB0CCED-9926-48F2-B766-CBF547736588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Raleway SemiBold" pitchFamily="34" charset="0"/>
            </a:rPr>
            <a:t>A very tedious task but has multidisciplinary applications </a:t>
          </a:r>
        </a:p>
      </dgm:t>
    </dgm:pt>
    <dgm:pt modelId="{4FD5BCC1-E568-4802-8629-914BC83CA662}" type="parTrans" cxnId="{7B20430B-4E5D-4B2B-A551-4B94720F0D4A}">
      <dgm:prSet/>
      <dgm:spPr/>
      <dgm:t>
        <a:bodyPr/>
        <a:lstStyle/>
        <a:p>
          <a:endParaRPr lang="en-US"/>
        </a:p>
      </dgm:t>
    </dgm:pt>
    <dgm:pt modelId="{1FAD4533-17F7-43D4-A8B2-0EA1A5A73574}" type="sibTrans" cxnId="{7B20430B-4E5D-4B2B-A551-4B94720F0D4A}">
      <dgm:prSet/>
      <dgm:spPr/>
      <dgm:t>
        <a:bodyPr/>
        <a:lstStyle/>
        <a:p>
          <a:endParaRPr lang="en-US"/>
        </a:p>
      </dgm:t>
    </dgm:pt>
    <dgm:pt modelId="{163A018F-AB01-422D-9CB9-2E3BC286DBAE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Raleway SemiBold" pitchFamily="34" charset="0"/>
            </a:rPr>
            <a:t>Enumeration and other deterministic methods fail</a:t>
          </a:r>
        </a:p>
      </dgm:t>
    </dgm:pt>
    <dgm:pt modelId="{F3814583-5E2D-4903-B79E-D004EFD4FA15}" type="parTrans" cxnId="{CA37FAD2-8EA5-4A6A-9C43-1A3241D0B277}">
      <dgm:prSet/>
      <dgm:spPr/>
      <dgm:t>
        <a:bodyPr/>
        <a:lstStyle/>
        <a:p>
          <a:endParaRPr lang="en-US"/>
        </a:p>
      </dgm:t>
    </dgm:pt>
    <dgm:pt modelId="{9EF23744-4A97-4AD8-B323-89A9B781CD81}" type="sibTrans" cxnId="{CA37FAD2-8EA5-4A6A-9C43-1A3241D0B277}">
      <dgm:prSet/>
      <dgm:spPr/>
      <dgm:t>
        <a:bodyPr/>
        <a:lstStyle/>
        <a:p>
          <a:endParaRPr lang="en-US"/>
        </a:p>
      </dgm:t>
    </dgm:pt>
    <dgm:pt modelId="{9DDD2062-4489-4196-ACDF-8F46A52919A8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Raleway SemiBold" pitchFamily="34" charset="0"/>
            </a:rPr>
            <a:t>Mostly done manually and is time consuming</a:t>
          </a:r>
        </a:p>
      </dgm:t>
    </dgm:pt>
    <dgm:pt modelId="{07E7EA9C-9FC7-4720-8C07-7FE184BBC744}" type="parTrans" cxnId="{7A719A67-248F-4883-A8BB-02E70D4700B7}">
      <dgm:prSet/>
      <dgm:spPr/>
      <dgm:t>
        <a:bodyPr/>
        <a:lstStyle/>
        <a:p>
          <a:endParaRPr lang="en-US"/>
        </a:p>
      </dgm:t>
    </dgm:pt>
    <dgm:pt modelId="{2AF07227-4C2D-49C1-99E1-4BAAB9F2E66B}" type="sibTrans" cxnId="{7A719A67-248F-4883-A8BB-02E70D4700B7}">
      <dgm:prSet/>
      <dgm:spPr/>
      <dgm:t>
        <a:bodyPr/>
        <a:lstStyle/>
        <a:p>
          <a:endParaRPr lang="en-US"/>
        </a:p>
      </dgm:t>
    </dgm:pt>
    <dgm:pt modelId="{2231DA0F-A56D-42FF-84A7-B9AD7DD4CD8B}" type="pres">
      <dgm:prSet presAssocID="{09EDF43C-3E0C-4F86-8C40-A80294D2CE5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1BD2789-28CD-4CC8-BE54-3536130B77CB}" type="pres">
      <dgm:prSet presAssocID="{6A9F802B-1D86-4DB8-9928-06239624B19A}" presName="centerShape" presStyleLbl="node0" presStyleIdx="0" presStyleCnt="1" custScaleX="95363" custScaleY="63575"/>
      <dgm:spPr>
        <a:prstGeom prst="flowChartTerminator">
          <a:avLst/>
        </a:prstGeom>
      </dgm:spPr>
    </dgm:pt>
    <dgm:pt modelId="{09B4CC5E-DF4C-4A6F-BD6E-BD9A06FB2F56}" type="pres">
      <dgm:prSet presAssocID="{A93EEC78-460C-4136-BBAF-D0249EBD6CA3}" presName="Name9" presStyleLbl="parChTrans1D2" presStyleIdx="0" presStyleCnt="4"/>
      <dgm:spPr/>
    </dgm:pt>
    <dgm:pt modelId="{207753A6-D262-47ED-8A06-A0F92AD8F989}" type="pres">
      <dgm:prSet presAssocID="{A93EEC78-460C-4136-BBAF-D0249EBD6CA3}" presName="connTx" presStyleLbl="parChTrans1D2" presStyleIdx="0" presStyleCnt="4"/>
      <dgm:spPr/>
    </dgm:pt>
    <dgm:pt modelId="{047D4D36-ADB5-45DD-BB7A-BCAE02D6E72C}" type="pres">
      <dgm:prSet presAssocID="{C3AFF6C9-16B3-4559-A9CB-CC5EBB55411F}" presName="node" presStyleLbl="node1" presStyleIdx="0" presStyleCnt="4" custScaleX="125526" custScaleY="87905">
        <dgm:presLayoutVars>
          <dgm:bulletEnabled val="1"/>
        </dgm:presLayoutVars>
      </dgm:prSet>
      <dgm:spPr>
        <a:prstGeom prst="flowChartTerminator">
          <a:avLst/>
        </a:prstGeom>
      </dgm:spPr>
    </dgm:pt>
    <dgm:pt modelId="{04E02F99-DC6E-4BDA-BD5A-6946C9DBCF43}" type="pres">
      <dgm:prSet presAssocID="{4FD5BCC1-E568-4802-8629-914BC83CA662}" presName="Name9" presStyleLbl="parChTrans1D2" presStyleIdx="1" presStyleCnt="4"/>
      <dgm:spPr/>
    </dgm:pt>
    <dgm:pt modelId="{A813B70E-387C-4FBB-8706-EA34C4144AAD}" type="pres">
      <dgm:prSet presAssocID="{4FD5BCC1-E568-4802-8629-914BC83CA662}" presName="connTx" presStyleLbl="parChTrans1D2" presStyleIdx="1" presStyleCnt="4"/>
      <dgm:spPr/>
    </dgm:pt>
    <dgm:pt modelId="{8F3C7936-4B65-4A32-8CB1-162A50D3AB12}" type="pres">
      <dgm:prSet presAssocID="{8FB0CCED-9926-48F2-B766-CBF547736588}" presName="node" presStyleLbl="node1" presStyleIdx="1" presStyleCnt="4" custScaleX="125526" custScaleY="87905">
        <dgm:presLayoutVars>
          <dgm:bulletEnabled val="1"/>
        </dgm:presLayoutVars>
      </dgm:prSet>
      <dgm:spPr>
        <a:prstGeom prst="flowChartTerminator">
          <a:avLst/>
        </a:prstGeom>
      </dgm:spPr>
    </dgm:pt>
    <dgm:pt modelId="{99883A90-D997-4BE7-ABD4-FAB13F49262C}" type="pres">
      <dgm:prSet presAssocID="{F3814583-5E2D-4903-B79E-D004EFD4FA15}" presName="Name9" presStyleLbl="parChTrans1D2" presStyleIdx="2" presStyleCnt="4"/>
      <dgm:spPr/>
    </dgm:pt>
    <dgm:pt modelId="{0D750622-7556-4BFC-869C-C625B19010F5}" type="pres">
      <dgm:prSet presAssocID="{F3814583-5E2D-4903-B79E-D004EFD4FA15}" presName="connTx" presStyleLbl="parChTrans1D2" presStyleIdx="2" presStyleCnt="4"/>
      <dgm:spPr/>
    </dgm:pt>
    <dgm:pt modelId="{883F7A89-69B7-4FF7-8773-93E339D6A555}" type="pres">
      <dgm:prSet presAssocID="{163A018F-AB01-422D-9CB9-2E3BC286DBAE}" presName="node" presStyleLbl="node1" presStyleIdx="2" presStyleCnt="4" custScaleX="125526" custScaleY="87905">
        <dgm:presLayoutVars>
          <dgm:bulletEnabled val="1"/>
        </dgm:presLayoutVars>
      </dgm:prSet>
      <dgm:spPr>
        <a:prstGeom prst="flowChartTerminator">
          <a:avLst/>
        </a:prstGeom>
      </dgm:spPr>
    </dgm:pt>
    <dgm:pt modelId="{4903E8C6-5D51-4F0D-B98C-41E9FDAB7E8E}" type="pres">
      <dgm:prSet presAssocID="{07E7EA9C-9FC7-4720-8C07-7FE184BBC744}" presName="Name9" presStyleLbl="parChTrans1D2" presStyleIdx="3" presStyleCnt="4"/>
      <dgm:spPr/>
    </dgm:pt>
    <dgm:pt modelId="{68261981-17E8-497F-921E-485B354D7574}" type="pres">
      <dgm:prSet presAssocID="{07E7EA9C-9FC7-4720-8C07-7FE184BBC744}" presName="connTx" presStyleLbl="parChTrans1D2" presStyleIdx="3" presStyleCnt="4"/>
      <dgm:spPr/>
    </dgm:pt>
    <dgm:pt modelId="{4E39882E-1719-4C2F-9D37-78D4ACD964E4}" type="pres">
      <dgm:prSet presAssocID="{9DDD2062-4489-4196-ACDF-8F46A52919A8}" presName="node" presStyleLbl="node1" presStyleIdx="3" presStyleCnt="4" custScaleX="125526" custScaleY="87905">
        <dgm:presLayoutVars>
          <dgm:bulletEnabled val="1"/>
        </dgm:presLayoutVars>
      </dgm:prSet>
      <dgm:spPr>
        <a:prstGeom prst="flowChartTerminator">
          <a:avLst/>
        </a:prstGeom>
      </dgm:spPr>
    </dgm:pt>
  </dgm:ptLst>
  <dgm:cxnLst>
    <dgm:cxn modelId="{42169029-8CD9-42F1-9757-3E061557E70D}" type="presOf" srcId="{9DDD2062-4489-4196-ACDF-8F46A52919A8}" destId="{4E39882E-1719-4C2F-9D37-78D4ACD964E4}" srcOrd="0" destOrd="0" presId="urn:microsoft.com/office/officeart/2005/8/layout/radial1"/>
    <dgm:cxn modelId="{CCAFD112-5213-4C96-8FA1-748AA87A6126}" srcId="{09EDF43C-3E0C-4F86-8C40-A80294D2CE52}" destId="{6A9F802B-1D86-4DB8-9928-06239624B19A}" srcOrd="0" destOrd="0" parTransId="{A2F58067-98F4-4520-866B-FE02F1D5A492}" sibTransId="{6B6ECA6A-7B72-460A-8DDA-33BF96256B30}"/>
    <dgm:cxn modelId="{A0C72AE1-692C-49C5-8E1D-051FA32BD2E6}" type="presOf" srcId="{09EDF43C-3E0C-4F86-8C40-A80294D2CE52}" destId="{2231DA0F-A56D-42FF-84A7-B9AD7DD4CD8B}" srcOrd="0" destOrd="0" presId="urn:microsoft.com/office/officeart/2005/8/layout/radial1"/>
    <dgm:cxn modelId="{63F4AB75-8A67-4C6C-82B6-B841A921FF5E}" type="presOf" srcId="{C3AFF6C9-16B3-4559-A9CB-CC5EBB55411F}" destId="{047D4D36-ADB5-45DD-BB7A-BCAE02D6E72C}" srcOrd="0" destOrd="0" presId="urn:microsoft.com/office/officeart/2005/8/layout/radial1"/>
    <dgm:cxn modelId="{7A719A67-248F-4883-A8BB-02E70D4700B7}" srcId="{6A9F802B-1D86-4DB8-9928-06239624B19A}" destId="{9DDD2062-4489-4196-ACDF-8F46A52919A8}" srcOrd="3" destOrd="0" parTransId="{07E7EA9C-9FC7-4720-8C07-7FE184BBC744}" sibTransId="{2AF07227-4C2D-49C1-99E1-4BAAB9F2E66B}"/>
    <dgm:cxn modelId="{086EEF3E-2E78-4225-811C-C94FE12B2B79}" type="presOf" srcId="{07E7EA9C-9FC7-4720-8C07-7FE184BBC744}" destId="{68261981-17E8-497F-921E-485B354D7574}" srcOrd="1" destOrd="0" presId="urn:microsoft.com/office/officeart/2005/8/layout/radial1"/>
    <dgm:cxn modelId="{7694DBEE-AF27-4D80-ADBD-E6C5C40E7201}" type="presOf" srcId="{163A018F-AB01-422D-9CB9-2E3BC286DBAE}" destId="{883F7A89-69B7-4FF7-8773-93E339D6A555}" srcOrd="0" destOrd="0" presId="urn:microsoft.com/office/officeart/2005/8/layout/radial1"/>
    <dgm:cxn modelId="{7B20430B-4E5D-4B2B-A551-4B94720F0D4A}" srcId="{6A9F802B-1D86-4DB8-9928-06239624B19A}" destId="{8FB0CCED-9926-48F2-B766-CBF547736588}" srcOrd="1" destOrd="0" parTransId="{4FD5BCC1-E568-4802-8629-914BC83CA662}" sibTransId="{1FAD4533-17F7-43D4-A8B2-0EA1A5A73574}"/>
    <dgm:cxn modelId="{874CDF20-CBC1-4F10-80F1-E59A02BE5D96}" type="presOf" srcId="{F3814583-5E2D-4903-B79E-D004EFD4FA15}" destId="{0D750622-7556-4BFC-869C-C625B19010F5}" srcOrd="1" destOrd="0" presId="urn:microsoft.com/office/officeart/2005/8/layout/radial1"/>
    <dgm:cxn modelId="{946B4DEE-0DE9-4A3D-A69C-FA87CF1B872D}" type="presOf" srcId="{4FD5BCC1-E568-4802-8629-914BC83CA662}" destId="{04E02F99-DC6E-4BDA-BD5A-6946C9DBCF43}" srcOrd="0" destOrd="0" presId="urn:microsoft.com/office/officeart/2005/8/layout/radial1"/>
    <dgm:cxn modelId="{AAE2E2ED-0E70-457D-A4D4-75EF48C6DE01}" type="presOf" srcId="{A93EEC78-460C-4136-BBAF-D0249EBD6CA3}" destId="{09B4CC5E-DF4C-4A6F-BD6E-BD9A06FB2F56}" srcOrd="0" destOrd="0" presId="urn:microsoft.com/office/officeart/2005/8/layout/radial1"/>
    <dgm:cxn modelId="{F93914E8-CDE6-4981-B9A3-1C38C3511242}" type="presOf" srcId="{F3814583-5E2D-4903-B79E-D004EFD4FA15}" destId="{99883A90-D997-4BE7-ABD4-FAB13F49262C}" srcOrd="0" destOrd="0" presId="urn:microsoft.com/office/officeart/2005/8/layout/radial1"/>
    <dgm:cxn modelId="{5F179E3A-FCFF-4943-B587-544F5C611A92}" srcId="{6A9F802B-1D86-4DB8-9928-06239624B19A}" destId="{C3AFF6C9-16B3-4559-A9CB-CC5EBB55411F}" srcOrd="0" destOrd="0" parTransId="{A93EEC78-460C-4136-BBAF-D0249EBD6CA3}" sibTransId="{1CA7D447-3216-47C8-AA43-E90E94BF53AF}"/>
    <dgm:cxn modelId="{2EEB5966-64BE-4BB6-93F4-59FFCA4B54DA}" type="presOf" srcId="{4FD5BCC1-E568-4802-8629-914BC83CA662}" destId="{A813B70E-387C-4FBB-8706-EA34C4144AAD}" srcOrd="1" destOrd="0" presId="urn:microsoft.com/office/officeart/2005/8/layout/radial1"/>
    <dgm:cxn modelId="{92CAFA43-1144-4BB2-8C70-6BAEB52DBC3F}" type="presOf" srcId="{8FB0CCED-9926-48F2-B766-CBF547736588}" destId="{8F3C7936-4B65-4A32-8CB1-162A50D3AB12}" srcOrd="0" destOrd="0" presId="urn:microsoft.com/office/officeart/2005/8/layout/radial1"/>
    <dgm:cxn modelId="{C2741174-604D-4ED4-8877-DFEB85F1C8A8}" type="presOf" srcId="{6A9F802B-1D86-4DB8-9928-06239624B19A}" destId="{21BD2789-28CD-4CC8-BE54-3536130B77CB}" srcOrd="0" destOrd="0" presId="urn:microsoft.com/office/officeart/2005/8/layout/radial1"/>
    <dgm:cxn modelId="{01237688-50E3-480C-9AE7-400D837125B9}" type="presOf" srcId="{A93EEC78-460C-4136-BBAF-D0249EBD6CA3}" destId="{207753A6-D262-47ED-8A06-A0F92AD8F989}" srcOrd="1" destOrd="0" presId="urn:microsoft.com/office/officeart/2005/8/layout/radial1"/>
    <dgm:cxn modelId="{CA37FAD2-8EA5-4A6A-9C43-1A3241D0B277}" srcId="{6A9F802B-1D86-4DB8-9928-06239624B19A}" destId="{163A018F-AB01-422D-9CB9-2E3BC286DBAE}" srcOrd="2" destOrd="0" parTransId="{F3814583-5E2D-4903-B79E-D004EFD4FA15}" sibTransId="{9EF23744-4A97-4AD8-B323-89A9B781CD81}"/>
    <dgm:cxn modelId="{19DAEEE4-D61D-4193-BDD9-179A4635A68C}" type="presOf" srcId="{07E7EA9C-9FC7-4720-8C07-7FE184BBC744}" destId="{4903E8C6-5D51-4F0D-B98C-41E9FDAB7E8E}" srcOrd="0" destOrd="0" presId="urn:microsoft.com/office/officeart/2005/8/layout/radial1"/>
    <dgm:cxn modelId="{78A371D5-83AB-474C-B729-5C1BE878A755}" type="presParOf" srcId="{2231DA0F-A56D-42FF-84A7-B9AD7DD4CD8B}" destId="{21BD2789-28CD-4CC8-BE54-3536130B77CB}" srcOrd="0" destOrd="0" presId="urn:microsoft.com/office/officeart/2005/8/layout/radial1"/>
    <dgm:cxn modelId="{7CC5A0B3-1480-4473-891C-7FD49D7B88C2}" type="presParOf" srcId="{2231DA0F-A56D-42FF-84A7-B9AD7DD4CD8B}" destId="{09B4CC5E-DF4C-4A6F-BD6E-BD9A06FB2F56}" srcOrd="1" destOrd="0" presId="urn:microsoft.com/office/officeart/2005/8/layout/radial1"/>
    <dgm:cxn modelId="{F3D8E866-B108-4C10-90FE-165913FD6F55}" type="presParOf" srcId="{09B4CC5E-DF4C-4A6F-BD6E-BD9A06FB2F56}" destId="{207753A6-D262-47ED-8A06-A0F92AD8F989}" srcOrd="0" destOrd="0" presId="urn:microsoft.com/office/officeart/2005/8/layout/radial1"/>
    <dgm:cxn modelId="{CDE29D6F-0AF9-4078-8093-55BE43BE4092}" type="presParOf" srcId="{2231DA0F-A56D-42FF-84A7-B9AD7DD4CD8B}" destId="{047D4D36-ADB5-45DD-BB7A-BCAE02D6E72C}" srcOrd="2" destOrd="0" presId="urn:microsoft.com/office/officeart/2005/8/layout/radial1"/>
    <dgm:cxn modelId="{8EAB6C73-4A86-4D5D-89D0-F5A4F17599D3}" type="presParOf" srcId="{2231DA0F-A56D-42FF-84A7-B9AD7DD4CD8B}" destId="{04E02F99-DC6E-4BDA-BD5A-6946C9DBCF43}" srcOrd="3" destOrd="0" presId="urn:microsoft.com/office/officeart/2005/8/layout/radial1"/>
    <dgm:cxn modelId="{02B1E0C5-F348-4D1F-9D73-75607F9F324F}" type="presParOf" srcId="{04E02F99-DC6E-4BDA-BD5A-6946C9DBCF43}" destId="{A813B70E-387C-4FBB-8706-EA34C4144AAD}" srcOrd="0" destOrd="0" presId="urn:microsoft.com/office/officeart/2005/8/layout/radial1"/>
    <dgm:cxn modelId="{F01F5099-7AAD-4A6D-A59B-7CEADD5C43BE}" type="presParOf" srcId="{2231DA0F-A56D-42FF-84A7-B9AD7DD4CD8B}" destId="{8F3C7936-4B65-4A32-8CB1-162A50D3AB12}" srcOrd="4" destOrd="0" presId="urn:microsoft.com/office/officeart/2005/8/layout/radial1"/>
    <dgm:cxn modelId="{6694FF8E-C9C7-44DF-881A-E91094D8F541}" type="presParOf" srcId="{2231DA0F-A56D-42FF-84A7-B9AD7DD4CD8B}" destId="{99883A90-D997-4BE7-ABD4-FAB13F49262C}" srcOrd="5" destOrd="0" presId="urn:microsoft.com/office/officeart/2005/8/layout/radial1"/>
    <dgm:cxn modelId="{3E9F2F40-8DBF-44A3-99BC-A9254E38A20B}" type="presParOf" srcId="{99883A90-D997-4BE7-ABD4-FAB13F49262C}" destId="{0D750622-7556-4BFC-869C-C625B19010F5}" srcOrd="0" destOrd="0" presId="urn:microsoft.com/office/officeart/2005/8/layout/radial1"/>
    <dgm:cxn modelId="{C4B471FB-FD1D-40AB-A471-D8245AD85529}" type="presParOf" srcId="{2231DA0F-A56D-42FF-84A7-B9AD7DD4CD8B}" destId="{883F7A89-69B7-4FF7-8773-93E339D6A555}" srcOrd="6" destOrd="0" presId="urn:microsoft.com/office/officeart/2005/8/layout/radial1"/>
    <dgm:cxn modelId="{58A22D69-5F2B-49C9-945D-804097A75E1A}" type="presParOf" srcId="{2231DA0F-A56D-42FF-84A7-B9AD7DD4CD8B}" destId="{4903E8C6-5D51-4F0D-B98C-41E9FDAB7E8E}" srcOrd="7" destOrd="0" presId="urn:microsoft.com/office/officeart/2005/8/layout/radial1"/>
    <dgm:cxn modelId="{3C6FA4FD-DFE5-44EF-9FCC-6CAE198A9D58}" type="presParOf" srcId="{4903E8C6-5D51-4F0D-B98C-41E9FDAB7E8E}" destId="{68261981-17E8-497F-921E-485B354D7574}" srcOrd="0" destOrd="0" presId="urn:microsoft.com/office/officeart/2005/8/layout/radial1"/>
    <dgm:cxn modelId="{63DD7624-DA58-40C7-B564-7FC21AF2B434}" type="presParOf" srcId="{2231DA0F-A56D-42FF-84A7-B9AD7DD4CD8B}" destId="{4E39882E-1719-4C2F-9D37-78D4ACD964E4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586DF8-D29D-4805-A239-F4240D38DC59}" type="doc">
      <dgm:prSet loTypeId="urn:microsoft.com/office/officeart/2005/8/layout/process2" loCatId="process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AD8B91E9-F26E-4C12-BC50-43CBFFBB5E2E}">
      <dgm:prSet phldrT="[Text]"/>
      <dgm:spPr/>
      <dgm:t>
        <a:bodyPr anchor="ctr"/>
        <a:lstStyle/>
        <a:p>
          <a:pPr algn="ctr"/>
          <a:r>
            <a:rPr lang="en-US" dirty="0">
              <a:latin typeface="Times New Roman" pitchFamily="18" charset="0"/>
              <a:cs typeface="Times New Roman" pitchFamily="18" charset="0"/>
            </a:rPr>
            <a:t> Constraints	</a:t>
          </a:r>
        </a:p>
      </dgm:t>
    </dgm:pt>
    <dgm:pt modelId="{4F0BEA7D-4CCE-427A-8A28-35670B135D1B}" type="parTrans" cxnId="{324B4215-A7D6-4485-B61B-C58835DC59B8}">
      <dgm:prSet/>
      <dgm:spPr/>
      <dgm:t>
        <a:bodyPr/>
        <a:lstStyle/>
        <a:p>
          <a:endParaRPr lang="en-US"/>
        </a:p>
      </dgm:t>
    </dgm:pt>
    <dgm:pt modelId="{AD227A2F-26CB-4EDB-918A-A59B6FDB4BFF}" type="sibTrans" cxnId="{324B4215-A7D6-4485-B61B-C58835DC59B8}">
      <dgm:prSet/>
      <dgm:spPr/>
      <dgm:t>
        <a:bodyPr/>
        <a:lstStyle/>
        <a:p>
          <a:endParaRPr lang="en-US"/>
        </a:p>
      </dgm:t>
    </dgm:pt>
    <dgm:pt modelId="{4B686D66-3FEF-4DB6-9E62-587C360985DB}">
      <dgm:prSet phldrT="[Text]"/>
      <dgm:spPr/>
      <dgm:t>
        <a:bodyPr anchor="ctr"/>
        <a:lstStyle/>
        <a:p>
          <a:pPr algn="ctr"/>
          <a:r>
            <a:rPr lang="en-US" dirty="0">
              <a:latin typeface="Times New Roman" pitchFamily="18" charset="0"/>
              <a:cs typeface="Times New Roman" pitchFamily="18" charset="0"/>
            </a:rPr>
            <a:t>Verification</a:t>
          </a:r>
        </a:p>
      </dgm:t>
    </dgm:pt>
    <dgm:pt modelId="{816DE402-2424-4F2C-9D69-AFB4EA8E1A45}" type="parTrans" cxnId="{A15E088B-31AA-40AF-90F8-DBCA66A8CE05}">
      <dgm:prSet/>
      <dgm:spPr/>
      <dgm:t>
        <a:bodyPr/>
        <a:lstStyle/>
        <a:p>
          <a:endParaRPr lang="en-US"/>
        </a:p>
      </dgm:t>
    </dgm:pt>
    <dgm:pt modelId="{471FCB9C-E77A-4FD6-B44F-762F0C397EB8}" type="sibTrans" cxnId="{A15E088B-31AA-40AF-90F8-DBCA66A8CE05}">
      <dgm:prSet/>
      <dgm:spPr/>
      <dgm:t>
        <a:bodyPr/>
        <a:lstStyle/>
        <a:p>
          <a:endParaRPr lang="en-US"/>
        </a:p>
      </dgm:t>
    </dgm:pt>
    <dgm:pt modelId="{6A0740E2-1A55-4B91-B293-96506E63D277}">
      <dgm:prSet phldrT="[Text]"/>
      <dgm:spPr/>
      <dgm:t>
        <a:bodyPr anchor="ctr"/>
        <a:lstStyle/>
        <a:p>
          <a:pPr algn="ctr"/>
          <a:r>
            <a:rPr lang="en-US" dirty="0">
              <a:latin typeface="Times New Roman" pitchFamily="18" charset="0"/>
              <a:cs typeface="Times New Roman" pitchFamily="18" charset="0"/>
            </a:rPr>
            <a:t>Regenerate</a:t>
          </a:r>
        </a:p>
      </dgm:t>
    </dgm:pt>
    <dgm:pt modelId="{1C6D848F-120B-42AA-A55C-CCD13A327C4E}" type="parTrans" cxnId="{8E875208-9F43-486B-801E-FF2FCDDDE378}">
      <dgm:prSet/>
      <dgm:spPr/>
      <dgm:t>
        <a:bodyPr/>
        <a:lstStyle/>
        <a:p>
          <a:endParaRPr lang="en-US"/>
        </a:p>
      </dgm:t>
    </dgm:pt>
    <dgm:pt modelId="{BE155AAE-EF62-4418-8D33-D370EA3AE77D}" type="sibTrans" cxnId="{8E875208-9F43-486B-801E-FF2FCDDDE378}">
      <dgm:prSet/>
      <dgm:spPr/>
      <dgm:t>
        <a:bodyPr anchor="ctr"/>
        <a:lstStyle/>
        <a:p>
          <a:pPr algn="ctr"/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AB9A2B6-7708-4C0F-AF2F-714C882CE7E2}">
      <dgm:prSet phldrT="[Text]"/>
      <dgm:spPr/>
      <dgm:t>
        <a:bodyPr anchor="ctr"/>
        <a:lstStyle/>
        <a:p>
          <a:pPr algn="ctr"/>
          <a:r>
            <a:rPr lang="en-US" dirty="0">
              <a:latin typeface="Times New Roman" pitchFamily="18" charset="0"/>
              <a:cs typeface="Times New Roman" pitchFamily="18" charset="0"/>
            </a:rPr>
            <a:t>Timetable</a:t>
          </a:r>
        </a:p>
      </dgm:t>
    </dgm:pt>
    <dgm:pt modelId="{3491B35D-4EF4-456A-882A-B80448DD76C3}" type="parTrans" cxnId="{D0246994-E329-4C08-BCAF-F6EC6DFB60A6}">
      <dgm:prSet/>
      <dgm:spPr/>
      <dgm:t>
        <a:bodyPr/>
        <a:lstStyle/>
        <a:p>
          <a:endParaRPr lang="en-US"/>
        </a:p>
      </dgm:t>
    </dgm:pt>
    <dgm:pt modelId="{27ED3888-B625-4BD3-8C61-717A0804E384}" type="sibTrans" cxnId="{D0246994-E329-4C08-BCAF-F6EC6DFB60A6}">
      <dgm:prSet/>
      <dgm:spPr/>
      <dgm:t>
        <a:bodyPr/>
        <a:lstStyle/>
        <a:p>
          <a:endParaRPr lang="en-US"/>
        </a:p>
      </dgm:t>
    </dgm:pt>
    <dgm:pt modelId="{E610F6D7-1CFB-4E07-BED6-5315EA39C91C}" type="pres">
      <dgm:prSet presAssocID="{A6586DF8-D29D-4805-A239-F4240D38DC59}" presName="linearFlow" presStyleCnt="0">
        <dgm:presLayoutVars>
          <dgm:resizeHandles val="exact"/>
        </dgm:presLayoutVars>
      </dgm:prSet>
      <dgm:spPr/>
    </dgm:pt>
    <dgm:pt modelId="{6FB9FB48-2781-4CAB-A9EF-A4BF70898A5E}" type="pres">
      <dgm:prSet presAssocID="{AD8B91E9-F26E-4C12-BC50-43CBFFBB5E2E}" presName="node" presStyleLbl="node1" presStyleIdx="0" presStyleCnt="4">
        <dgm:presLayoutVars>
          <dgm:bulletEnabled val="1"/>
        </dgm:presLayoutVars>
      </dgm:prSet>
      <dgm:spPr/>
    </dgm:pt>
    <dgm:pt modelId="{3D0D1D80-0937-4684-87A4-D29CA1D0338C}" type="pres">
      <dgm:prSet presAssocID="{AD227A2F-26CB-4EDB-918A-A59B6FDB4BFF}" presName="sibTrans" presStyleLbl="sibTrans2D1" presStyleIdx="0" presStyleCnt="3"/>
      <dgm:spPr/>
    </dgm:pt>
    <dgm:pt modelId="{E3287908-5926-40BE-A3CA-101015E2CD10}" type="pres">
      <dgm:prSet presAssocID="{AD227A2F-26CB-4EDB-918A-A59B6FDB4BFF}" presName="connectorText" presStyleLbl="sibTrans2D1" presStyleIdx="0" presStyleCnt="3"/>
      <dgm:spPr/>
    </dgm:pt>
    <dgm:pt modelId="{D1ED8B56-DA10-4CD9-83EB-13D88845C584}" type="pres">
      <dgm:prSet presAssocID="{4B686D66-3FEF-4DB6-9E62-587C360985DB}" presName="node" presStyleLbl="node1" presStyleIdx="1" presStyleCnt="4">
        <dgm:presLayoutVars>
          <dgm:bulletEnabled val="1"/>
        </dgm:presLayoutVars>
      </dgm:prSet>
      <dgm:spPr/>
    </dgm:pt>
    <dgm:pt modelId="{25BDE0E3-59F8-4385-A353-E164B53B3A0B}" type="pres">
      <dgm:prSet presAssocID="{471FCB9C-E77A-4FD6-B44F-762F0C397EB8}" presName="sibTrans" presStyleLbl="sibTrans2D1" presStyleIdx="1" presStyleCnt="3"/>
      <dgm:spPr/>
    </dgm:pt>
    <dgm:pt modelId="{AD8E3365-DFB5-4FB3-B8F5-8E2C34891E28}" type="pres">
      <dgm:prSet presAssocID="{471FCB9C-E77A-4FD6-B44F-762F0C397EB8}" presName="connectorText" presStyleLbl="sibTrans2D1" presStyleIdx="1" presStyleCnt="3"/>
      <dgm:spPr/>
    </dgm:pt>
    <dgm:pt modelId="{30974501-FFD3-46F3-8303-D58C612C1DA7}" type="pres">
      <dgm:prSet presAssocID="{6A0740E2-1A55-4B91-B293-96506E63D277}" presName="node" presStyleLbl="node1" presStyleIdx="2" presStyleCnt="4">
        <dgm:presLayoutVars>
          <dgm:bulletEnabled val="1"/>
        </dgm:presLayoutVars>
      </dgm:prSet>
      <dgm:spPr/>
    </dgm:pt>
    <dgm:pt modelId="{54899910-E403-4F76-BA66-82E8AEF35BC2}" type="pres">
      <dgm:prSet presAssocID="{BE155AAE-EF62-4418-8D33-D370EA3AE77D}" presName="sibTrans" presStyleLbl="sibTrans2D1" presStyleIdx="2" presStyleCnt="3"/>
      <dgm:spPr/>
    </dgm:pt>
    <dgm:pt modelId="{E4BFBBC0-7F74-40FF-8F05-B8ADEC87DBC4}" type="pres">
      <dgm:prSet presAssocID="{BE155AAE-EF62-4418-8D33-D370EA3AE77D}" presName="connectorText" presStyleLbl="sibTrans2D1" presStyleIdx="2" presStyleCnt="3"/>
      <dgm:spPr/>
    </dgm:pt>
    <dgm:pt modelId="{C713AD86-15AC-4E83-9BC7-490336E028BB}" type="pres">
      <dgm:prSet presAssocID="{6AB9A2B6-7708-4C0F-AF2F-714C882CE7E2}" presName="node" presStyleLbl="node1" presStyleIdx="3" presStyleCnt="4">
        <dgm:presLayoutVars>
          <dgm:bulletEnabled val="1"/>
        </dgm:presLayoutVars>
      </dgm:prSet>
      <dgm:spPr/>
    </dgm:pt>
  </dgm:ptLst>
  <dgm:cxnLst>
    <dgm:cxn modelId="{B8615637-2154-41E6-8E23-DF90AE4DD7C7}" type="presOf" srcId="{BE155AAE-EF62-4418-8D33-D370EA3AE77D}" destId="{E4BFBBC0-7F74-40FF-8F05-B8ADEC87DBC4}" srcOrd="1" destOrd="0" presId="urn:microsoft.com/office/officeart/2005/8/layout/process2"/>
    <dgm:cxn modelId="{324B4215-A7D6-4485-B61B-C58835DC59B8}" srcId="{A6586DF8-D29D-4805-A239-F4240D38DC59}" destId="{AD8B91E9-F26E-4C12-BC50-43CBFFBB5E2E}" srcOrd="0" destOrd="0" parTransId="{4F0BEA7D-4CCE-427A-8A28-35670B135D1B}" sibTransId="{AD227A2F-26CB-4EDB-918A-A59B6FDB4BFF}"/>
    <dgm:cxn modelId="{C136D01F-FEEE-43C8-B029-36C656CFE470}" type="presOf" srcId="{AD8B91E9-F26E-4C12-BC50-43CBFFBB5E2E}" destId="{6FB9FB48-2781-4CAB-A9EF-A4BF70898A5E}" srcOrd="0" destOrd="0" presId="urn:microsoft.com/office/officeart/2005/8/layout/process2"/>
    <dgm:cxn modelId="{3EBC81E1-6864-4878-9FDF-F11A1449A068}" type="presOf" srcId="{6A0740E2-1A55-4B91-B293-96506E63D277}" destId="{30974501-FFD3-46F3-8303-D58C612C1DA7}" srcOrd="0" destOrd="0" presId="urn:microsoft.com/office/officeart/2005/8/layout/process2"/>
    <dgm:cxn modelId="{D0246994-E329-4C08-BCAF-F6EC6DFB60A6}" srcId="{A6586DF8-D29D-4805-A239-F4240D38DC59}" destId="{6AB9A2B6-7708-4C0F-AF2F-714C882CE7E2}" srcOrd="3" destOrd="0" parTransId="{3491B35D-4EF4-456A-882A-B80448DD76C3}" sibTransId="{27ED3888-B625-4BD3-8C61-717A0804E384}"/>
    <dgm:cxn modelId="{9AE6AE45-4BFC-45ED-851C-C77E64C7D278}" type="presOf" srcId="{AD227A2F-26CB-4EDB-918A-A59B6FDB4BFF}" destId="{3D0D1D80-0937-4684-87A4-D29CA1D0338C}" srcOrd="0" destOrd="0" presId="urn:microsoft.com/office/officeart/2005/8/layout/process2"/>
    <dgm:cxn modelId="{CDF87D3B-245D-42B8-BA7B-CE72693E01F8}" type="presOf" srcId="{471FCB9C-E77A-4FD6-B44F-762F0C397EB8}" destId="{25BDE0E3-59F8-4385-A353-E164B53B3A0B}" srcOrd="0" destOrd="0" presId="urn:microsoft.com/office/officeart/2005/8/layout/process2"/>
    <dgm:cxn modelId="{8E875208-9F43-486B-801E-FF2FCDDDE378}" srcId="{A6586DF8-D29D-4805-A239-F4240D38DC59}" destId="{6A0740E2-1A55-4B91-B293-96506E63D277}" srcOrd="2" destOrd="0" parTransId="{1C6D848F-120B-42AA-A55C-CCD13A327C4E}" sibTransId="{BE155AAE-EF62-4418-8D33-D370EA3AE77D}"/>
    <dgm:cxn modelId="{B9F32DBE-8936-46F5-BD5C-3C7AB4F6092B}" type="presOf" srcId="{A6586DF8-D29D-4805-A239-F4240D38DC59}" destId="{E610F6D7-1CFB-4E07-BED6-5315EA39C91C}" srcOrd="0" destOrd="0" presId="urn:microsoft.com/office/officeart/2005/8/layout/process2"/>
    <dgm:cxn modelId="{A15E088B-31AA-40AF-90F8-DBCA66A8CE05}" srcId="{A6586DF8-D29D-4805-A239-F4240D38DC59}" destId="{4B686D66-3FEF-4DB6-9E62-587C360985DB}" srcOrd="1" destOrd="0" parTransId="{816DE402-2424-4F2C-9D69-AFB4EA8E1A45}" sibTransId="{471FCB9C-E77A-4FD6-B44F-762F0C397EB8}"/>
    <dgm:cxn modelId="{5AEA7228-A390-4681-96DD-8610E39DEF15}" type="presOf" srcId="{AD227A2F-26CB-4EDB-918A-A59B6FDB4BFF}" destId="{E3287908-5926-40BE-A3CA-101015E2CD10}" srcOrd="1" destOrd="0" presId="urn:microsoft.com/office/officeart/2005/8/layout/process2"/>
    <dgm:cxn modelId="{22BB44A3-CEDD-4995-84E0-0AF2B1555D9B}" type="presOf" srcId="{4B686D66-3FEF-4DB6-9E62-587C360985DB}" destId="{D1ED8B56-DA10-4CD9-83EB-13D88845C584}" srcOrd="0" destOrd="0" presId="urn:microsoft.com/office/officeart/2005/8/layout/process2"/>
    <dgm:cxn modelId="{AAE5DD69-FE58-4E5B-BCF7-7AC17C7286C8}" type="presOf" srcId="{BE155AAE-EF62-4418-8D33-D370EA3AE77D}" destId="{54899910-E403-4F76-BA66-82E8AEF35BC2}" srcOrd="0" destOrd="0" presId="urn:microsoft.com/office/officeart/2005/8/layout/process2"/>
    <dgm:cxn modelId="{2C6DF288-5A43-45D3-80EF-CC694CCD15AA}" type="presOf" srcId="{471FCB9C-E77A-4FD6-B44F-762F0C397EB8}" destId="{AD8E3365-DFB5-4FB3-B8F5-8E2C34891E28}" srcOrd="1" destOrd="0" presId="urn:microsoft.com/office/officeart/2005/8/layout/process2"/>
    <dgm:cxn modelId="{B7D42225-9648-438F-8A27-FC0CF793BCEE}" type="presOf" srcId="{6AB9A2B6-7708-4C0F-AF2F-714C882CE7E2}" destId="{C713AD86-15AC-4E83-9BC7-490336E028BB}" srcOrd="0" destOrd="0" presId="urn:microsoft.com/office/officeart/2005/8/layout/process2"/>
    <dgm:cxn modelId="{AEF3A05D-AB83-44A7-A8CB-BA8E9E746B7A}" type="presParOf" srcId="{E610F6D7-1CFB-4E07-BED6-5315EA39C91C}" destId="{6FB9FB48-2781-4CAB-A9EF-A4BF70898A5E}" srcOrd="0" destOrd="0" presId="urn:microsoft.com/office/officeart/2005/8/layout/process2"/>
    <dgm:cxn modelId="{CB20C8FA-8B7B-4241-BEE2-12B351DD67FE}" type="presParOf" srcId="{E610F6D7-1CFB-4E07-BED6-5315EA39C91C}" destId="{3D0D1D80-0937-4684-87A4-D29CA1D0338C}" srcOrd="1" destOrd="0" presId="urn:microsoft.com/office/officeart/2005/8/layout/process2"/>
    <dgm:cxn modelId="{BB6B25AC-B781-4AA5-B92C-F23E731E5298}" type="presParOf" srcId="{3D0D1D80-0937-4684-87A4-D29CA1D0338C}" destId="{E3287908-5926-40BE-A3CA-101015E2CD10}" srcOrd="0" destOrd="0" presId="urn:microsoft.com/office/officeart/2005/8/layout/process2"/>
    <dgm:cxn modelId="{771A6376-0A99-4261-B132-52CAEB040244}" type="presParOf" srcId="{E610F6D7-1CFB-4E07-BED6-5315EA39C91C}" destId="{D1ED8B56-DA10-4CD9-83EB-13D88845C584}" srcOrd="2" destOrd="0" presId="urn:microsoft.com/office/officeart/2005/8/layout/process2"/>
    <dgm:cxn modelId="{3DF27EBE-A5B1-474E-88A5-272964B70292}" type="presParOf" srcId="{E610F6D7-1CFB-4E07-BED6-5315EA39C91C}" destId="{25BDE0E3-59F8-4385-A353-E164B53B3A0B}" srcOrd="3" destOrd="0" presId="urn:microsoft.com/office/officeart/2005/8/layout/process2"/>
    <dgm:cxn modelId="{901045F7-EBE2-49BB-99BC-6DFC77E59DCF}" type="presParOf" srcId="{25BDE0E3-59F8-4385-A353-E164B53B3A0B}" destId="{AD8E3365-DFB5-4FB3-B8F5-8E2C34891E28}" srcOrd="0" destOrd="0" presId="urn:microsoft.com/office/officeart/2005/8/layout/process2"/>
    <dgm:cxn modelId="{3F7730EF-7EC2-453E-978D-B34C73D6E692}" type="presParOf" srcId="{E610F6D7-1CFB-4E07-BED6-5315EA39C91C}" destId="{30974501-FFD3-46F3-8303-D58C612C1DA7}" srcOrd="4" destOrd="0" presId="urn:microsoft.com/office/officeart/2005/8/layout/process2"/>
    <dgm:cxn modelId="{3EC837F5-67F2-480D-AD9C-C8D9E6984823}" type="presParOf" srcId="{E610F6D7-1CFB-4E07-BED6-5315EA39C91C}" destId="{54899910-E403-4F76-BA66-82E8AEF35BC2}" srcOrd="5" destOrd="0" presId="urn:microsoft.com/office/officeart/2005/8/layout/process2"/>
    <dgm:cxn modelId="{F6A6D68B-2D0D-4240-BCAC-112C8CB5693A}" type="presParOf" srcId="{54899910-E403-4F76-BA66-82E8AEF35BC2}" destId="{E4BFBBC0-7F74-40FF-8F05-B8ADEC87DBC4}" srcOrd="0" destOrd="0" presId="urn:microsoft.com/office/officeart/2005/8/layout/process2"/>
    <dgm:cxn modelId="{7A48FCE7-D924-40DA-8567-E94373350F97}" type="presParOf" srcId="{E610F6D7-1CFB-4E07-BED6-5315EA39C91C}" destId="{C713AD86-15AC-4E83-9BC7-490336E028BB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D2789-28CD-4CC8-BE54-3536130B77CB}">
      <dsp:nvSpPr>
        <dsp:cNvPr id="0" name=""/>
        <dsp:cNvSpPr/>
      </dsp:nvSpPr>
      <dsp:spPr>
        <a:xfrm>
          <a:off x="3428997" y="2514601"/>
          <a:ext cx="1600204" cy="1066797"/>
        </a:xfrm>
        <a:prstGeom prst="flowChartTerminator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Raleway SemiBold" pitchFamily="34" charset="0"/>
            </a:rPr>
            <a:t>Necessity</a:t>
          </a:r>
        </a:p>
      </dsp:txBody>
      <dsp:txXfrm>
        <a:off x="3504414" y="2670818"/>
        <a:ext cx="1449370" cy="754363"/>
      </dsp:txXfrm>
    </dsp:sp>
    <dsp:sp modelId="{09B4CC5E-DF4C-4A6F-BD6E-BD9A06FB2F56}">
      <dsp:nvSpPr>
        <dsp:cNvPr id="0" name=""/>
        <dsp:cNvSpPr/>
      </dsp:nvSpPr>
      <dsp:spPr>
        <a:xfrm rot="16200000">
          <a:off x="3771898" y="2039544"/>
          <a:ext cx="914403" cy="35710"/>
        </a:xfrm>
        <a:custGeom>
          <a:avLst/>
          <a:gdLst/>
          <a:ahLst/>
          <a:cxnLst/>
          <a:rect l="0" t="0" r="0" b="0"/>
          <a:pathLst>
            <a:path>
              <a:moveTo>
                <a:pt x="0" y="17855"/>
              </a:moveTo>
              <a:lnTo>
                <a:pt x="914403" y="178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06239" y="2034539"/>
        <a:ext cx="45720" cy="45720"/>
      </dsp:txXfrm>
    </dsp:sp>
    <dsp:sp modelId="{047D4D36-ADB5-45DD-BB7A-BCAE02D6E72C}">
      <dsp:nvSpPr>
        <dsp:cNvPr id="0" name=""/>
        <dsp:cNvSpPr/>
      </dsp:nvSpPr>
      <dsp:spPr>
        <a:xfrm>
          <a:off x="3175927" y="125138"/>
          <a:ext cx="2106344" cy="1475058"/>
        </a:xfrm>
        <a:prstGeom prst="flowChartTerminator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aleway SemiBold" pitchFamily="34" charset="0"/>
            </a:rPr>
            <a:t>Need for effective utilization of resources</a:t>
          </a:r>
        </a:p>
      </dsp:txBody>
      <dsp:txXfrm>
        <a:off x="3275198" y="341138"/>
        <a:ext cx="1907802" cy="1043058"/>
      </dsp:txXfrm>
    </dsp:sp>
    <dsp:sp modelId="{04E02F99-DC6E-4BDA-BD5A-6946C9DBCF43}">
      <dsp:nvSpPr>
        <dsp:cNvPr id="0" name=""/>
        <dsp:cNvSpPr/>
      </dsp:nvSpPr>
      <dsp:spPr>
        <a:xfrm>
          <a:off x="5029202" y="3030144"/>
          <a:ext cx="332057" cy="35710"/>
        </a:xfrm>
        <a:custGeom>
          <a:avLst/>
          <a:gdLst/>
          <a:ahLst/>
          <a:cxnLst/>
          <a:rect l="0" t="0" r="0" b="0"/>
          <a:pathLst>
            <a:path>
              <a:moveTo>
                <a:pt x="0" y="17855"/>
              </a:moveTo>
              <a:lnTo>
                <a:pt x="332057" y="178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86929" y="3039698"/>
        <a:ext cx="16602" cy="16602"/>
      </dsp:txXfrm>
    </dsp:sp>
    <dsp:sp modelId="{8F3C7936-4B65-4A32-8CB1-162A50D3AB12}">
      <dsp:nvSpPr>
        <dsp:cNvPr id="0" name=""/>
        <dsp:cNvSpPr/>
      </dsp:nvSpPr>
      <dsp:spPr>
        <a:xfrm>
          <a:off x="5361259" y="2310470"/>
          <a:ext cx="2106344" cy="1475058"/>
        </a:xfrm>
        <a:prstGeom prst="flowChartTerminator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aleway SemiBold" pitchFamily="34" charset="0"/>
            </a:rPr>
            <a:t>A very tedious task but has multidisciplinary applications </a:t>
          </a:r>
        </a:p>
      </dsp:txBody>
      <dsp:txXfrm>
        <a:off x="5460530" y="2526470"/>
        <a:ext cx="1907802" cy="1043058"/>
      </dsp:txXfrm>
    </dsp:sp>
    <dsp:sp modelId="{99883A90-D997-4BE7-ABD4-FAB13F49262C}">
      <dsp:nvSpPr>
        <dsp:cNvPr id="0" name=""/>
        <dsp:cNvSpPr/>
      </dsp:nvSpPr>
      <dsp:spPr>
        <a:xfrm rot="5400000">
          <a:off x="3771898" y="4020745"/>
          <a:ext cx="914403" cy="35710"/>
        </a:xfrm>
        <a:custGeom>
          <a:avLst/>
          <a:gdLst/>
          <a:ahLst/>
          <a:cxnLst/>
          <a:rect l="0" t="0" r="0" b="0"/>
          <a:pathLst>
            <a:path>
              <a:moveTo>
                <a:pt x="0" y="17855"/>
              </a:moveTo>
              <a:lnTo>
                <a:pt x="914403" y="178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06239" y="4015740"/>
        <a:ext cx="45720" cy="45720"/>
      </dsp:txXfrm>
    </dsp:sp>
    <dsp:sp modelId="{883F7A89-69B7-4FF7-8773-93E339D6A555}">
      <dsp:nvSpPr>
        <dsp:cNvPr id="0" name=""/>
        <dsp:cNvSpPr/>
      </dsp:nvSpPr>
      <dsp:spPr>
        <a:xfrm>
          <a:off x="3175927" y="4495802"/>
          <a:ext cx="2106344" cy="1475058"/>
        </a:xfrm>
        <a:prstGeom prst="flowChartTerminator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aleway SemiBold" pitchFamily="34" charset="0"/>
            </a:rPr>
            <a:t>Enumeration and other deterministic methods fail</a:t>
          </a:r>
        </a:p>
      </dsp:txBody>
      <dsp:txXfrm>
        <a:off x="3275198" y="4711802"/>
        <a:ext cx="1907802" cy="1043058"/>
      </dsp:txXfrm>
    </dsp:sp>
    <dsp:sp modelId="{4903E8C6-5D51-4F0D-B98C-41E9FDAB7E8E}">
      <dsp:nvSpPr>
        <dsp:cNvPr id="0" name=""/>
        <dsp:cNvSpPr/>
      </dsp:nvSpPr>
      <dsp:spPr>
        <a:xfrm rot="10800000">
          <a:off x="3096940" y="3030144"/>
          <a:ext cx="332057" cy="35710"/>
        </a:xfrm>
        <a:custGeom>
          <a:avLst/>
          <a:gdLst/>
          <a:ahLst/>
          <a:cxnLst/>
          <a:rect l="0" t="0" r="0" b="0"/>
          <a:pathLst>
            <a:path>
              <a:moveTo>
                <a:pt x="0" y="17855"/>
              </a:moveTo>
              <a:lnTo>
                <a:pt x="332057" y="178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254667" y="3039698"/>
        <a:ext cx="16602" cy="16602"/>
      </dsp:txXfrm>
    </dsp:sp>
    <dsp:sp modelId="{4E39882E-1719-4C2F-9D37-78D4ACD964E4}">
      <dsp:nvSpPr>
        <dsp:cNvPr id="0" name=""/>
        <dsp:cNvSpPr/>
      </dsp:nvSpPr>
      <dsp:spPr>
        <a:xfrm>
          <a:off x="990595" y="2310470"/>
          <a:ext cx="2106344" cy="1475058"/>
        </a:xfrm>
        <a:prstGeom prst="flowChartTerminator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aleway SemiBold" pitchFamily="34" charset="0"/>
            </a:rPr>
            <a:t>Mostly done manually and is time consuming</a:t>
          </a:r>
        </a:p>
      </dsp:txBody>
      <dsp:txXfrm>
        <a:off x="1089866" y="2526470"/>
        <a:ext cx="1907802" cy="10430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FB48-2781-4CAB-A9EF-A4BF70898A5E}">
      <dsp:nvSpPr>
        <dsp:cNvPr id="0" name=""/>
        <dsp:cNvSpPr/>
      </dsp:nvSpPr>
      <dsp:spPr>
        <a:xfrm>
          <a:off x="2383631" y="1984"/>
          <a:ext cx="1328737" cy="738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itchFamily="18" charset="0"/>
              <a:cs typeface="Times New Roman" pitchFamily="18" charset="0"/>
            </a:rPr>
            <a:t> Constraints	</a:t>
          </a:r>
        </a:p>
      </dsp:txBody>
      <dsp:txXfrm>
        <a:off x="2405252" y="23605"/>
        <a:ext cx="1285495" cy="694945"/>
      </dsp:txXfrm>
    </dsp:sp>
    <dsp:sp modelId="{3D0D1D80-0937-4684-87A4-D29CA1D0338C}">
      <dsp:nvSpPr>
        <dsp:cNvPr id="0" name=""/>
        <dsp:cNvSpPr/>
      </dsp:nvSpPr>
      <dsp:spPr>
        <a:xfrm rot="5400000">
          <a:off x="2909589" y="758626"/>
          <a:ext cx="276820" cy="3321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2948344" y="786308"/>
        <a:ext cx="199310" cy="193774"/>
      </dsp:txXfrm>
    </dsp:sp>
    <dsp:sp modelId="{D1ED8B56-DA10-4CD9-83EB-13D88845C584}">
      <dsp:nvSpPr>
        <dsp:cNvPr id="0" name=""/>
        <dsp:cNvSpPr/>
      </dsp:nvSpPr>
      <dsp:spPr>
        <a:xfrm>
          <a:off x="2383631" y="1109265"/>
          <a:ext cx="1328737" cy="738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itchFamily="18" charset="0"/>
              <a:cs typeface="Times New Roman" pitchFamily="18" charset="0"/>
            </a:rPr>
            <a:t>Verification</a:t>
          </a:r>
        </a:p>
      </dsp:txBody>
      <dsp:txXfrm>
        <a:off x="2405252" y="1130886"/>
        <a:ext cx="1285495" cy="694945"/>
      </dsp:txXfrm>
    </dsp:sp>
    <dsp:sp modelId="{25BDE0E3-59F8-4385-A353-E164B53B3A0B}">
      <dsp:nvSpPr>
        <dsp:cNvPr id="0" name=""/>
        <dsp:cNvSpPr/>
      </dsp:nvSpPr>
      <dsp:spPr>
        <a:xfrm rot="5400000">
          <a:off x="2909589" y="1865907"/>
          <a:ext cx="276820" cy="3321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187556"/>
                <a:satOff val="-3464"/>
                <a:lumOff val="16063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187556"/>
                <a:satOff val="-3464"/>
                <a:lumOff val="16063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187556"/>
                <a:satOff val="-3464"/>
                <a:lumOff val="160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2948344" y="1893589"/>
        <a:ext cx="199310" cy="193774"/>
      </dsp:txXfrm>
    </dsp:sp>
    <dsp:sp modelId="{30974501-FFD3-46F3-8303-D58C612C1DA7}">
      <dsp:nvSpPr>
        <dsp:cNvPr id="0" name=""/>
        <dsp:cNvSpPr/>
      </dsp:nvSpPr>
      <dsp:spPr>
        <a:xfrm>
          <a:off x="2383631" y="2216546"/>
          <a:ext cx="1328737" cy="738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itchFamily="18" charset="0"/>
              <a:cs typeface="Times New Roman" pitchFamily="18" charset="0"/>
            </a:rPr>
            <a:t>Regenerate</a:t>
          </a:r>
        </a:p>
      </dsp:txBody>
      <dsp:txXfrm>
        <a:off x="2405252" y="2238167"/>
        <a:ext cx="1285495" cy="694945"/>
      </dsp:txXfrm>
    </dsp:sp>
    <dsp:sp modelId="{54899910-E403-4F76-BA66-82E8AEF35BC2}">
      <dsp:nvSpPr>
        <dsp:cNvPr id="0" name=""/>
        <dsp:cNvSpPr/>
      </dsp:nvSpPr>
      <dsp:spPr>
        <a:xfrm rot="5400000">
          <a:off x="2909589" y="2973189"/>
          <a:ext cx="276820" cy="3321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375112"/>
                <a:satOff val="-6927"/>
                <a:lumOff val="32127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375112"/>
                <a:satOff val="-6927"/>
                <a:lumOff val="32127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375112"/>
                <a:satOff val="-6927"/>
                <a:lumOff val="3212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Times New Roman" pitchFamily="18" charset="0"/>
            <a:cs typeface="Times New Roman" pitchFamily="18" charset="0"/>
          </a:endParaRPr>
        </a:p>
      </dsp:txBody>
      <dsp:txXfrm rot="-5400000">
        <a:off x="2948344" y="3000871"/>
        <a:ext cx="199310" cy="193774"/>
      </dsp:txXfrm>
    </dsp:sp>
    <dsp:sp modelId="{C713AD86-15AC-4E83-9BC7-490336E028BB}">
      <dsp:nvSpPr>
        <dsp:cNvPr id="0" name=""/>
        <dsp:cNvSpPr/>
      </dsp:nvSpPr>
      <dsp:spPr>
        <a:xfrm>
          <a:off x="2383631" y="3323828"/>
          <a:ext cx="1328737" cy="7381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itchFamily="18" charset="0"/>
              <a:cs typeface="Times New Roman" pitchFamily="18" charset="0"/>
            </a:rPr>
            <a:t>Timetable</a:t>
          </a:r>
        </a:p>
      </dsp:txBody>
      <dsp:txXfrm>
        <a:off x="2405252" y="3345449"/>
        <a:ext cx="1285495" cy="694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74F0-70F0-4929-BAEB-A24815FE33B6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9F87-5B80-4DC1-8AB7-77E24B35EB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74F0-70F0-4929-BAEB-A24815FE33B6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9F87-5B80-4DC1-8AB7-77E24B35EB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74F0-70F0-4929-BAEB-A24815FE33B6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9F87-5B80-4DC1-8AB7-77E24B35EB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74F0-70F0-4929-BAEB-A24815FE33B6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9F87-5B80-4DC1-8AB7-77E24B35EB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74F0-70F0-4929-BAEB-A24815FE33B6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9F87-5B80-4DC1-8AB7-77E24B35EB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74F0-70F0-4929-BAEB-A24815FE33B6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9F87-5B80-4DC1-8AB7-77E24B35EB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74F0-70F0-4929-BAEB-A24815FE33B6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9F87-5B80-4DC1-8AB7-77E24B35EB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74F0-70F0-4929-BAEB-A24815FE33B6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9F87-5B80-4DC1-8AB7-77E24B35EB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74F0-70F0-4929-BAEB-A24815FE33B6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9F87-5B80-4DC1-8AB7-77E24B35EB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74F0-70F0-4929-BAEB-A24815FE33B6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9F87-5B80-4DC1-8AB7-77E24B35EB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74F0-70F0-4929-BAEB-A24815FE33B6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9F87-5B80-4DC1-8AB7-77E24B35EB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B74F0-70F0-4929-BAEB-A24815FE33B6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B9F87-5B80-4DC1-8AB7-77E24B35EB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Autofit/>
          </a:bodyPr>
          <a:lstStyle/>
          <a:p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Raleway SemiBold" pitchFamily="34" charset="0"/>
              </a:rPr>
              <a:t>Automatic Time Table Generation System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3657600"/>
            <a:ext cx="5257800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Raleway SemiBold" pitchFamily="34" charset="0"/>
                <a:ea typeface="+mj-ea"/>
                <a:cs typeface="+mj-cs"/>
              </a:rPr>
              <a:t>Samdharsi</a:t>
            </a:r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Raleway SemiBold" pitchFamily="34" charset="0"/>
                <a:ea typeface="+mj-ea"/>
                <a:cs typeface="+mj-cs"/>
              </a:rPr>
              <a:t> Kumar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uLnTx/>
                <a:uFillTx/>
                <a:latin typeface="Raleway SemiBold" pitchFamily="34" charset="0"/>
                <a:ea typeface="+mj-ea"/>
                <a:cs typeface="+mj-cs"/>
              </a:rPr>
              <a:t>Esha</a:t>
            </a:r>
            <a:r>
              <a:rPr kumimoji="0" lang="en-US" sz="2800" b="0" i="0" u="none" strike="noStrike" kern="1200" cap="none" spc="0" normalizeH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uLnTx/>
                <a:uFillTx/>
                <a:latin typeface="Raleway SemiBold" pitchFamily="34" charset="0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0" normalizeH="0" noProof="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uLnTx/>
                <a:uFillTx/>
                <a:latin typeface="Raleway SemiBold" pitchFamily="34" charset="0"/>
                <a:ea typeface="+mj-ea"/>
                <a:cs typeface="+mj-cs"/>
              </a:rPr>
              <a:t>Vijayvargiya</a:t>
            </a:r>
            <a:endParaRPr kumimoji="0" lang="en-US" sz="2800" b="0" i="0" u="none" strike="noStrike" kern="1200" cap="none" spc="0" normalizeH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uLnTx/>
              <a:uFillTx/>
              <a:latin typeface="Raleway SemiBold" pitchFamily="34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Raleway SemiBold" pitchFamily="34" charset="0"/>
                <a:ea typeface="+mj-ea"/>
                <a:cs typeface="+mj-cs"/>
              </a:rPr>
              <a:t>Harsh</a:t>
            </a:r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Raleway SemiBold" pitchFamily="34" charset="0"/>
                <a:ea typeface="+mj-ea"/>
                <a:cs typeface="+mj-cs"/>
              </a:rPr>
              <a:t> </a:t>
            </a:r>
            <a:r>
              <a:rPr lang="en-US" sz="2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Raleway SemiBold" pitchFamily="34" charset="0"/>
                <a:ea typeface="+mj-ea"/>
                <a:cs typeface="+mj-cs"/>
              </a:rPr>
              <a:t>Vyas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uLnTx/>
                <a:uFillTx/>
                <a:latin typeface="Raleway SemiBold" pitchFamily="34" charset="0"/>
                <a:ea typeface="+mj-ea"/>
                <a:cs typeface="+mj-cs"/>
              </a:rPr>
              <a:t>Kanishk</a:t>
            </a:r>
            <a:r>
              <a:rPr kumimoji="0" lang="en-US" sz="2800" b="0" i="0" u="none" strike="noStrike" kern="1200" cap="none" spc="0" normalizeH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uLnTx/>
                <a:uFillTx/>
                <a:latin typeface="Raleway SemiBold" pitchFamily="34" charset="0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0" normalizeH="0" noProof="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uLnTx/>
                <a:uFillTx/>
                <a:latin typeface="Raleway SemiBold" pitchFamily="34" charset="0"/>
                <a:ea typeface="+mj-ea"/>
                <a:cs typeface="+mj-cs"/>
              </a:rPr>
              <a:t>Sonee</a:t>
            </a:r>
            <a:endParaRPr kumimoji="0" lang="en-US" sz="2800" b="0" i="0" u="none" strike="noStrike" kern="1200" cap="none" spc="0" normalizeH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uLnTx/>
              <a:uFillTx/>
              <a:latin typeface="Raleway SemiBold" pitchFamily="34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aseline="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Raleway SemiBold" pitchFamily="34" charset="0"/>
                <a:ea typeface="+mj-ea"/>
                <a:cs typeface="+mj-cs"/>
              </a:rPr>
              <a:t>Sneha</a:t>
            </a:r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Raleway SemiBold" pitchFamily="34" charset="0"/>
                <a:ea typeface="+mj-ea"/>
                <a:cs typeface="+mj-cs"/>
              </a:rPr>
              <a:t> </a:t>
            </a:r>
            <a:r>
              <a:rPr lang="en-US" sz="2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Raleway SemiBold" pitchFamily="34" charset="0"/>
                <a:ea typeface="+mj-ea"/>
                <a:cs typeface="+mj-cs"/>
              </a:rPr>
              <a:t>Yadav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Raleway SemiBold" pitchFamily="34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uLnTx/>
                <a:uFillTx/>
                <a:latin typeface="Raleway SemiBold" pitchFamily="34" charset="0"/>
                <a:ea typeface="+mj-ea"/>
                <a:cs typeface="+mj-cs"/>
              </a:rPr>
              <a:t>Mayur</a:t>
            </a:r>
            <a:r>
              <a:rPr kumimoji="0" lang="en-US" sz="2800" b="0" i="0" u="none" strike="noStrike" kern="1200" cap="none" spc="0" normalizeH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uLnTx/>
                <a:uFillTx/>
                <a:latin typeface="Raleway SemiBold" pitchFamily="34" charset="0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0" normalizeH="0" noProof="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uLnTx/>
                <a:uFillTx/>
                <a:latin typeface="Raleway SemiBold" pitchFamily="34" charset="0"/>
                <a:ea typeface="+mj-ea"/>
                <a:cs typeface="+mj-cs"/>
              </a:rPr>
              <a:t>Singal</a:t>
            </a:r>
            <a:endParaRPr kumimoji="0" lang="en-US" sz="28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uLnTx/>
              <a:uFillTx/>
              <a:latin typeface="Raleway SemiBold" pitchFamily="34" charset="0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876800" y="3962400"/>
            <a:ext cx="3733800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uLnTx/>
                <a:uFillTx/>
                <a:latin typeface="Raleway SemiBold" pitchFamily="34" charset="0"/>
                <a:ea typeface="+mj-ea"/>
                <a:cs typeface="+mj-cs"/>
              </a:rPr>
              <a:t>Mentor</a:t>
            </a:r>
            <a:r>
              <a:rPr lang="en-US" sz="280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Raleway SemiBold" pitchFamily="34" charset="0"/>
                <a:ea typeface="+mj-ea"/>
                <a:cs typeface="+mj-cs"/>
              </a:rPr>
              <a:t>:</a:t>
            </a:r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Raleway SemiBold" pitchFamily="34" charset="0"/>
                <a:ea typeface="+mj-ea"/>
                <a:cs typeface="+mj-cs"/>
              </a:rPr>
              <a:t> </a:t>
            </a:r>
            <a:r>
              <a:rPr lang="en-US" sz="2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Raleway SemiBold" pitchFamily="34" charset="0"/>
                <a:ea typeface="+mj-ea"/>
                <a:cs typeface="+mj-cs"/>
              </a:rPr>
              <a:t>Neha</a:t>
            </a:r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Raleway SemiBold" pitchFamily="34" charset="0"/>
                <a:ea typeface="+mj-ea"/>
                <a:cs typeface="+mj-cs"/>
              </a:rPr>
              <a:t> </a:t>
            </a:r>
            <a:r>
              <a:rPr lang="en-US" sz="2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Raleway SemiBold" pitchFamily="34" charset="0"/>
                <a:ea typeface="+mj-ea"/>
                <a:cs typeface="+mj-cs"/>
              </a:rPr>
              <a:t>Patwari</a:t>
            </a:r>
            <a:endParaRPr kumimoji="0" lang="en-US" sz="28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uLnTx/>
              <a:uFillTx/>
              <a:latin typeface="Raleway SemiBol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663000"/>
            <a:ext cx="8763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Given these premises, the problem is described by:</a:t>
            </a: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pPr marL="292100" indent="-292100"/>
            <a:r>
              <a:rPr lang="en-US" sz="3200" dirty="0">
                <a:solidFill>
                  <a:schemeClr val="bg1"/>
                </a:solidFill>
              </a:rPr>
              <a:t>• A list of m teachers (10-12 in our case) </a:t>
            </a:r>
          </a:p>
          <a:p>
            <a:pPr marL="292100" indent="-292100"/>
            <a:r>
              <a:rPr lang="en-US" sz="3200" dirty="0">
                <a:solidFill>
                  <a:schemeClr val="bg1"/>
                </a:solidFill>
              </a:rPr>
              <a:t>• A list of p classrooms involved (10 for the two coupled sections)</a:t>
            </a:r>
          </a:p>
          <a:p>
            <a:pPr marL="292100" indent="-292100"/>
            <a:r>
              <a:rPr lang="en-US" sz="3200" dirty="0">
                <a:solidFill>
                  <a:schemeClr val="bg1"/>
                </a:solidFill>
              </a:rPr>
              <a:t> • A list of n weekly teaching hours for each class (30)</a:t>
            </a:r>
          </a:p>
          <a:p>
            <a:pPr marL="292100" indent="-292100"/>
            <a:r>
              <a:rPr lang="en-US" sz="3200" dirty="0">
                <a:solidFill>
                  <a:schemeClr val="bg1"/>
                </a:solidFill>
              </a:rPr>
              <a:t> • The curriculum of each class</a:t>
            </a:r>
          </a:p>
          <a:p>
            <a:pPr marL="292100" indent="-292100"/>
            <a:r>
              <a:rPr lang="en-US" sz="3200" dirty="0">
                <a:solidFill>
                  <a:schemeClr val="bg1"/>
                </a:solidFill>
              </a:rPr>
              <a:t> • Some external conditions (for example the hours during which some teachers are involved in other sections or activities)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04800" y="914400"/>
            <a:ext cx="8382000" cy="4648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u="sng" dirty="0">
                <a:solidFill>
                  <a:schemeClr val="bg1"/>
                </a:solidFill>
                <a:latin typeface="Raleway SemiBold" pitchFamily="34" charset="0"/>
                <a:ea typeface="+mj-ea"/>
                <a:cs typeface="+mj-cs"/>
              </a:rPr>
              <a:t>Constraints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u="sng" dirty="0">
              <a:solidFill>
                <a:schemeClr val="bg1"/>
              </a:solidFill>
              <a:latin typeface="Raleway SemiBold" pitchFamily="34" charset="0"/>
              <a:ea typeface="+mj-ea"/>
              <a:cs typeface="+mj-cs"/>
            </a:endParaRPr>
          </a:p>
          <a:p>
            <a:pPr marL="292100" indent="-292100"/>
            <a:r>
              <a:rPr lang="en-US" sz="3600" dirty="0">
                <a:solidFill>
                  <a:schemeClr val="bg1"/>
                </a:solidFill>
              </a:rPr>
              <a:t>• Every teacher and every class must be present in the timetable in a predefined number of hours</a:t>
            </a:r>
          </a:p>
          <a:p>
            <a:pPr marL="292100" indent="-292100"/>
            <a:r>
              <a:rPr lang="en-US" sz="3600" dirty="0">
                <a:solidFill>
                  <a:schemeClr val="bg1"/>
                </a:solidFill>
              </a:rPr>
              <a:t>• There may not be more than one teacher in the same class in the same hour</a:t>
            </a:r>
          </a:p>
          <a:p>
            <a:pPr marL="292100" indent="-292100"/>
            <a:r>
              <a:rPr lang="en-US" sz="3600" dirty="0">
                <a:solidFill>
                  <a:schemeClr val="bg1"/>
                </a:solidFill>
              </a:rPr>
              <a:t> • No teacher can be in two classes in the same hour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 SemiBol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524000" y="1905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5257800" y="6858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Students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6858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Lectures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8400" y="6858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Professors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419600" y="1600200"/>
            <a:ext cx="332184" cy="276820"/>
            <a:chOff x="2881907" y="786308"/>
            <a:chExt cx="332184" cy="276820"/>
          </a:xfrm>
        </p:grpSpPr>
        <p:sp>
          <p:nvSpPr>
            <p:cNvPr id="10" name="Right Arrow 9"/>
            <p:cNvSpPr/>
            <p:nvPr/>
          </p:nvSpPr>
          <p:spPr>
            <a:xfrm rot="5400000">
              <a:off x="2909589" y="758626"/>
              <a:ext cx="276820" cy="33218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ight Arrow 4"/>
            <p:cNvSpPr/>
            <p:nvPr/>
          </p:nvSpPr>
          <p:spPr>
            <a:xfrm>
              <a:off x="2948344" y="786308"/>
              <a:ext cx="199310" cy="1937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676400" y="457200"/>
            <a:ext cx="5564188" cy="1068388"/>
            <a:chOff x="1676400" y="381000"/>
            <a:chExt cx="5564188" cy="1068388"/>
          </a:xfrm>
        </p:grpSpPr>
        <p:cxnSp>
          <p:nvCxnSpPr>
            <p:cNvPr id="25" name="Straight Connector 24"/>
            <p:cNvCxnSpPr/>
            <p:nvPr/>
          </p:nvCxnSpPr>
          <p:spPr>
            <a:xfrm rot="5400000" flipH="1" flipV="1">
              <a:off x="1562894" y="494506"/>
              <a:ext cx="227806" cy="794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 flipV="1">
              <a:off x="1524794" y="1294606"/>
              <a:ext cx="304800" cy="1588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676400" y="381000"/>
              <a:ext cx="5562600" cy="1588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 flipH="1" flipV="1">
              <a:off x="7087394" y="532606"/>
              <a:ext cx="304800" cy="1588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 flipH="1" flipV="1">
              <a:off x="7087394" y="1294606"/>
              <a:ext cx="304800" cy="1588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76400" y="1447800"/>
              <a:ext cx="5562600" cy="1588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6553200" y="6858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Courses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6858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Classroom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909094"/>
            <a:ext cx="7772400" cy="10398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solidFill>
                  <a:schemeClr val="bg1"/>
                </a:solidFill>
                <a:latin typeface="Raleway SemiBold" pitchFamily="34" charset="0"/>
                <a:ea typeface="+mj-ea"/>
                <a:cs typeface="+mj-cs"/>
              </a:rPr>
              <a:t>Results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 SemiBol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777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4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909094"/>
            <a:ext cx="7772400" cy="10398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solidFill>
                  <a:schemeClr val="bg1"/>
                </a:solidFill>
                <a:latin typeface="Raleway SemiBold" pitchFamily="34" charset="0"/>
                <a:ea typeface="+mj-ea"/>
                <a:cs typeface="+mj-cs"/>
              </a:rPr>
              <a:t>Effectiveness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 SemiBol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2909094"/>
            <a:ext cx="8458200" cy="10398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solidFill>
                  <a:schemeClr val="bg1"/>
                </a:solidFill>
                <a:latin typeface="Raleway SemiBold" pitchFamily="34" charset="0"/>
                <a:ea typeface="+mj-ea"/>
                <a:cs typeface="+mj-cs"/>
              </a:rPr>
              <a:t>Possible Improvisations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 SemiBol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909094"/>
            <a:ext cx="7772400" cy="10398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solidFill>
                  <a:schemeClr val="bg1"/>
                </a:solidFill>
                <a:latin typeface="Raleway SemiBold" pitchFamily="34" charset="0"/>
                <a:ea typeface="+mj-ea"/>
                <a:cs typeface="+mj-cs"/>
              </a:rPr>
              <a:t>Conclusions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 SemiBol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381000" y="381000"/>
          <a:ext cx="84582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838200"/>
            <a:ext cx="7772400" cy="10398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solidFill>
                  <a:schemeClr val="bg1"/>
                </a:solidFill>
                <a:latin typeface="Raleway SemiBold" pitchFamily="34" charset="0"/>
                <a:ea typeface="+mj-ea"/>
                <a:cs typeface="+mj-cs"/>
              </a:rPr>
              <a:t>The Genetic Algorithm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 SemiBold" pitchFamily="34" charset="0"/>
              <a:ea typeface="+mj-ea"/>
              <a:cs typeface="+mj-cs"/>
            </a:endParaRPr>
          </a:p>
        </p:txBody>
      </p:sp>
      <p:sp>
        <p:nvSpPr>
          <p:cNvPr id="15364" name="AutoShape 4" descr="Image result for evolution of man to compu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6" name="AutoShape 6" descr="Image result for evolution of man to compu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8" name="AutoShape 8" descr="Image result for evolution of man to compu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0" name="AutoShape 10" descr="https://ramblingsofagodknowswhat.files.wordpress.com/2015/02/cropped-evolution-of-computer-man-616x22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2" name="AutoShape 12" descr="https://ramblingsofagodknowswhat.files.wordpress.com/2015/02/cropped-evolution-of-computer-man-616x22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4" name="AutoShape 14" descr="Image result for evolution of man to compu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6" name="AutoShape 16" descr="Image result for evolution of man to compu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8" name="AutoShape 18" descr="Image result for evolution of man to compu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82" name="AutoShape 22" descr="Image result for evolution of man to compu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84" name="AutoShape 24" descr="Image result for evolution of man to compu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91" name="AutoShape 31" descr="https://s-media-cache-ak0.pinimg.com/564x/98/b4/dd/98b4dd41b67ff6ec974f51f5c9ab700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22" descr="98b4dd41b67ff6ec974f51f5c9ab7007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grayscl/>
            <a:lum contrast="40000"/>
          </a:blip>
          <a:srcRect b="31726"/>
          <a:stretch>
            <a:fillRect/>
          </a:stretch>
        </p:blipFill>
        <p:spPr>
          <a:xfrm>
            <a:off x="762000" y="2184044"/>
            <a:ext cx="7696200" cy="414055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90600" y="22098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9CCFF"/>
                </a:solidFill>
                <a:latin typeface="Raleway Light" pitchFamily="34" charset="0"/>
              </a:rPr>
              <a:t>A simulation of one of the most powerful algorithmic processes found in nature itself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9600" y="457200"/>
            <a:ext cx="792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dirty="0">
                <a:solidFill>
                  <a:schemeClr val="bg1"/>
                </a:solidFill>
                <a:latin typeface="Raleway SemiBold" pitchFamily="34" charset="0"/>
                <a:ea typeface="+mj-ea"/>
                <a:cs typeface="+mj-cs"/>
              </a:rPr>
              <a:t>A computational paradigm useful for function optimization inspired from the study of natural processes. They use a population of possible solutions, which are concurrently subject to modifications aimed at the determination of the optimal solution.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 SemiBold" pitchFamily="34" charset="0"/>
              <a:ea typeface="+mj-ea"/>
              <a:cs typeface="+mj-cs"/>
            </a:endParaRPr>
          </a:p>
        </p:txBody>
      </p:sp>
      <p:pic>
        <p:nvPicPr>
          <p:cNvPr id="16388" name="Picture 4" descr="Image result for dna clip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4343400"/>
            <a:ext cx="3329521" cy="23378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www.me.udel.edu/research_groups/prasad/research/images/ga_flow_chart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-10000" contrast="20000"/>
          </a:blip>
          <a:srcRect/>
          <a:stretch>
            <a:fillRect/>
          </a:stretch>
        </p:blipFill>
        <p:spPr bwMode="auto">
          <a:xfrm>
            <a:off x="1168769" y="0"/>
            <a:ext cx="6844699" cy="6819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www.researchgate.net/profile/Mohammed_El-Shorbagy2/publication/305429630/figure/fig2/AS:385627016187907@1468952053802/Fig-IV-Roulette-wheel-selection-metho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"/>
            <a:ext cx="6934200" cy="63860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909094"/>
            <a:ext cx="7772400" cy="10398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 SemiBold" pitchFamily="34" charset="0"/>
                <a:ea typeface="+mj-ea"/>
                <a:cs typeface="+mj-cs"/>
              </a:rPr>
              <a:t>Why this approach?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 descr="http://hemingwaybailey.co.uk/wp-content/uploads/2016/08/@numbers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7630" r="20033"/>
          <a:stretch>
            <a:fillRect/>
          </a:stretch>
        </p:blipFill>
        <p:spPr bwMode="auto">
          <a:xfrm>
            <a:off x="1" y="-32408"/>
            <a:ext cx="9144000" cy="6890408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5800" y="2909094"/>
            <a:ext cx="7772400" cy="10398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aleway SemiBol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909094"/>
            <a:ext cx="7772400" cy="10398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 SemiBold" pitchFamily="34" charset="0"/>
                <a:ea typeface="+mj-ea"/>
                <a:cs typeface="+mj-cs"/>
              </a:rPr>
              <a:t>Working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255</Words>
  <Application>Microsoft Office PowerPoint</Application>
  <PresentationFormat>On-screen Show (4:3)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Raleway Light</vt:lpstr>
      <vt:lpstr>Raleway SemiBold</vt:lpstr>
      <vt:lpstr>Times New Roman</vt:lpstr>
      <vt:lpstr>Office Theme</vt:lpstr>
      <vt:lpstr>Automatic Time Table Generation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Harsh Vyas</cp:lastModifiedBy>
  <cp:revision>85</cp:revision>
  <dcterms:created xsi:type="dcterms:W3CDTF">2017-03-29T17:13:44Z</dcterms:created>
  <dcterms:modified xsi:type="dcterms:W3CDTF">2017-03-31T09:11:45Z</dcterms:modified>
</cp:coreProperties>
</file>