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ype="http://schemas.openxmlformats.org/officeDocument/2006/relationships/presProps" Target="presProps.xml"/>  <Relationship Id="rId12" Type="http://schemas.openxmlformats.org/officeDocument/2006/relationships/viewProps" Target="viewProps.xml"/>  <Relationship Id="rId13" Type="http://schemas.openxmlformats.org/officeDocument/2006/relationships/theme" Target="theme/theme1.xml"/>  <Relationship Id="rId14" Type="http://schemas.openxmlformats.org/officeDocument/2006/relationships/tableStyles" Target="tableStyles.xml"/>  <Relationship Id="rId1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abc5b36-0269-4008-959a-515e333cec6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37b8f1e-e59c-4929-9f99-4caeb6d9848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bc3cbcc-3f65-40fe-b3cf-70d72451f77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dd2b970-2967-4f8d-bd58-985b8b914cd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8d3b140-5c14-42cb-8e3f-b8895aaec28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a0cb860-ae26-4c4f-93de-b7d12ae4fe1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e4a6e4f-3f04-4e3f-b57a-5abfc88dd4b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781c229-d883-4a78-a019-4d753f02b8d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7420b8e-a24d-4eaf-a39c-90590e3afa5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2023-11-14T18:41:29.178Z</dcterms:created>
  <dcterms:modified xsi:type="dcterms:W3CDTF">2023-11-14T18:41:29.178Z</dcterms:modified>
</cp:coreProperties>
</file>