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54F0-9026-DB33-7535-DF3D677CA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5EC4-FC2F-B115-F851-76514811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B35F-09E9-12D4-CB1F-51340C38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4C6A-3B3D-E5B3-D620-3693F054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8F6F-F4C1-EB9C-825C-D8E3C5C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D4E4-A38E-C7AF-F7FE-1E6B1A76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C5A09-C019-726E-43DD-8170DA54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1EBA-2379-2646-0005-6A1AD330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F1D4-22DE-E1AE-81B0-FB3CD581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2AC-4527-8A9C-F541-FA6058F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2731C-93AB-D1CC-3A85-F829E82B1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4105-52FD-86D9-8760-9F1ABCAC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72B4-6230-70F5-5BE6-8250CA00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EA77-0B18-4C44-E5BA-647D603C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2B2B-29AB-1BB2-6B08-6645B10E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7C0-2E1B-672A-AAC7-D05244F0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398B-68C3-D964-2D4B-3D00B8F7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3330-3FF7-CAA7-49F4-9C0CC3F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262-4009-451F-51EE-A7E25EA8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D851-F60D-9B99-D2B3-0114AFA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437-7410-68A1-0398-621869A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362B-992E-00D3-ED28-03150964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1839-F309-EE2A-7748-CCC13BA0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DE2B-EFEC-5555-ADF7-E26F01E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6C34-27C6-3BAC-47CE-8035FEE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14DD-7400-2625-48CC-CB503489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0DC-04B6-C35F-C852-0D23771EF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7D15-2056-EEDB-DAEE-F0EBCE91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5C0B-AD81-C3FD-D4E5-A1587BA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02D8-9BD4-AF95-4639-534406CD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7960-CC90-4738-2774-D329A835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741-B544-E8F0-A980-7198E2A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8AEA-322D-6DE6-C25A-FA3FEF48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6E90-CA8D-BF50-CBCE-D036426E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C5D5-0C9C-9157-A761-27124F442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AA272-C99C-6B55-C724-E4563A8E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26AB7-AEB4-3096-57FA-1F373D08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C203F-5685-7AFC-814D-D2ECC13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BD8A3-B80D-9212-C67E-AC8C33BF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669A-0B1C-F59F-2638-A97773F8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EC0EC-63EB-E523-0717-69DDC386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FE651-27A4-B44B-C15E-BB4A49B8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9CC43-4B8E-E8D6-C31C-F037678E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4C2AF-9E15-6145-4206-B748BC70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C2370-C69F-0B80-60F8-26638945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16E8-18F9-DB48-0754-D2C1FB1E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D1A0-4F58-0119-37FC-31BD87D1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0124-835A-5EA0-E442-32A0B824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376A-1EDA-4580-08F3-F4DD1963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849C-9A96-7903-B079-DBE16591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22A2-9BCA-10B6-2DF5-70A3A7E2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972D-79D4-54D6-C495-0B755CC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7E7D-8A46-F6BA-23B8-79F538BE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C0C63-4E6A-32C8-4A8F-0B46C7E54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E61C-6FBA-77EA-A3C4-3C7E58CB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69CF-B2CA-C39B-54CD-521B71EE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CB03-2512-44E4-9D48-46F48441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9C7C-163B-4BF4-94FD-210D241C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3ED5B-4E09-4D0D-FC5B-31B1C47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D8C88-ECB4-A5CB-9FD0-996D0E76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4A7B-CF7D-4005-A806-B88394935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C9B19-F14C-41B7-87BF-2494EB4649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52B9-C1B6-2F1D-8DEB-C5837C95F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CA5C-8E20-5880-C772-45FDB3754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CCD66-EF7A-4B9F-9D17-479F63F5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A29B5-3D57-7C30-9F62-3D6F1BDF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500DA-2865-9927-E1FD-A2641694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8" y="0"/>
            <a:ext cx="11500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0EBEB-C0C6-065A-5C82-FD9FF84A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02"/>
            <a:ext cx="12192000" cy="65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3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BB20E-D384-7101-0587-809033E2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275"/>
            <a:ext cx="12192000" cy="58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5F2BD-9651-709B-0B36-1005B9F1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833"/>
            <a:ext cx="12192000" cy="59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71A6A-FBFA-152A-5F4A-22278646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99"/>
            <a:ext cx="12192000" cy="54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26429-B773-0BF5-7992-EAA507BB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461548"/>
            <a:ext cx="1082191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A1748-AB10-5E47-1CE8-34B7E352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761628"/>
            <a:ext cx="1210796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535A3-C04D-9A59-A291-F415944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33"/>
            <a:ext cx="12192000" cy="57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D9054-EFA9-72F3-F7A3-0C28A172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61442"/>
            <a:ext cx="10936226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DB967-381F-F920-3495-E31D1E2D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4" y="0"/>
            <a:ext cx="10726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7D934-2D36-0078-5E02-CA28E8D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562"/>
            <a:ext cx="12192000" cy="52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F68C7-3D36-E75B-FAA9-0B084440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9"/>
            <a:ext cx="12192000" cy="68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A3C68-ABC6-4FC5-2AE7-065BA487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0" y="0"/>
            <a:ext cx="1136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2BC07-6E6A-2245-1603-A43B6FF8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4" y="0"/>
            <a:ext cx="10544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Shoumik Reddy</dc:creator>
  <cp:lastModifiedBy>Shoumik Reddy</cp:lastModifiedBy>
  <cp:revision>1</cp:revision>
  <dcterms:created xsi:type="dcterms:W3CDTF">2024-04-27T16:13:44Z</dcterms:created>
  <dcterms:modified xsi:type="dcterms:W3CDTF">2024-04-27T16:22:40Z</dcterms:modified>
</cp:coreProperties>
</file>