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FF63-5023-2A8A-D602-0EE860B47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DE0E-DF9E-A5EC-3E17-3633E207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EFA5-FED5-F908-D088-1DE1675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E36A-1398-0C2D-0FEB-868CAC00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C262-1D88-B128-AA7F-A62DDB10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1680-5BE2-F2D9-91B1-E1DE9142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586BC-843B-9AAF-F765-8F633247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16C5-1DE3-16C6-2A51-1CBC6AF8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0692-FECC-B9DA-D2F4-4F975117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EBF11-90FF-90FA-FA88-A19CB20C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B737C-A318-AACE-75C5-9A25E265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60DF-4034-9D54-8E0C-E5925114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E274-0C9B-69E0-F7BE-2667D14D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7847-0391-5C53-9D2E-E67032E1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7D0-4B0E-0167-C879-93E13BD8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37C-4A50-9702-05D0-8D00B849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B25A-E2E7-87A1-8AFB-C26210EAB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5F82-B524-E13B-861D-E7299631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D7A-16F4-0A67-5284-6AB24BEC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7AA5-E4A9-87E1-A259-A32532C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CE46-E530-7D81-9EEE-9919A220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CB05F-2721-F8BB-51B8-2413E9C0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6FE6-F6E5-0F6A-3079-010E9DEE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AAFE-F938-7CA6-CD95-57B4A9E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52D14-DA6D-FF4F-E921-C46A0600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4373-6377-7A8E-D51C-18B5D699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FFA5-E403-CCF7-3947-1116329BC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C85B9-8E33-BB64-8BE6-63157978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66B4-5CF7-3958-51CB-465F6C87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1F681-135E-ABF5-E63A-AAF0B860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00E1-5DF3-28C2-6762-CBFFBA5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208D-E7FF-6E99-6445-DCB0A30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1EBD7-65CC-D0C1-364A-1679D990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DB0AA-00C7-B1F2-1C34-FF2D9335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1E992-141C-5A60-0D68-D0B52A464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D665D-CB5A-244B-57B9-F81B8B9A1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63E8D-F159-C46C-2AC5-2186FFB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94844-8761-4F67-206A-FA6C2AB2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531C-59F4-ADDB-BEB7-C1FE86CC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454A-CC3A-072A-038F-4F006647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4EA51-5DE9-2511-E271-B817E182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5C10-D9F8-D6CC-C69F-6850782A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9E8C-48C2-1F5D-B983-23F9133B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85FE7-4588-A0F8-F33A-B93C912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9AF79-3D8C-4C11-13BF-F79CFD42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09D1-7875-D9D5-5C22-36F73D9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E13C-1C40-14CC-BC2C-A6E502D3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95B7-CC62-7FB2-2695-E83F9436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8DC2-BFE7-A504-4A3C-1151F161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A181-3D39-3383-BB68-C398DF2F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CBF85-EA1A-9273-2B29-E99ECB0A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D348-5576-0F6D-5A36-D2BA909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3301-FA24-E1A3-0C8A-6DC63A12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03D1E-6AE4-E691-CA2A-F48370104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0FF97-501E-2692-CE92-EFA98C5F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6D80-9958-3EC3-E4E1-4B67931F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A777-B86D-2786-8598-0D386BF2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935B-B79D-D780-720F-06EC6E91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D5EC6-1633-DAB9-FE92-3D0342C0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13ED-B41E-36E5-0830-8C9F877D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2B7B-2569-DB9E-3577-0E4F614B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3998D-3F7B-4F2D-854C-CAE7E6A89ED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6AC0-37D1-E419-20D7-B48A383D5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6E830-0DC4-3B5B-1A85-E4BCB3743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A9FC8-6EA1-46C2-A63C-7B9876E45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88D7A08-6EFB-339B-0658-A42FC5935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2" r="741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01EEC-CA50-9D90-3273-A79DBD631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BD301-DEF6-96AB-4333-FA856C63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56" y="0"/>
            <a:ext cx="1101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A8E9B-096F-503A-525F-7CC5DEC32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6047-572A-2B1B-AB1A-46E63E2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296D-AB36-B16E-E65D-F0FB8F9D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70" y="1836317"/>
            <a:ext cx="9638860" cy="49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E18E-8779-2E9D-6FA8-2D282E07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3BA9-1C37-E66D-7624-BFEC6907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73362-D621-FB17-6C31-2C9B9C59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280548"/>
            <a:ext cx="11917438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4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E7C173-7BC7-240C-31DD-E9CCB7805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8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CURRENT STATUS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Shoumik Reddy</dc:creator>
  <cp:lastModifiedBy>Shoumik Reddy</cp:lastModifiedBy>
  <cp:revision>1</cp:revision>
  <dcterms:created xsi:type="dcterms:W3CDTF">2024-03-06T02:31:41Z</dcterms:created>
  <dcterms:modified xsi:type="dcterms:W3CDTF">2024-03-06T02:40:10Z</dcterms:modified>
</cp:coreProperties>
</file>