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C041-7C31-4AC0-B6A8-81A9AF34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D6BD5-6FCE-443B-A6D4-7130EA88A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8924-1A77-4818-84D7-6A93CFD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D6A8-2ACF-4896-8CDD-3A8DF5D6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30DA-9613-4734-B9A6-80049200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6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D324-9F0C-4FFE-940A-A87604EB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5571-AC05-4E5C-901C-0224594A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6AFF-25A7-45ED-B016-D88638D9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2762-C469-4412-8AEF-6EFA083E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07EE-A669-40CE-96DB-597F9E61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06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61A45-09C4-41FC-9C6F-6061F70B8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FAC8-73AE-4D27-A51A-5D0E5D94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2D5C-979B-4EFC-B358-5ED079DE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5098-14D3-4D70-BA4D-8D99DBA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3C0E-373A-462C-8072-59714BAB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3580-3ADF-4706-A80A-7FCE0E3F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C4724-6AA8-4D8F-B5C3-9F062CE7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139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8">
            <a:extLst>
              <a:ext uri="{FF2B5EF4-FFF2-40B4-BE49-F238E27FC236}">
                <a16:creationId xmlns:a16="http://schemas.microsoft.com/office/drawing/2014/main" id="{57370B45-0424-483F-8D06-8252E92F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4DF91B6-A354-4449-B5A8-A6B7791C7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08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65A8-D690-4A89-A004-6B9C785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049A-F8AE-45AA-96C3-C2FF0C55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2441-B1B7-4A53-9827-ED281581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BDCB-0782-493B-A39C-B320F9B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E4D-175F-4B63-BB32-4715C9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959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91F6-857B-4521-92E1-0CE1020F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C490-AA54-406E-80D4-4A95E5A3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1CC9-86D0-42E2-B62E-2A68491C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1326-7674-493E-A145-9750CDB7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0A660-55B4-41F4-A226-9E16BDB8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67D3-2CCB-49E6-B513-516F61A4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87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EAF6-B0DA-4485-B6D2-17D61E22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3F45-E796-49DC-99CA-7B38BD90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4CFD-A9A7-4479-AF55-B29891F9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43804-52B9-43D3-B9F0-493E6357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FF5F-79AD-42E5-8D89-836F3BC8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456F5-6D0C-4CD7-8C15-374358D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7F67D-BA78-4E02-A1F6-3DB1ED1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5FC5C-4ED5-46CB-8714-0A0EA1F5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12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CFB3829E-1092-46FD-A368-1B94C27F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531D59-F06E-434F-9CCF-70E9112D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971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C0AB9-F38A-45F2-8C13-FD881E25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815C-E106-4892-9774-859C8B95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0664-A80B-4365-B545-94E24704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395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04B7-AF27-4812-99F4-FFE5AE68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C34-0384-42CB-8C0A-A0D3D51A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CF617-EA65-41D0-97B0-1C913802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134B-A0F1-49B3-B2CC-D6063EDD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1294-98AC-4AFF-8B70-B4B43BB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4EC6-6C5E-4AC5-93D8-1F89EC7E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36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F73971-D663-48F3-A8D1-144F30FB9B80}"/>
              </a:ext>
            </a:extLst>
          </p:cNvPr>
          <p:cNvSpPr/>
          <p:nvPr userDrawn="1"/>
        </p:nvSpPr>
        <p:spPr>
          <a:xfrm>
            <a:off x="381000" y="364331"/>
            <a:ext cx="11445240" cy="6128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7E3E-22A7-4530-8C45-1789D7CE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618309"/>
            <a:ext cx="11103429" cy="107237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6BA7-E481-41AC-9FA1-825BE030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825625"/>
            <a:ext cx="11103429" cy="4557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901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E01F-115E-4ADB-95EA-95638725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AF916-E2C4-4030-8C29-32B166D31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8E11-A7A8-4316-9EFC-CCC71E7E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20F10-D9BF-4C14-8FB9-30BE36D3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CB3D-2922-460D-A78D-FC6C06D5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4738A-1377-48F4-8441-45DC2457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93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D8D3-4136-401B-B1B5-DB378128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E1A4E-5885-4202-A412-1EA37A35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55A2-0B74-44E0-920E-08625609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8366-586C-422A-A199-95900D53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445D-8D10-4E5E-865D-A6BB53D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397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3DCA2-D80B-4173-80F3-6BA2880FC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7FE2-714B-4CAE-AE7C-ECC7005D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073E-F46D-44AA-AA2B-FF849F2E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A5F3D7-D30D-4039-97C6-A12D96428DCE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962B-4EC7-4201-92E0-BC275BC4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90D9-620F-4004-8DE6-979CDEE4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2DC365-DAD4-44D9-ADCF-8FDD110534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13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03EE-A3D6-4753-BBE5-1B5569DC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527D-09FA-461E-AE34-D8F5D99A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36D-A438-413A-A7C0-C98A7C1A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65EA-D8BF-48F7-A3CA-BABC795F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A7B7-0C72-4159-959A-40252481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47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4894-5B0A-4F1A-88C0-FB8DADC9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7DDF-4AB0-4416-A1B6-2C1B4A76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29C5-B926-4210-9871-5AFEE3F4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90DE-2244-426D-A5F1-4C1AF9C7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65C4D-D6B1-490E-88DC-1EF2FCE1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1971-732D-4EA5-AA81-78671FCC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30B2-9215-4424-AE94-85AFE0F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0262-56D0-429A-BBEF-1D55EE98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99E73-9D83-441E-A0F0-4491C706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CD04C-23A2-401F-AB52-BC7A1B13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48F31-8B07-42B7-AA35-315CDB5D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7B2E4-F372-4589-BE2A-AE400ACC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CFDBC-897F-4E97-B7BF-7540B8B2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087BE-223F-48BC-B45A-0D84BB9A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48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2D0-BEB8-4CE6-B418-77B11FC2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5E2BA-705C-44B2-A98A-70D2FE00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A0904-BB62-4571-BDC8-CAE63BB8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144BA-9523-4BB4-9022-85B3B51F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42A5-81DC-46D7-9C2D-E57A0516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46450-6783-4673-96E8-22A6F26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AD4B-C5AA-418C-A7EC-57FE5F6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0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7028-BEC4-4FB2-8D25-DF1156FE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009D-9DE7-4692-8CC9-9D77ECE8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05E4-B056-44C9-9220-FC09657E1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7382-94D7-4E05-A726-761C6128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CC40-39DC-426D-861D-638C5F4C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56BBC-3403-449E-AA9A-F9A1F3A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6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9F9D-A397-4798-B41D-C9AEF616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7F5CA-8543-47C8-80F4-A02629F58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16A9-CB55-4F94-BEC1-5AE62018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5C86B-DBCB-4E5D-8F93-FF8AFEAF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6966-E320-4A8E-B756-118DC6B5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5E55C-E0FE-4534-9BD2-B85576E1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76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s://www.pikrepo.com/fqxkn/untitled-banner-header-paper-crumpled-texture-backgrounds-pattern-textured-abstrac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0586A-0393-457A-B0B7-C0B17283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66A4B-C25F-4314-B2B7-11572AB9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D31F-E32A-4BAD-89C5-EB3948D78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CD78-0535-43E7-AFD1-A77DB228E799}" type="datetimeFigureOut">
              <a:rPr lang="en-AU" smtClean="0"/>
              <a:t>16/02/2021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858F-2B37-445A-8879-95D65EA4E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E8BF-3BBA-48E9-AABA-41605C041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7CE-79E9-4C39-B12E-5C1B8F1EBF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38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ACE14A-150E-4136-92BE-5C1621A417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83178" y="304801"/>
            <a:ext cx="11518904" cy="6248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C2D984-31CA-467E-B272-49B52A7DF8DC}"/>
              </a:ext>
            </a:extLst>
          </p:cNvPr>
          <p:cNvSpPr/>
          <p:nvPr userDrawn="1"/>
        </p:nvSpPr>
        <p:spPr>
          <a:xfrm>
            <a:off x="383178" y="304801"/>
            <a:ext cx="11530148" cy="6261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70019059-B60F-43A8-BDFE-92673A09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22514"/>
            <a:ext cx="11260182" cy="116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F0AF8D-376D-407A-92B8-39141F27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825625"/>
            <a:ext cx="11260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8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ante" panose="020205020502000202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nte" panose="02020502050200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801A132F-F0F5-47A6-80EC-2025DAAE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r="3085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6AFBA-D5B4-4982-8E37-4D895C2C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/>
              <a:t>Final Project</a:t>
            </a:r>
            <a:br>
              <a:rPr lang="en-AU" sz="4800"/>
            </a:br>
            <a:r>
              <a:rPr lang="en-AU" sz="4800"/>
              <a:t>Sector Forecast </a:t>
            </a:r>
            <a:br>
              <a:rPr lang="en-AU" sz="4800"/>
            </a:br>
            <a:endParaRPr lang="en-AU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71F17-756A-488E-9D32-3CBFAA90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/>
              <a:t>Monash Data Analytics Bootcamp</a:t>
            </a:r>
          </a:p>
          <a:p>
            <a:pPr algn="l"/>
            <a:r>
              <a:rPr lang="en-AU" sz="2000"/>
              <a:t>Sumukh Kumble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2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4DD-C9FD-4DD9-AD5E-7BD0A7E1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17F9-FA25-4100-AFB1-B251A0A3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071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6DBF-E33F-42E6-A8E9-08DD1481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B3C7-80A3-4017-BFC8-D42CC5A6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565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Dante</vt:lpstr>
      <vt:lpstr>Office Theme</vt:lpstr>
      <vt:lpstr>1_Office Theme</vt:lpstr>
      <vt:lpstr>Final Project Sector Forecast  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Sumukh Kumble</dc:creator>
  <cp:lastModifiedBy>Sumukh Kumble</cp:lastModifiedBy>
  <cp:revision>4</cp:revision>
  <dcterms:created xsi:type="dcterms:W3CDTF">2021-02-16T07:00:59Z</dcterms:created>
  <dcterms:modified xsi:type="dcterms:W3CDTF">2021-02-16T08:01:07Z</dcterms:modified>
</cp:coreProperties>
</file>