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580-3ADF-4706-A80A-7FCE0E3F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C4724-6AA8-4D8F-B5C3-9F062CE7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4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D8D3-4136-401B-B1B5-DB378128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1A4E-5885-4202-A412-1EA37A35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55A2-0B74-44E0-920E-08625609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8366-586C-422A-A199-95900D53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445D-8D10-4E5E-865D-A6BB53D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8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3DCA2-D80B-4173-80F3-6BA2880FC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C7FE2-714B-4CAE-AE7C-ECC7005D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073E-F46D-44AA-AA2B-FF849F2E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962B-4EC7-4201-92E0-BC275BC4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90D9-620F-4004-8DE6-979CDEE4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5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id="{57370B45-0424-483F-8D06-8252E92F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22514"/>
            <a:ext cx="11260182" cy="116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4DF91B6-A354-4449-B5A8-A6B7791C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2601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08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65A8-D690-4A89-A004-6B9C7855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049A-F8AE-45AA-96C3-C2FF0C55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2441-B1B7-4A53-9827-ED281581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BDCB-0782-493B-A39C-B320F9B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E4D-175F-4B63-BB32-4715C9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5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91F6-857B-4521-92E1-0CE1020F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C490-AA54-406E-80D4-4A95E5A31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61CC9-86D0-42E2-B62E-2A68491C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1326-7674-493E-A145-9750CDB7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0A660-55B4-41F4-A226-9E16BDB8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67D3-2CCB-49E6-B513-516F61A4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3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EAF6-B0DA-4485-B6D2-17D61E22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3F45-E796-49DC-99CA-7B38BD90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4CFD-A9A7-4479-AF55-B29891F9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43804-52B9-43D3-B9F0-493E6357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1FF5F-79AD-42E5-8D89-836F3BC8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456F5-6D0C-4CD7-8C15-374358D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7F67D-BA78-4E02-A1F6-3DB1ED1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5FC5C-4ED5-46CB-8714-0A0EA1F5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40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CFB3829E-1092-46FD-A368-1B94C27F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22514"/>
            <a:ext cx="11260182" cy="116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531D59-F06E-434F-9CCF-70E9112D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2601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58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C0AB9-F38A-45F2-8C13-FD881E25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F815C-E106-4892-9774-859C8B95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0664-A80B-4365-B545-94E24704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15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04B7-AF27-4812-99F4-FFE5AE68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C34-0384-42CB-8C0A-A0D3D51A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CF617-EA65-41D0-97B0-1C913802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134B-A0F1-49B3-B2CC-D6063EDD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1294-98AC-4AFF-8B70-B4B43BB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4EC6-6C5E-4AC5-93D8-1F89EC7E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E01F-115E-4ADB-95EA-95638725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AF916-E2C4-4030-8C29-32B166D31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A8E11-A7A8-4316-9EFC-CCC71E7E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0F10-D9BF-4C14-8FB9-30BE36D3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CB3D-2922-460D-A78D-FC6C06D5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4738A-1377-48F4-8441-45DC2457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0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pikrepo.com/fqxkn/untitled-banner-header-paper-crumpled-texture-backgrounds-pattern-textured-abstrac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ACE14A-150E-4136-92BE-5C1621A417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83178" y="304801"/>
            <a:ext cx="11518904" cy="6248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C2D984-31CA-467E-B272-49B52A7DF8DC}"/>
              </a:ext>
            </a:extLst>
          </p:cNvPr>
          <p:cNvSpPr/>
          <p:nvPr userDrawn="1"/>
        </p:nvSpPr>
        <p:spPr>
          <a:xfrm>
            <a:off x="383178" y="304801"/>
            <a:ext cx="11530148" cy="62614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70019059-B60F-43A8-BDFE-92673A09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22514"/>
            <a:ext cx="11260182" cy="116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F0AF8D-376D-407A-92B8-39141F27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825625"/>
            <a:ext cx="112601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8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ante" panose="020205020502000202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801A132F-F0F5-47A6-80EC-2025DAAE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r="3085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6AFBA-D5B4-4982-8E37-4D895C2CC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/>
              <a:t>Final Project</a:t>
            </a:r>
            <a:br>
              <a:rPr lang="en-AU" sz="4800"/>
            </a:br>
            <a:r>
              <a:rPr lang="en-AU" sz="4800"/>
              <a:t>Sector Forecast </a:t>
            </a:r>
            <a:br>
              <a:rPr lang="en-AU" sz="4800"/>
            </a:br>
            <a:endParaRPr lang="en-AU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71F17-756A-488E-9D32-3CBFAA90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/>
              <a:t>Monash Data Analytics Bootcamp</a:t>
            </a:r>
          </a:p>
          <a:p>
            <a:pPr algn="l"/>
            <a:r>
              <a:rPr lang="en-AU" sz="2000"/>
              <a:t>Sumukh Kumble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2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C66B-2F00-4171-8150-9573C4CF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22514"/>
            <a:ext cx="11260182" cy="1168174"/>
          </a:xfrm>
        </p:spPr>
        <p:txBody>
          <a:bodyPr/>
          <a:lstStyle/>
          <a:p>
            <a:endParaRPr lang="en-AU"/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0A665403-274A-4C3E-BAEC-CB69C2DF9D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8640" y="1825625"/>
            <a:ext cx="11260182" cy="4351338"/>
          </a:xfrm>
        </p:spPr>
      </p:sp>
    </p:spTree>
    <p:extLst>
      <p:ext uri="{BB962C8B-B14F-4D97-AF65-F5344CB8AC3E}">
        <p14:creationId xmlns:p14="http://schemas.microsoft.com/office/powerpoint/2010/main" val="12108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Dante</vt:lpstr>
      <vt:lpstr>Office Theme</vt:lpstr>
      <vt:lpstr>Final Project Sector Forecast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Sumukh Kumble</dc:creator>
  <cp:lastModifiedBy>Sumukh Kumble</cp:lastModifiedBy>
  <cp:revision>11</cp:revision>
  <dcterms:created xsi:type="dcterms:W3CDTF">2021-02-16T02:46:26Z</dcterms:created>
  <dcterms:modified xsi:type="dcterms:W3CDTF">2021-02-16T06:57:46Z</dcterms:modified>
</cp:coreProperties>
</file>