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8" r:id="rId5"/>
    <p:sldId id="279" r:id="rId6"/>
    <p:sldId id="280" r:id="rId7"/>
    <p:sldId id="281" r:id="rId8"/>
    <p:sldId id="282" r:id="rId9"/>
    <p:sldId id="273" r:id="rId10"/>
    <p:sldId id="266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110D0-C5A3-4E0A-9F76-0D880C77EE8D}">
          <p14:sldIdLst>
            <p14:sldId id="256"/>
            <p14:sldId id="264"/>
            <p14:sldId id="269"/>
          </p14:sldIdLst>
        </p14:section>
        <p14:section name="Data ETL" id="{59A97968-0CDA-4B14-85E8-5F385735EEFF}">
          <p14:sldIdLst>
            <p14:sldId id="278"/>
            <p14:sldId id="279"/>
            <p14:sldId id="280"/>
            <p14:sldId id="281"/>
            <p14:sldId id="282"/>
          </p14:sldIdLst>
        </p14:section>
        <p14:section name="APP Deployment" id="{6AAB767A-594E-4BF8-A2E1-50C9A4488A18}">
          <p14:sldIdLst>
            <p14:sldId id="273"/>
            <p14:sldId id="26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CD"/>
    <a:srgbClr val="1E1E1E"/>
    <a:srgbClr val="32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4408-149A-436F-8E6B-ED153239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13DD-67E2-4B4F-B58F-D9D79E965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E424-A647-4747-AA89-830A79D1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FF58-EB88-4C88-B4F5-86159AB7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7D2B-5205-4D61-834F-19B112C0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6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00DE-53BB-4870-8118-D34E13A8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39957-B5E2-42EB-B376-1A9B1F4F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4BC5-6C85-4E9E-9045-ACC30E16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34DF-1C8B-48FB-A9F2-F3FD23EF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2659-918F-4F4D-91F6-DC679384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62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C7B17-5DF5-4E21-9EB5-1607D3D10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8F9B-C284-49AA-8759-A95D75296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1D59-7017-4D7A-8ACB-5D7CB385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CBD3-99BA-4C91-A1B3-A5F8E10C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37C2-8DDD-4A2A-A656-2A93A794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9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44CB-D9A2-46C6-8DA1-80348A4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80D8-9CD0-4D8B-BD56-DB360C6A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1DEF-8537-477E-BC9B-5FCB50A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F10C-9E98-4026-9F36-DEE5BA52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FA0B-5608-4002-B4C7-B153E653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16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47E-5D6C-4A4F-95CB-3B75B00A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141E-A693-40EB-8514-E1653B02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A785-BE17-4294-A0BD-21D833C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5D161-40FA-4D1D-BB53-2B4483CF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94AE-D8E6-4461-9A17-EE5167F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EBF9-C1A0-43D8-8269-D635875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D858-D5A2-4D6B-B941-C68747620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DEC9B-BA2F-42AB-B24E-1F6B2ED5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FF85-C90A-43C7-B0E5-840E724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0C0A-BAB7-40AD-94D7-5562D5A8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C71E-CE91-4D93-9F0B-E5C972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7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5B01-308E-4DF7-9F81-F67FA603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07A6E-D0E6-43AA-AA18-48C76038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7A92E-D844-4A61-8947-4886BB02D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24D32-6CF1-4E00-9257-40AF6E53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FC49-4F8E-4868-8D9F-6B6C2510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CE6C8-7579-4EC8-B06E-025FD07C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3DFB-0702-4DC5-9737-98E39EAB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06466-0DBB-4ADB-916A-137A8BA3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60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FAF0-6AF2-4DB9-BA11-513DC77D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93F03-602A-4B40-B168-0AC6021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C65C-72F1-4248-B601-0B0ED652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BEB44-55A0-4D95-A675-1812C075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77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1E9EC-DF58-4EAA-AEB0-B413A4E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64D6F-B2D7-4E8B-A13D-CB3C283D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26B59-A1F4-427B-8E9D-CEED96B7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64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9267-8229-42B3-839B-8F52A569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9716-B7D4-4A9C-9D70-664334EF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E19C-D635-4553-96DC-44E7C3974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EF4B-9BE1-479E-B0B9-E29D89A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D21B-8E6D-44E2-B377-B747FFC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94FB-294E-4BB0-B447-72A19D99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1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D4EB-BDA1-4A39-A089-603AE983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6A123-AD5F-4E52-947B-50921F14F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DE2B-D736-4B15-8219-45C4BEDE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7E40-8FC0-47B4-B985-40E30FA2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9846-4145-489D-9609-D19CC66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4E6D-0B8E-40BB-92E8-CA85C26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40882-C62F-4948-B284-19B35455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52AC-356E-4B34-BE34-11EDD0AB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F9AF-1545-4D53-824D-6A747A7A5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6986-D17A-46DF-AC27-33747385D996}" type="datetimeFigureOut">
              <a:rPr lang="en-AU" smtClean="0"/>
              <a:t>9/01/2021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D2F6-2F7E-4E18-B139-1E70356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C796-7984-495E-8A75-C1C6E9E6A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3F81-4798-49F9-A5E8-E4811C3FFB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40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C85E-3BA8-4C9B-98B9-148A4894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AU" dirty="0">
                <a:solidFill>
                  <a:srgbClr val="FFEECD"/>
                </a:solidFill>
              </a:rPr>
              <a:t>Health of a 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FA080-507D-458B-8698-2F960DE4AC3B}"/>
              </a:ext>
            </a:extLst>
          </p:cNvPr>
          <p:cNvSpPr/>
          <p:nvPr/>
        </p:nvSpPr>
        <p:spPr>
          <a:xfrm>
            <a:off x="0" y="0"/>
            <a:ext cx="12192000" cy="741872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04A09-AFA9-4A94-9DE3-D74B5559E43A}"/>
              </a:ext>
            </a:extLst>
          </p:cNvPr>
          <p:cNvSpPr/>
          <p:nvPr/>
        </p:nvSpPr>
        <p:spPr>
          <a:xfrm>
            <a:off x="0" y="6116128"/>
            <a:ext cx="12192000" cy="741872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7203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HTML/CSS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0F0C7AF-F50B-4573-801A-3EE404E43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85" y="903994"/>
            <a:ext cx="6600103" cy="5367189"/>
          </a:xfrm>
        </p:spPr>
      </p:pic>
    </p:spTree>
    <p:extLst>
      <p:ext uri="{BB962C8B-B14F-4D97-AF65-F5344CB8AC3E}">
        <p14:creationId xmlns:p14="http://schemas.microsoft.com/office/powerpoint/2010/main" val="138905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755"/>
            <a:ext cx="9144000" cy="2387600"/>
          </a:xfrm>
        </p:spPr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Project 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380443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755"/>
            <a:ext cx="9144000" cy="2387600"/>
          </a:xfrm>
        </p:spPr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Question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15766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523B-8EA8-4524-892A-BD79305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EECD"/>
                </a:solidFill>
              </a:rPr>
              <a:t>The health of a Nation is not a simple concept</a:t>
            </a: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r>
              <a:rPr lang="en-AU" dirty="0">
                <a:solidFill>
                  <a:srgbClr val="FFEECD"/>
                </a:solidFill>
              </a:rPr>
              <a:t>Factors to measure a Nation’s health before 2020</a:t>
            </a: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r>
              <a:rPr lang="en-AU" dirty="0">
                <a:solidFill>
                  <a:srgbClr val="FFEECD"/>
                </a:solidFill>
              </a:rPr>
              <a:t>Objective is to create a dashboard that provides data for different countries based on different parameters. </a:t>
            </a:r>
          </a:p>
          <a:p>
            <a:r>
              <a:rPr lang="en-AU" dirty="0">
                <a:solidFill>
                  <a:srgbClr val="FFEECD"/>
                </a:solidFill>
              </a:rPr>
              <a:t>3 major dimensions: Agriculture, Environment and Citizen’s health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38880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Design of the Web 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FE2A0-BC47-4D8A-A448-7C406ACA4D81}"/>
              </a:ext>
            </a:extLst>
          </p:cNvPr>
          <p:cNvSpPr txBox="1"/>
          <p:nvPr/>
        </p:nvSpPr>
        <p:spPr>
          <a:xfrm>
            <a:off x="838201" y="3343773"/>
            <a:ext cx="4698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err="1">
                <a:solidFill>
                  <a:srgbClr val="FFEECD"/>
                </a:solidFill>
              </a:rPr>
              <a:t>Geojson</a:t>
            </a:r>
            <a:r>
              <a:rPr lang="en-AU" sz="2000" b="1" dirty="0">
                <a:solidFill>
                  <a:srgbClr val="FFEECD"/>
                </a:solidFill>
              </a:rPr>
              <a:t> Data and Launched with Leaflet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9FAA4C-0C81-4C6E-992D-ADD96F0D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73" y="1291148"/>
            <a:ext cx="3643083" cy="18575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9E7415-74A1-4496-B070-11560327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71" y="1296118"/>
            <a:ext cx="3274332" cy="19049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47C204-5D14-49B1-8CC8-E460C24C0896}"/>
              </a:ext>
            </a:extLst>
          </p:cNvPr>
          <p:cNvSpPr txBox="1"/>
          <p:nvPr/>
        </p:nvSpPr>
        <p:spPr>
          <a:xfrm>
            <a:off x="7875965" y="3343773"/>
            <a:ext cx="4698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srgbClr val="FFEECD"/>
                </a:solidFill>
              </a:rPr>
              <a:t>D3 Library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141B2-2682-4D0D-8F5A-13CF3054A2AC}"/>
              </a:ext>
            </a:extLst>
          </p:cNvPr>
          <p:cNvSpPr txBox="1"/>
          <p:nvPr/>
        </p:nvSpPr>
        <p:spPr>
          <a:xfrm>
            <a:off x="2422738" y="5969816"/>
            <a:ext cx="28257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err="1">
                <a:solidFill>
                  <a:srgbClr val="FFEECD"/>
                </a:solidFill>
              </a:rPr>
              <a:t>Plotly</a:t>
            </a:r>
            <a:r>
              <a:rPr lang="en-AU" sz="2000" b="1" dirty="0">
                <a:solidFill>
                  <a:srgbClr val="FFEECD"/>
                </a:solidFill>
              </a:rPr>
              <a:t> JS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B0BD69-B8D7-444F-8764-57E369A3E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804" y="4040279"/>
            <a:ext cx="4376066" cy="18808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ACEE30-76E3-45DC-8001-F79436FAC108}"/>
              </a:ext>
            </a:extLst>
          </p:cNvPr>
          <p:cNvSpPr txBox="1"/>
          <p:nvPr/>
        </p:nvSpPr>
        <p:spPr>
          <a:xfrm>
            <a:off x="6833011" y="5969816"/>
            <a:ext cx="4137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 err="1">
                <a:solidFill>
                  <a:srgbClr val="FFEECD"/>
                </a:solidFill>
              </a:rPr>
              <a:t>Plotly</a:t>
            </a:r>
            <a:r>
              <a:rPr lang="en-AU" sz="2000" b="1" dirty="0">
                <a:solidFill>
                  <a:srgbClr val="FFEECD"/>
                </a:solidFill>
              </a:rPr>
              <a:t> JS Interactive Timeseries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2C43-FF9D-604A-BB1D-8C2D7E1DC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073" y="4040279"/>
            <a:ext cx="3643083" cy="19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Data Extraction, Translation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523B-8EA8-4524-892A-BD79305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rgbClr val="FFEECD"/>
                </a:solidFill>
              </a:rPr>
              <a:t>- </a:t>
            </a:r>
            <a:r>
              <a:rPr lang="en-AU" dirty="0" err="1">
                <a:solidFill>
                  <a:srgbClr val="FFEECD"/>
                </a:solidFill>
              </a:rPr>
              <a:t>Geojson</a:t>
            </a:r>
            <a:r>
              <a:rPr lang="en-AU" dirty="0">
                <a:solidFill>
                  <a:srgbClr val="FFEECD"/>
                </a:solidFill>
              </a:rPr>
              <a:t> Country Polygons</a:t>
            </a: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EECD"/>
                </a:solidFill>
              </a:rPr>
              <a:t>- Our world in data</a:t>
            </a: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EECD"/>
                </a:solidFill>
              </a:rPr>
              <a:t>- Food and Agriculture Organisation of the United Nations</a:t>
            </a: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EEC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331526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FFEECD"/>
                </a:solidFill>
              </a:rPr>
              <a:t>Geojson</a:t>
            </a:r>
            <a:r>
              <a:rPr lang="en-AU" dirty="0">
                <a:solidFill>
                  <a:srgbClr val="FFEECD"/>
                </a:solidFill>
              </a:rPr>
              <a:t> Country Polygons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85F7880-2807-B042-A350-BDB35EC8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" y="2068452"/>
            <a:ext cx="12192000" cy="269734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A029F4-9E4A-FC4B-898E-CFFBEEC4E2A0}"/>
              </a:ext>
            </a:extLst>
          </p:cNvPr>
          <p:cNvSpPr/>
          <p:nvPr/>
        </p:nvSpPr>
        <p:spPr>
          <a:xfrm>
            <a:off x="0" y="2885704"/>
            <a:ext cx="819397" cy="17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1689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378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EECD"/>
                </a:solidFill>
              </a:rPr>
              <a:t>Our world in data &amp; Food and Agriculture Organisation of the United Nations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AB2C0-DDF2-7447-9DBE-7A4C91A0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762" y="2986238"/>
            <a:ext cx="5056636" cy="577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0481D-4088-8C4A-BD51-6929BF6D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5" y="2986238"/>
            <a:ext cx="5149295" cy="577646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7B3AF5-BF95-4D45-960E-B9D2FC088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85" y="680198"/>
            <a:ext cx="5308600" cy="5283200"/>
          </a:xfrm>
          <a:prstGeom prst="rect">
            <a:avLst/>
          </a:prstGeom>
        </p:spPr>
      </p:pic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9DCF015-AF67-0046-8D9B-7F517006E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5" y="2685946"/>
            <a:ext cx="7763310" cy="1271704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3F01B9DF-A13F-BE47-8D92-4DA942F10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45" y="4551218"/>
            <a:ext cx="4622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Cleaned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B6CF94-0F10-4E94-8477-919DADDA9BCC}"/>
              </a:ext>
            </a:extLst>
          </p:cNvPr>
          <p:cNvSpPr txBox="1">
            <a:spLocks/>
          </p:cNvSpPr>
          <p:nvPr/>
        </p:nvSpPr>
        <p:spPr>
          <a:xfrm>
            <a:off x="821575" y="1802075"/>
            <a:ext cx="10515600" cy="73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rgbClr val="FFEECD"/>
                </a:solidFill>
                <a:latin typeface="Times New Roman" panose="02020603050405020304" pitchFamily="18" charset="0"/>
              </a:rPr>
              <a:t>Sample</a:t>
            </a:r>
            <a:endParaRPr lang="en-AU" b="1" dirty="0">
              <a:solidFill>
                <a:srgbClr val="FFEECD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A3583-B7F5-C045-BE65-2685105F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17" y="1338985"/>
            <a:ext cx="5778352" cy="5122014"/>
          </a:xfrm>
          <a:prstGeom prst="rect">
            <a:avLst/>
          </a:prstGeom>
        </p:spPr>
      </p:pic>
      <p:pic>
        <p:nvPicPr>
          <p:cNvPr id="9" name="Picture 8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F724B19-A55B-3F4B-824D-C9BCEBDE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6" y="2292352"/>
            <a:ext cx="8454148" cy="25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Inspiration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4007D-7232-4C2A-9A52-B6E88413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FEECD"/>
                </a:solidFill>
              </a:rPr>
              <a:t>How does agriculture and environment impact each other</a:t>
            </a:r>
          </a:p>
          <a:p>
            <a:endParaRPr lang="en-AU" dirty="0">
              <a:solidFill>
                <a:srgbClr val="FFEECD"/>
              </a:solidFill>
            </a:endParaRPr>
          </a:p>
          <a:p>
            <a:r>
              <a:rPr lang="en-AU" dirty="0">
                <a:solidFill>
                  <a:srgbClr val="FFEECD"/>
                </a:solidFill>
              </a:rPr>
              <a:t>Agriculture reports</a:t>
            </a:r>
          </a:p>
          <a:p>
            <a:endParaRPr lang="en-AU" dirty="0">
              <a:solidFill>
                <a:srgbClr val="FFEECD"/>
              </a:solidFill>
            </a:endParaRPr>
          </a:p>
          <a:p>
            <a:r>
              <a:rPr lang="en-AU" dirty="0">
                <a:solidFill>
                  <a:srgbClr val="FFEECD"/>
                </a:solidFill>
              </a:rPr>
              <a:t>Forecasting for Agriculture </a:t>
            </a:r>
          </a:p>
          <a:p>
            <a:endParaRPr lang="en-AU" dirty="0">
              <a:solidFill>
                <a:srgbClr val="FFEECD"/>
              </a:solidFill>
            </a:endParaRPr>
          </a:p>
          <a:p>
            <a:r>
              <a:rPr lang="en-AU" dirty="0">
                <a:solidFill>
                  <a:srgbClr val="FFEECD"/>
                </a:solidFill>
              </a:rPr>
              <a:t>..etc</a:t>
            </a:r>
          </a:p>
          <a:p>
            <a:endParaRPr lang="en-AU" dirty="0">
              <a:solidFill>
                <a:srgbClr val="FFEECD"/>
              </a:solidFill>
            </a:endParaRPr>
          </a:p>
          <a:p>
            <a:endParaRPr lang="en-AU" dirty="0">
              <a:solidFill>
                <a:srgbClr val="FFEECD"/>
              </a:solidFill>
            </a:endParaRPr>
          </a:p>
          <a:p>
            <a:endParaRPr lang="en-AU" dirty="0">
              <a:solidFill>
                <a:srgbClr val="FFEECD"/>
              </a:solidFill>
            </a:endParaRPr>
          </a:p>
          <a:p>
            <a:endParaRPr lang="en-AU" dirty="0">
              <a:solidFill>
                <a:srgbClr val="FFEEC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7EF11-0BBF-42D4-ADC9-FE4916EF03F3}"/>
              </a:ext>
            </a:extLst>
          </p:cNvPr>
          <p:cNvSpPr/>
          <p:nvPr/>
        </p:nvSpPr>
        <p:spPr>
          <a:xfrm>
            <a:off x="0" y="6564972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Sean Pei, Jia Na and Sumukh Kumble</a:t>
            </a:r>
          </a:p>
        </p:txBody>
      </p:sp>
    </p:spTree>
    <p:extLst>
      <p:ext uri="{BB962C8B-B14F-4D97-AF65-F5344CB8AC3E}">
        <p14:creationId xmlns:p14="http://schemas.microsoft.com/office/powerpoint/2010/main" val="285723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052C626-C8A5-4BC7-9322-1BB69035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7" y="2183801"/>
            <a:ext cx="7021341" cy="32089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B6244-5E55-4714-A386-B7F8D98A9C47}"/>
              </a:ext>
            </a:extLst>
          </p:cNvPr>
          <p:cNvGrpSpPr/>
          <p:nvPr/>
        </p:nvGrpSpPr>
        <p:grpSpPr>
          <a:xfrm>
            <a:off x="276747" y="1452658"/>
            <a:ext cx="7021341" cy="4684105"/>
            <a:chOff x="276747" y="1452658"/>
            <a:chExt cx="7021341" cy="468410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88E8DB-8380-46BA-BD1C-AF5335DB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747" y="1452658"/>
              <a:ext cx="7021341" cy="46841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3F1053-79D2-45C1-B7C6-8D826D20A6CD}"/>
                </a:ext>
              </a:extLst>
            </p:cNvPr>
            <p:cNvSpPr/>
            <p:nvPr/>
          </p:nvSpPr>
          <p:spPr>
            <a:xfrm>
              <a:off x="1542996" y="3846880"/>
              <a:ext cx="5690053" cy="254434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83DCC18-8E74-4F08-99FD-743A8C2A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7" y="1436198"/>
            <a:ext cx="5421136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AFCA0-9262-4A63-AE5D-AACD1C5B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Languages and dependencies utilised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1308D-7972-4B29-A7B7-43714599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450" y="1452658"/>
            <a:ext cx="4005349" cy="2055473"/>
          </a:xfrm>
        </p:spPr>
        <p:txBody>
          <a:bodyPr/>
          <a:lstStyle/>
          <a:p>
            <a:r>
              <a:rPr lang="en-AU" b="1" dirty="0">
                <a:solidFill>
                  <a:srgbClr val="FFEECD"/>
                </a:solidFill>
              </a:rPr>
              <a:t>Language: </a:t>
            </a:r>
            <a:r>
              <a:rPr lang="en-AU" dirty="0">
                <a:solidFill>
                  <a:srgbClr val="FFEECD"/>
                </a:solidFill>
              </a:rPr>
              <a:t>Python</a:t>
            </a:r>
          </a:p>
          <a:p>
            <a:r>
              <a:rPr lang="en-AU" b="1" dirty="0">
                <a:solidFill>
                  <a:srgbClr val="FFEECD"/>
                </a:solidFill>
              </a:rPr>
              <a:t>Dependencies:</a:t>
            </a:r>
          </a:p>
          <a:p>
            <a:pPr marL="0" indent="0">
              <a:buNone/>
            </a:pPr>
            <a:r>
              <a:rPr lang="en-AU" b="1" dirty="0">
                <a:solidFill>
                  <a:srgbClr val="FFEECD"/>
                </a:solidFill>
              </a:rPr>
              <a:t>    -</a:t>
            </a:r>
            <a:r>
              <a:rPr lang="en-AU" dirty="0">
                <a:solidFill>
                  <a:srgbClr val="FFEECD"/>
                </a:solidFill>
              </a:rPr>
              <a:t> Flask</a:t>
            </a:r>
          </a:p>
          <a:p>
            <a:pPr marL="0" indent="0">
              <a:buNone/>
            </a:pPr>
            <a:r>
              <a:rPr lang="en-AU" b="1" dirty="0">
                <a:solidFill>
                  <a:srgbClr val="FFEECD"/>
                </a:solidFill>
              </a:rPr>
              <a:t>    -</a:t>
            </a:r>
            <a:r>
              <a:rPr lang="en-AU" dirty="0">
                <a:solidFill>
                  <a:srgbClr val="FFEECD"/>
                </a:solidFill>
              </a:rPr>
              <a:t> SQL </a:t>
            </a:r>
            <a:r>
              <a:rPr lang="en-AU" dirty="0" err="1">
                <a:solidFill>
                  <a:srgbClr val="FFEECD"/>
                </a:solidFill>
              </a:rPr>
              <a:t>ALchemy</a:t>
            </a:r>
            <a:endParaRPr lang="en-AU" dirty="0">
              <a:solidFill>
                <a:srgbClr val="FFEEC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53BDB-E7E4-44E9-8450-3E720AABC008}"/>
              </a:ext>
            </a:extLst>
          </p:cNvPr>
          <p:cNvSpPr/>
          <p:nvPr/>
        </p:nvSpPr>
        <p:spPr>
          <a:xfrm>
            <a:off x="0" y="1557"/>
            <a:ext cx="12192000" cy="314625"/>
          </a:xfrm>
          <a:prstGeom prst="rect">
            <a:avLst/>
          </a:prstGeom>
          <a:solidFill>
            <a:srgbClr val="FFE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Global Data Visualisation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08972CA-22DC-4726-8A41-14DE587F3AEB}"/>
              </a:ext>
            </a:extLst>
          </p:cNvPr>
          <p:cNvSpPr txBox="1">
            <a:spLocks/>
          </p:cNvSpPr>
          <p:nvPr/>
        </p:nvSpPr>
        <p:spPr>
          <a:xfrm>
            <a:off x="7348450" y="3719792"/>
            <a:ext cx="4005349" cy="205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>
                <a:solidFill>
                  <a:srgbClr val="FFEECD"/>
                </a:solidFill>
              </a:rPr>
              <a:t>Cloud Server Accessed</a:t>
            </a:r>
          </a:p>
          <a:p>
            <a:r>
              <a:rPr lang="en-AU" dirty="0">
                <a:solidFill>
                  <a:srgbClr val="FFEECD"/>
                </a:solidFill>
              </a:rPr>
              <a:t>Heroku</a:t>
            </a:r>
          </a:p>
          <a:p>
            <a:r>
              <a:rPr lang="en-AU" dirty="0">
                <a:solidFill>
                  <a:srgbClr val="FFEECD"/>
                </a:solidFill>
              </a:rPr>
              <a:t>Language: PostgreSQL</a:t>
            </a:r>
          </a:p>
          <a:p>
            <a:endParaRPr lang="en-AU" dirty="0">
              <a:solidFill>
                <a:srgbClr val="FFEECD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5D2C5-9FAC-469B-AE3F-7527845E34C1}"/>
              </a:ext>
            </a:extLst>
          </p:cNvPr>
          <p:cNvSpPr/>
          <p:nvPr/>
        </p:nvSpPr>
        <p:spPr>
          <a:xfrm>
            <a:off x="628595" y="3892325"/>
            <a:ext cx="2431127" cy="1882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5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Health of a Nation</vt:lpstr>
      <vt:lpstr>Introduction</vt:lpstr>
      <vt:lpstr>Design of the Web Dashboard</vt:lpstr>
      <vt:lpstr>Data Extraction, Translation and Loading</vt:lpstr>
      <vt:lpstr>Geojson Country Polygons</vt:lpstr>
      <vt:lpstr>Our world in data &amp; Food and Agriculture Organisation of the United Nations</vt:lpstr>
      <vt:lpstr>Cleaned Dataset</vt:lpstr>
      <vt:lpstr>Inspiration</vt:lpstr>
      <vt:lpstr>Languages and dependencies utilised</vt:lpstr>
      <vt:lpstr>HTML/CSS</vt:lpstr>
      <vt:lpstr>Project Demonstration</vt:lpstr>
      <vt:lpstr>Question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of a Nation</dc:title>
  <dc:creator>Sumukh Kumble</dc:creator>
  <cp:lastModifiedBy>Sumukh Kumble</cp:lastModifiedBy>
  <cp:revision>33</cp:revision>
  <dcterms:created xsi:type="dcterms:W3CDTF">2021-01-05T08:51:27Z</dcterms:created>
  <dcterms:modified xsi:type="dcterms:W3CDTF">2021-01-09T01:38:39Z</dcterms:modified>
</cp:coreProperties>
</file>