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2" r:id="rId4"/>
    <p:sldId id="281" r:id="rId5"/>
    <p:sldId id="284" r:id="rId6"/>
    <p:sldId id="282" r:id="rId7"/>
    <p:sldId id="283" r:id="rId8"/>
    <p:sldId id="280" r:id="rId9"/>
    <p:sldId id="286" r:id="rId10"/>
    <p:sldId id="287" r:id="rId11"/>
    <p:sldId id="288" r:id="rId12"/>
    <p:sldId id="289" r:id="rId13"/>
    <p:sldId id="290" r:id="rId14"/>
    <p:sldId id="29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8DF1-D36C-FE19-8BA4-C791ADCF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32D79-6DF4-D8DE-16B7-81BD045F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4946A-15BC-87C0-2052-264EEAB8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A4A6C-4983-9EFE-B2B8-A73E0970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0F5EE-1838-D384-E8F0-6B16F9C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8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C2574-9D28-48D7-FC0B-C513E8B3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69D33-916D-F97C-863D-EC6D5D1C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C880-8080-481F-6831-22580E6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49E4C-1E11-6B1C-B8EF-E72241CD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C663-4719-5FF1-F747-4E6DD7B3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7AA3A-19E6-62B0-C4AE-67F837E26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5CAB-8FFD-C331-0BD5-5747D7B9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E4CC1-3727-3E0E-D8E7-F21CE544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3EF5-D6C3-451A-155D-13D4D8C5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E005-BEDA-C031-F3C6-F8BE6CC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EFBB6-E6FD-62A5-0491-A8F5753A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B1589-189A-344F-168A-08A6FCEB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806A2-C1B7-ED3F-5C62-339D5540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D97BF-D0EB-8F40-8E95-7E49F36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5204-FD2D-F881-25C2-7C9C418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52C5D-CBD6-D27B-3A84-95462BB9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0CE00-3A3C-D6E1-5EBD-195777FB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3049E-4639-2487-0D31-B41E6F6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6FAF4-D0F2-6E87-EAC3-7D31F3A0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78552-61ED-63FC-23BB-D23AB037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855F-EB64-41BB-5EA7-1527A885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5FF97-4B8B-A81C-F437-0505C046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47442-A6C4-D053-BD8C-2510D730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D9260-942A-3E01-C627-9AFA1F69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B46A4-DDA2-A9B0-C186-0F00DBA9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90624-0B06-29DD-574D-41E96A67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424B-8B8D-5D43-0618-817B8792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E4D96-93B5-1A3C-1222-5DEA755E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AF9F9-0CAC-6389-F351-367493EC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CF79D9-6B0B-1584-894B-5843164F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2C3DA-9886-AAEB-9032-34955221D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0A814-E7DE-2B33-88F2-5B7212EB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3823-C62A-5BAD-A6CF-6C97E835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3EBAF-FDB7-361A-8DD1-F2EF65A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2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40CC2-9A9A-C36A-9D4C-7C06009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5BB01C-6E43-A7BD-BFA9-6E9E446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8C4D1-418E-045F-0EA3-65063D84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DAD80-7BBF-5E2F-D60A-F9B4EC1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DD8222-B6F5-7802-B6AF-9BC1D348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68EE5D-34A3-1EA0-B7BB-363B9A99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3522E-49C4-8D0D-A4D8-0297E95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2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C96D1-A6D1-E6E7-9175-D577DEA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18937-8920-C500-CB33-E9ADE636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28366-A184-95A0-BF5F-DE6C1859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18D65-E355-DF02-3C0E-FA80F4B4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502AC-0A42-6235-8845-E2CB29E2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FF063-A788-5175-56B7-C6349561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3520-C4F4-F144-52D1-013A2A16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84F7B-EE71-139B-FB18-ED180BAD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78832-6BB6-996A-4231-C2C38C91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B80F4-1714-39E4-5A1E-A1CD7E7D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52394-A119-CC26-2F9C-DF85CEB5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7AD6B-F121-2B23-7894-B19ACCC7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6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642A3-7136-C76D-55E8-92870B7D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47471-68D6-32C2-1B95-7250C5D9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47302-CDF0-52B1-A0AE-EDFD87FB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88C26-5E7F-B74E-EB8A-AED725054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7C51-C72B-4C12-0CF0-7AC0964F4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초등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코딩영재교실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>
                <a:solidFill>
                  <a:srgbClr val="93A2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 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 err="1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웹페이지만들기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수업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F0919-AA85-4900-A00D-C69B442AD62F}"/>
              </a:ext>
            </a:extLst>
          </p:cNvPr>
          <p:cNvSpPr txBox="1"/>
          <p:nvPr/>
        </p:nvSpPr>
        <p:spPr>
          <a:xfrm>
            <a:off x="1406854" y="2408192"/>
            <a:ext cx="294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2022</a:t>
            </a: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127024" y="6381750"/>
            <a:ext cx="221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서경대학교 소프트웨어학과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2876424" y="3269989"/>
            <a:ext cx="9315576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304243"/>
            <a:chOff x="2862787" y="1918320"/>
            <a:chExt cx="7772505" cy="33042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공간분할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&lt;div&gt;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&lt;/div&gt;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&lt;div&gt;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&lt;/div&gt;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&lt;div&gt;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&lt;/div&gt;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&lt;div&gt;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&lt;/div&gt;</a:t>
              </a:r>
            </a:p>
            <a:p>
              <a:pPr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&lt;div&gt;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&lt;/div&gt;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77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304243"/>
            <a:chOff x="2862787" y="1918320"/>
            <a:chExt cx="7772505" cy="33042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공간분할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&lt;span&gt;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&lt;/span&gt;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&lt;span&gt;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&lt;/span&gt;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&lt;span&gt;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&lt;/span&gt;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&lt;span&gt;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&lt;/span&gt;</a:t>
              </a:r>
            </a:p>
            <a:p>
              <a:pPr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&lt;span&gt;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&lt;/span&gt;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4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088252"/>
            <a:chOff x="2862787" y="1918320"/>
            <a:chExt cx="7772505" cy="10882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시멘틱</a:t>
              </a: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구조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1E47A-A324-5E01-3326-0EA2D00A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51" y="1943158"/>
            <a:ext cx="5395804" cy="39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4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088252"/>
            <a:chOff x="2862787" y="1918320"/>
            <a:chExt cx="7772505" cy="10882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시멘틱</a:t>
              </a: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구조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605A0F2-96DC-4C90-AB18-8A67745B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90556"/>
              </p:ext>
            </p:extLst>
          </p:nvPr>
        </p:nvGraphicFramePr>
        <p:xfrm>
          <a:off x="1981200" y="2428051"/>
          <a:ext cx="7772506" cy="2815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53">
                  <a:extLst>
                    <a:ext uri="{9D8B030D-6E8A-4147-A177-3AD203B41FA5}">
                      <a16:colId xmlns:a16="http://schemas.microsoft.com/office/drawing/2014/main" val="723404639"/>
                    </a:ext>
                  </a:extLst>
                </a:gridCol>
                <a:gridCol w="3886253">
                  <a:extLst>
                    <a:ext uri="{9D8B030D-6E8A-4147-A177-3AD203B41FA5}">
                      <a16:colId xmlns:a16="http://schemas.microsoft.com/office/drawing/2014/main" val="3205733836"/>
                    </a:ext>
                  </a:extLst>
                </a:gridCol>
              </a:tblGrid>
              <a:tr h="40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태그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634878"/>
                  </a:ext>
                </a:extLst>
              </a:tr>
              <a:tr h="40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헤더를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56304"/>
                  </a:ext>
                </a:extLst>
              </a:tr>
              <a:tr h="40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nav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내비게이션을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00286"/>
                  </a:ext>
                </a:extLst>
              </a:tr>
              <a:tr h="40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aside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사이드에 위치하는 공간을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47665"/>
                  </a:ext>
                </a:extLst>
              </a:tr>
              <a:tr h="40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여러 중심 내용을 감싸는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87012"/>
                  </a:ext>
                </a:extLst>
              </a:tr>
              <a:tr h="40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글자가 많이 들어가는 부분을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36771"/>
                  </a:ext>
                </a:extLst>
              </a:tr>
              <a:tr h="4022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푸터를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1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86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243235"/>
            <a:chOff x="2862787" y="1918320"/>
            <a:chExt cx="7772505" cy="52432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 err="1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시멘틱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616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&lt;header&gt;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&lt;h1&gt;HTML5 Header&lt;/h1&gt;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&lt;/header&gt;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&lt;nav&gt;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</a:t>
              </a:r>
              <a:r>
                <a:rPr lang="en-US" altLang="ko-KR" sz="1400" dirty="0" err="1">
                  <a:latin typeface="맑은 고딕" panose="020F0502020204030204"/>
                  <a:ea typeface="맑은 고딕" panose="020B0503020000020004" pitchFamily="50" charset="-127"/>
                </a:rPr>
                <a:t>ul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&lt;li&gt;&lt;a </a:t>
              </a:r>
              <a:r>
                <a:rPr lang="en-US" altLang="ko-KR" sz="1400" dirty="0" err="1">
                  <a:latin typeface="맑은 고딕" panose="020F0502020204030204"/>
                  <a:ea typeface="맑은 고딕" panose="020B0503020000020004" pitchFamily="50" charset="-127"/>
                </a:rPr>
                <a:t>href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=“#”&gt;Menu – 1&lt;/a&gt;&lt;/li&gt;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&lt;li&gt;&lt;a </a:t>
              </a:r>
              <a:r>
                <a:rPr lang="en-US" altLang="ko-KR" sz="1400" dirty="0" err="1">
                  <a:latin typeface="맑은 고딕" panose="020F0502020204030204"/>
                  <a:ea typeface="맑은 고딕" panose="020B0503020000020004" pitchFamily="50" charset="-127"/>
                </a:rPr>
                <a:t>href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=“#”&gt;Menu – 2&lt;/a&gt;&lt;/li&gt;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&lt;li&gt;&lt;a href=“#”&gt;Menu – 3&lt;/a&gt;&lt;/li&gt;</a:t>
              </a:r>
              <a:endParaRPr lang="en-US" altLang="ko-KR" sz="1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&lt;/</a:t>
              </a:r>
              <a:r>
                <a:rPr lang="en-US" altLang="ko-KR" sz="1400" dirty="0" err="1">
                  <a:latin typeface="맑은 고딕" panose="020F0502020204030204"/>
                  <a:ea typeface="맑은 고딕" panose="020B0503020000020004" pitchFamily="50" charset="-127"/>
                </a:rPr>
                <a:t>ul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&lt;/nav&gt;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&lt;section&gt;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&lt;article&gt;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&lt;h1&gt;</a:t>
              </a:r>
              <a:r>
                <a:rPr lang="ko-KR" altLang="en-US" sz="1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    &lt;p&gt;</a:t>
              </a:r>
              <a:r>
                <a:rPr lang="ko-KR" altLang="en-US" sz="1400" dirty="0">
                  <a:latin typeface="맑은 고딕" panose="020F0502020204030204"/>
                  <a:ea typeface="맑은 고딕" panose="020B0503020000020004" pitchFamily="50" charset="-127"/>
                </a:rPr>
                <a:t>반갑습니다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&lt;/article&gt;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&lt;/section&gt;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&lt;footer&gt;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        &lt;p&gt;</a:t>
              </a:r>
              <a:r>
                <a:rPr lang="ko-KR" altLang="en-US" sz="1400" dirty="0" err="1">
                  <a:latin typeface="맑은 고딕" panose="020F0502020204030204"/>
                  <a:ea typeface="맑은 고딕" panose="020B0503020000020004" pitchFamily="50" charset="-127"/>
                </a:rPr>
                <a:t>푸터입니다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&lt;/footer&gt;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13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417544"/>
            <a:chOff x="2862787" y="1918320"/>
            <a:chExt cx="7772505" cy="34175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5054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일기장 만들기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2790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시멘틱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구조를 사용해서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일기장을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만들어보자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페이지를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2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이상만들어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nav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를 구성</a:t>
              </a:r>
              <a:endParaRPr lang="en-US" altLang="ko-KR" sz="2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2400">
                  <a:latin typeface="맑은 고딕" panose="020F0502020204030204"/>
                  <a:ea typeface="맑은 고딕" panose="020B0503020000020004" pitchFamily="50" charset="-127"/>
                </a:rPr>
                <a:t>일기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내용은 자유</a:t>
              </a:r>
              <a:endParaRPr lang="en-US" altLang="ko-KR" sz="2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3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156208"/>
            <a:chOff x="2862787" y="1918320"/>
            <a:chExt cx="7772505" cy="41562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HTML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기본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529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타이틀입니다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안녕하세요</a:t>
              </a:r>
            </a:p>
            <a:p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HTML</a:t>
            </a: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이란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9618597" cy="4412239"/>
            <a:chOff x="2862787" y="1918320"/>
            <a:chExt cx="7772505" cy="44122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입력양식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&lt;form&gt;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&lt;input type=“text” name=“name” value=“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이름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”&gt;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&lt;input type=“text” name=“phone” value=“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전화번호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“&gt;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&lt;button type=“submit”&gt;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전송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&lt;/button&gt;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&lt;button type=“reset”&gt;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삭제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&lt;/button&gt;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&lt;/form&gt;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06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995919"/>
            <a:chOff x="2862787" y="1918320"/>
            <a:chExt cx="7772505" cy="9959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입력양식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E6BED4F-0567-4345-AEAA-A484F604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33218"/>
              </p:ext>
            </p:extLst>
          </p:nvPr>
        </p:nvGraphicFramePr>
        <p:xfrm>
          <a:off x="1770185" y="2278358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12772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6787727"/>
                    </a:ext>
                  </a:extLst>
                </a:gridCol>
              </a:tblGrid>
              <a:tr h="3229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속성값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9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button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버튼을 생성합니다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42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checkbox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체크박스를 생성합니다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8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입력 양식을 생성합니다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6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radio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라디오 버튼을 생성합니다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55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초기화 버튼을 생성합니다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7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submit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제출 버튼을 생성합니다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3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 입력 양식을 생성합니다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6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042907"/>
            <a:chOff x="2862787" y="1918320"/>
            <a:chExt cx="7772505" cy="40429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입력양식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&lt;form&gt;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    &lt;input type="text“ name="text"&gt;&lt;</a:t>
              </a:r>
              <a:r>
                <a:rPr lang="en-US" altLang="ko-KR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    &lt;input type="button“ name=“button&gt;&lt;</a:t>
              </a:r>
              <a:r>
                <a:rPr lang="en-US" altLang="ko-KR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    &lt;input type="checkbox“ name=“checkbox”&gt;&lt;</a:t>
              </a:r>
              <a:r>
                <a:rPr lang="en-US" altLang="ko-KR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    &lt;input type="password“ name=“password”&gt;&lt;</a:t>
              </a:r>
              <a:r>
                <a:rPr lang="en-US" altLang="ko-KR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    &lt;input type="radio“ name=“radio”&gt;&lt;</a:t>
              </a:r>
              <a:r>
                <a:rPr lang="en-US" altLang="ko-KR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    &lt;input type="radio“ name=“radio”&gt;&lt;</a:t>
              </a:r>
              <a:r>
                <a:rPr lang="en-US" altLang="ko-KR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    &lt;input type="reset“ name=“reset”&gt;&lt;</a:t>
              </a:r>
              <a:r>
                <a:rPr lang="en-US" altLang="ko-KR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    &lt;input type="submit“ name=“submit”&gt;&lt;</a:t>
              </a:r>
              <a:r>
                <a:rPr lang="en-US" altLang="ko-KR" dirty="0" err="1">
                  <a:latin typeface="맑은 고딕" panose="020F0502020204030204"/>
                  <a:ea typeface="맑은 고딕" panose="020B0503020000020004" pitchFamily="50" charset="-127"/>
                </a:rPr>
                <a:t>br</a:t>
              </a: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&gt;    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&lt;/form&gt;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59FAC1-1AB4-7E07-9AFB-ED08E6603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170" y="2342984"/>
            <a:ext cx="2279846" cy="23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4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2565579"/>
            <a:chOff x="2862787" y="1918320"/>
            <a:chExt cx="7772505" cy="25655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입력양식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&lt;form&gt;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&lt;</a:t>
              </a:r>
              <a:r>
                <a:rPr lang="en-US" altLang="ko-KR" sz="2400" dirty="0" err="1">
                  <a:latin typeface="맑은 고딕" panose="020F0502020204030204"/>
                  <a:ea typeface="맑은 고딕" panose="020B0503020000020004" pitchFamily="50" charset="-127"/>
                </a:rPr>
                <a:t>textarea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  <a:r>
                <a:rPr lang="en-US" altLang="ko-KR" sz="2400" dirty="0" err="1">
                  <a:latin typeface="맑은 고딕" panose="020F0502020204030204"/>
                  <a:ea typeface="맑은 고딕" panose="020B0503020000020004" pitchFamily="50" charset="-127"/>
                </a:rPr>
                <a:t>TextArea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Text&lt;/</a:t>
              </a:r>
              <a:r>
                <a:rPr lang="en-US" altLang="ko-KR" sz="2400" dirty="0" err="1">
                  <a:latin typeface="맑은 고딕" panose="020F0502020204030204"/>
                  <a:ea typeface="맑은 고딕" panose="020B0503020000020004" pitchFamily="50" charset="-127"/>
                </a:rPr>
                <a:t>textarea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&lt;/form&gt;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C485A-0C57-598F-9F00-C1B499EF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30" y="3008542"/>
            <a:ext cx="4437367" cy="12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6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304243"/>
            <a:chOff x="2862787" y="1918320"/>
            <a:chExt cx="7772505" cy="33042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입력양식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&lt;select&gt;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&lt;option&gt;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김밥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&lt;/option&gt;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&lt;option&gt;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떡볶이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&lt;/option&gt;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&lt;option&gt;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순대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&lt;/option&gt;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&lt;/select&gt;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3FA424-E286-F759-385C-196F05004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5" y="1965775"/>
            <a:ext cx="2203938" cy="26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6187533"/>
            <a:chOff x="2862787" y="1918320"/>
            <a:chExt cx="7772505" cy="61875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5054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회원가입 페이지 만들기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5560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아이디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비밀번호</a:t>
              </a:r>
              <a:endParaRPr lang="en-US" altLang="ko-KR" sz="2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성별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좋아하는 과목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한줄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자기소개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저장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취소 버튼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추가하고 싶은 항목들</a:t>
              </a:r>
              <a:endParaRPr lang="en-US" altLang="ko-KR" sz="24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자신만의 회원가입 페이지를 만들어보자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68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2196247"/>
            <a:chOff x="2862787" y="1918320"/>
            <a:chExt cx="7772505" cy="2196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공간분할 태그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&lt;div&gt;&lt;/div&gt;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&lt;span&gt;&lt;/span&gt;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태그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47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666</Words>
  <Application>Microsoft Office PowerPoint</Application>
  <PresentationFormat>와이드스크린</PresentationFormat>
  <Paragraphs>153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에스코어 드림 4 Regular</vt:lpstr>
      <vt:lpstr>에스코어 드림 8 Heavy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김성태</dc:creator>
  <cp:lastModifiedBy>김성태</cp:lastModifiedBy>
  <cp:revision>49</cp:revision>
  <dcterms:created xsi:type="dcterms:W3CDTF">2023-01-01T17:04:02Z</dcterms:created>
  <dcterms:modified xsi:type="dcterms:W3CDTF">2023-01-10T09:22:26Z</dcterms:modified>
</cp:coreProperties>
</file>