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86" r:id="rId4"/>
    <p:sldId id="272" r:id="rId5"/>
    <p:sldId id="273" r:id="rId6"/>
    <p:sldId id="281" r:id="rId7"/>
    <p:sldId id="282" r:id="rId8"/>
    <p:sldId id="283" r:id="rId9"/>
    <p:sldId id="284" r:id="rId10"/>
    <p:sldId id="277" r:id="rId11"/>
    <p:sldId id="278" r:id="rId12"/>
    <p:sldId id="285" r:id="rId13"/>
    <p:sldId id="279" r:id="rId14"/>
    <p:sldId id="275" r:id="rId15"/>
    <p:sldId id="276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8DF1-D36C-FE19-8BA4-C791ADCF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32D79-6DF4-D8DE-16B7-81BD045F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4946A-15BC-87C0-2052-264EEAB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A4A6C-4983-9EFE-B2B8-A73E0970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0F5EE-1838-D384-E8F0-6B16F9C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2574-9D28-48D7-FC0B-C513E8B3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69D33-916D-F97C-863D-EC6D5D1C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C880-8080-481F-6831-22580E6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49E4C-1E11-6B1C-B8EF-E72241CD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C663-4719-5FF1-F747-4E6DD7B3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7AA3A-19E6-62B0-C4AE-67F837E26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5CAB-8FFD-C331-0BD5-5747D7B9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E4CC1-3727-3E0E-D8E7-F21CE544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3EF5-D6C3-451A-155D-13D4D8C5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E005-BEDA-C031-F3C6-F8BE6CC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FBB6-E6FD-62A5-0491-A8F5753A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B1589-189A-344F-168A-08A6FCEB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806A2-C1B7-ED3F-5C62-339D554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D97BF-D0EB-8F40-8E95-7E49F36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5204-FD2D-F881-25C2-7C9C418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52C5D-CBD6-D27B-3A84-95462BB9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0CE00-3A3C-D6E1-5EBD-195777FB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3049E-4639-2487-0D31-B41E6F6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6FAF4-D0F2-6E87-EAC3-7D31F3A0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78552-61ED-63FC-23BB-D23AB037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855F-EB64-41BB-5EA7-1527A885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5FF97-4B8B-A81C-F437-0505C046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47442-A6C4-D053-BD8C-2510D730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9260-942A-3E01-C627-9AFA1F69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B46A4-DDA2-A9B0-C186-0F00DBA9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90624-0B06-29DD-574D-41E96A6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424B-8B8D-5D43-0618-817B879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E4D96-93B5-1A3C-1222-5DEA755E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AF9F9-0CAC-6389-F351-367493EC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CF79D9-6B0B-1584-894B-5843164F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2C3DA-9886-AAEB-9032-34955221D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0A814-E7DE-2B33-88F2-5B7212EB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3823-C62A-5BAD-A6CF-6C97E835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3EBAF-FDB7-361A-8DD1-F2EF65A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2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0CC2-9A9A-C36A-9D4C-7C06009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5BB01C-6E43-A7BD-BFA9-6E9E446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8C4D1-418E-045F-0EA3-65063D84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DAD80-7BBF-5E2F-D60A-F9B4EC1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DD8222-B6F5-7802-B6AF-9BC1D348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68EE5D-34A3-1EA0-B7BB-363B9A99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3522E-49C4-8D0D-A4D8-0297E95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2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C96D1-A6D1-E6E7-9175-D577DE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18937-8920-C500-CB33-E9ADE636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28366-A184-95A0-BF5F-DE6C1859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18D65-E355-DF02-3C0E-FA80F4B4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502AC-0A42-6235-8845-E2CB29E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FF063-A788-5175-56B7-C6349561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3520-C4F4-F144-52D1-013A2A1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84F7B-EE71-139B-FB18-ED180BAD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78832-6BB6-996A-4231-C2C38C91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B80F4-1714-39E4-5A1E-A1CD7E7D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52394-A119-CC26-2F9C-DF85CEB5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7AD6B-F121-2B23-7894-B19ACCC7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642A3-7136-C76D-55E8-92870B7D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47471-68D6-32C2-1B95-7250C5D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47302-CDF0-52B1-A0AE-EDFD87FB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F9AF-C82D-473D-A1EF-07EEDEDA3B7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88C26-5E7F-B74E-EB8A-AED725054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7C51-C72B-4C12-0CF0-7AC0964F4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초등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코딩영재교실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 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 err="1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웹페이지만들기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수업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0919-AA85-4900-A00D-C69B442AD62F}"/>
              </a:ext>
            </a:extLst>
          </p:cNvPr>
          <p:cNvSpPr txBox="1"/>
          <p:nvPr/>
        </p:nvSpPr>
        <p:spPr>
          <a:xfrm>
            <a:off x="1406854" y="2408192"/>
            <a:ext cx="294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2022</a:t>
            </a: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127024" y="6381750"/>
            <a:ext cx="221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서경대학교 소프트웨어학과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876424" y="3269989"/>
            <a:ext cx="9315576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755550"/>
            <a:chOff x="2862787" y="1918320"/>
            <a:chExt cx="7772505" cy="1755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가상의 성적테이블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만들어보기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128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성적테이블을 만들어보자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명 이상으로 구성하기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A3B3FC-C1E8-7A2E-E985-87BBF9A0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35" y="3429000"/>
            <a:ext cx="310038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9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995919"/>
            <a:chOff x="2862787" y="1918320"/>
            <a:chExt cx="7772505" cy="995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표 디자인 변경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테이블 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6BF78BC-7AA9-9A6C-D18A-27B4893B0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14210"/>
              </p:ext>
            </p:extLst>
          </p:nvPr>
        </p:nvGraphicFramePr>
        <p:xfrm>
          <a:off x="2261491" y="2174991"/>
          <a:ext cx="5909494" cy="280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747">
                  <a:extLst>
                    <a:ext uri="{9D8B030D-6E8A-4147-A177-3AD203B41FA5}">
                      <a16:colId xmlns:a16="http://schemas.microsoft.com/office/drawing/2014/main" val="1305295440"/>
                    </a:ext>
                  </a:extLst>
                </a:gridCol>
                <a:gridCol w="2954747">
                  <a:extLst>
                    <a:ext uri="{9D8B030D-6E8A-4147-A177-3AD203B41FA5}">
                      <a16:colId xmlns:a16="http://schemas.microsoft.com/office/drawing/2014/main" val="396896974"/>
                    </a:ext>
                  </a:extLst>
                </a:gridCol>
              </a:tblGrid>
              <a:tr h="46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02539"/>
                  </a:ext>
                </a:extLst>
              </a:tr>
              <a:tr h="468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border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표 테두리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31688"/>
                  </a:ext>
                </a:extLst>
              </a:tr>
              <a:tr h="468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align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정렬 방식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694"/>
                  </a:ext>
                </a:extLst>
              </a:tr>
              <a:tr h="468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bgcolor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배경색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1021"/>
                  </a:ext>
                </a:extLst>
              </a:tr>
              <a:tr h="468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colspan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열 합치기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09224"/>
                  </a:ext>
                </a:extLst>
              </a:tr>
              <a:tr h="468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rowspan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행 합치기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4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34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873904"/>
            <a:chOff x="2862787" y="1918320"/>
            <a:chExt cx="7772505" cy="48739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테이블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&lt;table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border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=“1”&gt;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bgcolor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=“red”&gt;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    &lt;td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colspan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=“2”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align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=“center”&gt;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	    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&lt;/body&gt;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58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755550"/>
            <a:chOff x="2862787" y="1918320"/>
            <a:chExt cx="7772505" cy="1755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성적테이블을 꾸며보자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128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앞에서 봤던 디자인 변경 속성들로</a:t>
              </a:r>
              <a:endParaRPr lang="en-US" altLang="ko-KR" sz="2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자신만의 성적테이블을 꾸며보자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88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2873356"/>
            <a:chOff x="2862787" y="1918320"/>
            <a:chExt cx="7772505" cy="28733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목록 태그 </a:t>
              </a: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- </a:t>
              </a:r>
              <a:r>
                <a:rPr lang="en-US" altLang="ko-KR" sz="2800" spc="-150" dirty="0" err="1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ul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ul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&lt;li&gt;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목록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&lt;li&gt;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목록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&lt;li&gt;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목록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ul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9105C-5B5E-0937-28D4-2048DE17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86" y="2561963"/>
            <a:ext cx="1669924" cy="12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2873356"/>
            <a:chOff x="2862787" y="1918320"/>
            <a:chExt cx="7772505" cy="28733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목록 태그 </a:t>
              </a: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- </a:t>
              </a:r>
              <a:r>
                <a:rPr lang="en-US" altLang="ko-KR" sz="2800" spc="-150" dirty="0" err="1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ol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</a:t>
              </a:r>
              <a:r>
                <a:rPr lang="en-US" altLang="ko-KR" sz="2800" dirty="0">
                  <a:latin typeface="맑은 고딕" panose="020F0502020204030204"/>
                  <a:ea typeface="맑은 고딕" panose="020B0503020000020004" pitchFamily="50" charset="-127"/>
                </a:rPr>
                <a:t>o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&lt;li&gt;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목록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&lt;li&gt;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목록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	&lt;li&gt;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목록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ol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322139-C873-B0D1-8443-3DA8DA74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09" y="2424813"/>
            <a:ext cx="2073153" cy="17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3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755550"/>
            <a:chOff x="2862787" y="1918320"/>
            <a:chExt cx="7772505" cy="1755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방학계획표 만들기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128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지금까지 배웠던 테이블과 목록 태그를 사용해</a:t>
              </a:r>
              <a:endParaRPr lang="en-US" altLang="ko-KR" sz="2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방학계획표 만들어보기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AE8497-8505-B852-B450-7CFD34B2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75" y="3363738"/>
            <a:ext cx="7164265" cy="26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156208"/>
            <a:chOff x="2862787" y="1918320"/>
            <a:chExt cx="7772505" cy="4156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HTML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기본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529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타이틀입니다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안녕하세요</a:t>
              </a:r>
            </a:p>
            <a:p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HTML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이란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10263366" cy="2565579"/>
            <a:chOff x="2862787" y="1918320"/>
            <a:chExt cx="7772505" cy="25655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하이퍼링크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&lt;a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href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=“http://naver.com&gt;Naver&lt;/a&gt;&lt;</a:t>
              </a: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/&gt;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&lt;a </a:t>
              </a: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href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=“http://github.com/skuniv2022/html&gt;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강의자료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&lt;/a&gt;&lt;</a:t>
              </a: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/&gt;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38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150902"/>
            <a:chOff x="2862787" y="1918320"/>
            <a:chExt cx="7772505" cy="51509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테이블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06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995919"/>
            <a:chOff x="2862787" y="1918320"/>
            <a:chExt cx="7772505" cy="995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테이블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E23A379-CAD6-5BF2-2AE8-E5DBC938F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05295"/>
              </p:ext>
            </p:extLst>
          </p:nvPr>
        </p:nvGraphicFramePr>
        <p:xfrm>
          <a:off x="3235570" y="2632864"/>
          <a:ext cx="5720860" cy="32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15">
                  <a:extLst>
                    <a:ext uri="{9D8B030D-6E8A-4147-A177-3AD203B41FA5}">
                      <a16:colId xmlns:a16="http://schemas.microsoft.com/office/drawing/2014/main" val="142427888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362393953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348465799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1663058214"/>
                    </a:ext>
                  </a:extLst>
                </a:gridCol>
              </a:tblGrid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94717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66014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12423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79856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846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AA1B35-D340-EABE-CD68-C7314E3E0832}"/>
              </a:ext>
            </a:extLst>
          </p:cNvPr>
          <p:cNvSpPr txBox="1"/>
          <p:nvPr/>
        </p:nvSpPr>
        <p:spPr>
          <a:xfrm>
            <a:off x="2215662" y="265202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B2AC8-128A-3334-1864-111425F6EE59}"/>
              </a:ext>
            </a:extLst>
          </p:cNvPr>
          <p:cNvSpPr txBox="1"/>
          <p:nvPr/>
        </p:nvSpPr>
        <p:spPr>
          <a:xfrm>
            <a:off x="3530564" y="186301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17502A-C5CD-AD2C-374B-C89CE8034381}"/>
              </a:ext>
            </a:extLst>
          </p:cNvPr>
          <p:cNvCxnSpPr/>
          <p:nvPr/>
        </p:nvCxnSpPr>
        <p:spPr>
          <a:xfrm>
            <a:off x="3530564" y="2965938"/>
            <a:ext cx="818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1C776B-22A2-C6F7-EBA6-5EF899B2E51F}"/>
              </a:ext>
            </a:extLst>
          </p:cNvPr>
          <p:cNvCxnSpPr/>
          <p:nvPr/>
        </p:nvCxnSpPr>
        <p:spPr>
          <a:xfrm>
            <a:off x="3892062" y="2703473"/>
            <a:ext cx="0" cy="524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0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150902"/>
            <a:chOff x="2862787" y="1918320"/>
            <a:chExt cx="7772505" cy="51509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테이블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995919"/>
            <a:chOff x="2862787" y="1918320"/>
            <a:chExt cx="7772505" cy="995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테이블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E23A379-CAD6-5BF2-2AE8-E5DBC938F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51940"/>
              </p:ext>
            </p:extLst>
          </p:nvPr>
        </p:nvGraphicFramePr>
        <p:xfrm>
          <a:off x="3235570" y="2632864"/>
          <a:ext cx="5720860" cy="32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15">
                  <a:extLst>
                    <a:ext uri="{9D8B030D-6E8A-4147-A177-3AD203B41FA5}">
                      <a16:colId xmlns:a16="http://schemas.microsoft.com/office/drawing/2014/main" val="142427888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362393953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348465799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1663058214"/>
                    </a:ext>
                  </a:extLst>
                </a:gridCol>
              </a:tblGrid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94717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66014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12423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79856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846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AA1B35-D340-EABE-CD68-C7314E3E0832}"/>
              </a:ext>
            </a:extLst>
          </p:cNvPr>
          <p:cNvSpPr txBox="1"/>
          <p:nvPr/>
        </p:nvSpPr>
        <p:spPr>
          <a:xfrm>
            <a:off x="2215662" y="401567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</a:t>
            </a:r>
            <a:r>
              <a:rPr lang="ko-KR" altLang="en-US" sz="3600" dirty="0"/>
              <a:t>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B2AC8-128A-3334-1864-111425F6EE59}"/>
              </a:ext>
            </a:extLst>
          </p:cNvPr>
          <p:cNvSpPr txBox="1"/>
          <p:nvPr/>
        </p:nvSpPr>
        <p:spPr>
          <a:xfrm>
            <a:off x="3530564" y="186301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/>
              <a:t>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7850-FE4E-A50D-4949-825210F812DC}"/>
              </a:ext>
            </a:extLst>
          </p:cNvPr>
          <p:cNvSpPr txBox="1"/>
          <p:nvPr/>
        </p:nvSpPr>
        <p:spPr>
          <a:xfrm>
            <a:off x="4878958" y="186301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</a:t>
            </a:r>
            <a:r>
              <a:rPr lang="ko-KR" altLang="en-US" sz="3600" dirty="0"/>
              <a:t>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D65C8-D4D1-9A3A-7799-A5B41A170C8E}"/>
              </a:ext>
            </a:extLst>
          </p:cNvPr>
          <p:cNvSpPr txBox="1"/>
          <p:nvPr/>
        </p:nvSpPr>
        <p:spPr>
          <a:xfrm>
            <a:off x="6299848" y="186565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</a:t>
            </a:r>
            <a:r>
              <a:rPr lang="ko-KR" altLang="en-US" sz="3600" dirty="0"/>
              <a:t>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B3DF7-664D-3FCC-2975-F09076C392F8}"/>
              </a:ext>
            </a:extLst>
          </p:cNvPr>
          <p:cNvSpPr txBox="1"/>
          <p:nvPr/>
        </p:nvSpPr>
        <p:spPr>
          <a:xfrm>
            <a:off x="2215662" y="335571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</a:t>
            </a:r>
            <a:r>
              <a:rPr lang="ko-KR" altLang="en-US" sz="3600" dirty="0"/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5942C-7CE8-E792-9414-F35F0024DB6C}"/>
              </a:ext>
            </a:extLst>
          </p:cNvPr>
          <p:cNvSpPr txBox="1"/>
          <p:nvPr/>
        </p:nvSpPr>
        <p:spPr>
          <a:xfrm>
            <a:off x="2215662" y="267063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/>
              <a:t>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2E561B-815C-C2AD-66E4-E21E9663C533}"/>
              </a:ext>
            </a:extLst>
          </p:cNvPr>
          <p:cNvSpPr txBox="1"/>
          <p:nvPr/>
        </p:nvSpPr>
        <p:spPr>
          <a:xfrm>
            <a:off x="3471829" y="2671767"/>
            <a:ext cx="118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&lt;tr&gt;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5460E-EC15-B28A-B835-C523DF372E21}"/>
              </a:ext>
            </a:extLst>
          </p:cNvPr>
          <p:cNvSpPr txBox="1"/>
          <p:nvPr/>
        </p:nvSpPr>
        <p:spPr>
          <a:xfrm>
            <a:off x="3471829" y="3232935"/>
            <a:ext cx="118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&lt;tr&gt;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D47DF8-F7F3-6BE4-1B5A-F9317403B5CF}"/>
              </a:ext>
            </a:extLst>
          </p:cNvPr>
          <p:cNvSpPr txBox="1"/>
          <p:nvPr/>
        </p:nvSpPr>
        <p:spPr>
          <a:xfrm>
            <a:off x="3460345" y="3926358"/>
            <a:ext cx="118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&lt;tr&gt;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A96D9-08DC-1546-B4E1-D38183A53107}"/>
              </a:ext>
            </a:extLst>
          </p:cNvPr>
          <p:cNvSpPr txBox="1"/>
          <p:nvPr/>
        </p:nvSpPr>
        <p:spPr>
          <a:xfrm>
            <a:off x="4878957" y="2648160"/>
            <a:ext cx="133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&lt;/tr&gt;</a:t>
            </a:r>
            <a:endParaRPr lang="ko-KR" alt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2391E-D939-8338-A652-5CA8FF2580DD}"/>
              </a:ext>
            </a:extLst>
          </p:cNvPr>
          <p:cNvSpPr txBox="1"/>
          <p:nvPr/>
        </p:nvSpPr>
        <p:spPr>
          <a:xfrm>
            <a:off x="4866155" y="3279483"/>
            <a:ext cx="133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&lt;/tr&gt;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6752A-A5B3-A878-A946-544FEC449069}"/>
              </a:ext>
            </a:extLst>
          </p:cNvPr>
          <p:cNvSpPr txBox="1"/>
          <p:nvPr/>
        </p:nvSpPr>
        <p:spPr>
          <a:xfrm>
            <a:off x="4866155" y="3917452"/>
            <a:ext cx="133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&lt;/tr&gt;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058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150902"/>
            <a:chOff x="2862787" y="1918320"/>
            <a:chExt cx="7772505" cy="51509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테이블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2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995919"/>
            <a:chOff x="2862787" y="1918320"/>
            <a:chExt cx="7772505" cy="995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테이블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E23A379-CAD6-5BF2-2AE8-E5DBC938F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91761"/>
              </p:ext>
            </p:extLst>
          </p:nvPr>
        </p:nvGraphicFramePr>
        <p:xfrm>
          <a:off x="3235570" y="2632864"/>
          <a:ext cx="5720860" cy="32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15">
                  <a:extLst>
                    <a:ext uri="{9D8B030D-6E8A-4147-A177-3AD203B41FA5}">
                      <a16:colId xmlns:a16="http://schemas.microsoft.com/office/drawing/2014/main" val="142427888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362393953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348465799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1663058214"/>
                    </a:ext>
                  </a:extLst>
                </a:gridCol>
              </a:tblGrid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94717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66014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12423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79856"/>
                  </a:ext>
                </a:extLst>
              </a:tr>
              <a:tr h="648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846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80B2AC8-128A-3334-1864-111425F6EE59}"/>
              </a:ext>
            </a:extLst>
          </p:cNvPr>
          <p:cNvSpPr txBox="1"/>
          <p:nvPr/>
        </p:nvSpPr>
        <p:spPr>
          <a:xfrm>
            <a:off x="3530564" y="186301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2E561B-815C-C2AD-66E4-E21E9663C533}"/>
              </a:ext>
            </a:extLst>
          </p:cNvPr>
          <p:cNvSpPr txBox="1"/>
          <p:nvPr/>
        </p:nvSpPr>
        <p:spPr>
          <a:xfrm>
            <a:off x="3471829" y="2671767"/>
            <a:ext cx="118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th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A96D9-08DC-1546-B4E1-D38183A53107}"/>
              </a:ext>
            </a:extLst>
          </p:cNvPr>
          <p:cNvSpPr txBox="1"/>
          <p:nvPr/>
        </p:nvSpPr>
        <p:spPr>
          <a:xfrm>
            <a:off x="4878957" y="2648160"/>
            <a:ext cx="133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th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F1143-F64A-12D6-6F3A-7164884BB061}"/>
              </a:ext>
            </a:extLst>
          </p:cNvPr>
          <p:cNvSpPr txBox="1"/>
          <p:nvPr/>
        </p:nvSpPr>
        <p:spPr>
          <a:xfrm>
            <a:off x="6238597" y="2663456"/>
            <a:ext cx="133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th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F70F5-1D87-A2C0-2E30-697FDABF5CC5}"/>
              </a:ext>
            </a:extLst>
          </p:cNvPr>
          <p:cNvSpPr txBox="1"/>
          <p:nvPr/>
        </p:nvSpPr>
        <p:spPr>
          <a:xfrm>
            <a:off x="7646800" y="2648160"/>
            <a:ext cx="133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th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444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626</Words>
  <Application>Microsoft Office PowerPoint</Application>
  <PresentationFormat>와이드스크린</PresentationFormat>
  <Paragraphs>157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에스코어 드림 4 Regular</vt:lpstr>
      <vt:lpstr>에스코어 드림 8 Heavy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김성태</dc:creator>
  <cp:lastModifiedBy>김성태</cp:lastModifiedBy>
  <cp:revision>20</cp:revision>
  <dcterms:created xsi:type="dcterms:W3CDTF">2023-01-01T17:04:02Z</dcterms:created>
  <dcterms:modified xsi:type="dcterms:W3CDTF">2023-01-09T09:43:19Z</dcterms:modified>
</cp:coreProperties>
</file>