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66" r:id="rId5"/>
    <p:sldId id="272" r:id="rId6"/>
    <p:sldId id="278" r:id="rId7"/>
    <p:sldId id="274" r:id="rId8"/>
    <p:sldId id="275" r:id="rId9"/>
    <p:sldId id="276" r:id="rId10"/>
    <p:sldId id="277" r:id="rId11"/>
    <p:sldId id="279" r:id="rId12"/>
    <p:sldId id="282" r:id="rId13"/>
    <p:sldId id="283" r:id="rId14"/>
    <p:sldId id="280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8DF1-D36C-FE19-8BA4-C791ADCF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32D79-6DF4-D8DE-16B7-81BD045F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4946A-15BC-87C0-2052-264EEAB8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A4A6C-4983-9EFE-B2B8-A73E0970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0F5EE-1838-D384-E8F0-6B16F9C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8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C2574-9D28-48D7-FC0B-C513E8B3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69D33-916D-F97C-863D-EC6D5D1C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C880-8080-481F-6831-22580E6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49E4C-1E11-6B1C-B8EF-E72241CD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C663-4719-5FF1-F747-4E6DD7B3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7AA3A-19E6-62B0-C4AE-67F837E26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5CAB-8FFD-C331-0BD5-5747D7B9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E4CC1-3727-3E0E-D8E7-F21CE544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3EF5-D6C3-451A-155D-13D4D8C5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E005-BEDA-C031-F3C6-F8BE6CC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EFBB6-E6FD-62A5-0491-A8F5753A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B1589-189A-344F-168A-08A6FCEB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806A2-C1B7-ED3F-5C62-339D5540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D97BF-D0EB-8F40-8E95-7E49F36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5204-FD2D-F881-25C2-7C9C418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52C5D-CBD6-D27B-3A84-95462BB9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0CE00-3A3C-D6E1-5EBD-195777FB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3049E-4639-2487-0D31-B41E6F6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6FAF4-D0F2-6E87-EAC3-7D31F3A0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78552-61ED-63FC-23BB-D23AB037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855F-EB64-41BB-5EA7-1527A885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5FF97-4B8B-A81C-F437-0505C046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47442-A6C4-D053-BD8C-2510D730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D9260-942A-3E01-C627-9AFA1F69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B46A4-DDA2-A9B0-C186-0F00DBA9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90624-0B06-29DD-574D-41E96A67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424B-8B8D-5D43-0618-817B8792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E4D96-93B5-1A3C-1222-5DEA755E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AF9F9-0CAC-6389-F351-367493EC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CF79D9-6B0B-1584-894B-5843164F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2C3DA-9886-AAEB-9032-34955221D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0A814-E7DE-2B33-88F2-5B7212EB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3823-C62A-5BAD-A6CF-6C97E835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3EBAF-FDB7-361A-8DD1-F2EF65A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2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40CC2-9A9A-C36A-9D4C-7C06009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5BB01C-6E43-A7BD-BFA9-6E9E446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8C4D1-418E-045F-0EA3-65063D84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DAD80-7BBF-5E2F-D60A-F9B4EC1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DD8222-B6F5-7802-B6AF-9BC1D348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68EE5D-34A3-1EA0-B7BB-363B9A99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3522E-49C4-8D0D-A4D8-0297E95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2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C96D1-A6D1-E6E7-9175-D577DEA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18937-8920-C500-CB33-E9ADE636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28366-A184-95A0-BF5F-DE6C1859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18D65-E355-DF02-3C0E-FA80F4B4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502AC-0A42-6235-8845-E2CB29E2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FF063-A788-5175-56B7-C6349561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3520-C4F4-F144-52D1-013A2A16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84F7B-EE71-139B-FB18-ED180BAD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78832-6BB6-996A-4231-C2C38C91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B80F4-1714-39E4-5A1E-A1CD7E7D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52394-A119-CC26-2F9C-DF85CEB5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7AD6B-F121-2B23-7894-B19ACCC7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6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642A3-7136-C76D-55E8-92870B7D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47471-68D6-32C2-1B95-7250C5D9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47302-CDF0-52B1-A0AE-EDFD87FB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F9AF-C82D-473D-A1EF-07EEDEDA3B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88C26-5E7F-B74E-EB8A-AED725054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7C51-C72B-4C12-0CF0-7AC0964F4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초등</a:t>
            </a:r>
            <a:r>
              <a:rPr kumimoji="0" lang="en-US" altLang="ko-KR" sz="28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</a:t>
            </a:r>
            <a:r>
              <a:rPr kumimoji="0" lang="ko-KR" altLang="en-US" sz="28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코딩영재교실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>
                <a:solidFill>
                  <a:srgbClr val="93A2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 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 err="1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웹페이지만들기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수업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F0919-AA85-4900-A00D-C69B442AD62F}"/>
              </a:ext>
            </a:extLst>
          </p:cNvPr>
          <p:cNvSpPr txBox="1"/>
          <p:nvPr/>
        </p:nvSpPr>
        <p:spPr>
          <a:xfrm>
            <a:off x="1406854" y="2408192"/>
            <a:ext cx="294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2022</a:t>
            </a: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127024" y="6381750"/>
            <a:ext cx="221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서경대학교 소프트웨어학과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2876424" y="3269989"/>
            <a:ext cx="9315576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122177"/>
            <a:chOff x="2862787" y="1918320"/>
            <a:chExt cx="7772505" cy="51221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자기소개 페이지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49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&lt;!DOCTYPE html&gt;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0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0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    &lt;</a:t>
              </a:r>
              <a:r>
                <a:rPr lang="en-US" altLang="ko-KR" sz="20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자기소개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0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&lt;/</a:t>
              </a:r>
              <a:r>
                <a:rPr lang="en-US" altLang="ko-KR" sz="20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0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이름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김성태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0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학교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서경초등학교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0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학년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: 4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학년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0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반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: 5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반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0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취미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000" b="0" dirty="0">
                  <a:effectLst/>
                  <a:latin typeface="Consolas" panose="020B0609020204030204" pitchFamily="49" charset="0"/>
                </a:rPr>
                <a:t>노래듣기 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0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    &lt;/</a:t>
              </a:r>
              <a:r>
                <a:rPr lang="en-US" altLang="ko-KR" sz="20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0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0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84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786876"/>
            <a:chOff x="2862787" y="1918320"/>
            <a:chExt cx="7772505" cy="37868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다양한 글자</a:t>
              </a: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태그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160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</a:t>
              </a:r>
              <a:r>
                <a:rPr lang="en-US" altLang="ko-KR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2400" dirty="0">
                  <a:latin typeface="Consolas" panose="020B0609020204030204" pitchFamily="49" charset="0"/>
                </a:rPr>
                <a:t>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이름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김성태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/b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</a:t>
              </a:r>
              <a:r>
                <a:rPr lang="en-US" altLang="ko-KR" sz="240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2400" dirty="0">
                  <a:latin typeface="Consolas" panose="020B0609020204030204" pitchFamily="49" charset="0"/>
                </a:rPr>
                <a:t>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학교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서경초등학교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ko-KR" sz="240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2400" dirty="0">
                  <a:latin typeface="Consolas" panose="020B0609020204030204" pitchFamily="49" charset="0"/>
                </a:rPr>
                <a:t>&gt;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</a:t>
              </a:r>
              <a:r>
                <a:rPr lang="en-US" altLang="ko-KR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ins</a:t>
              </a:r>
              <a:r>
                <a:rPr lang="en-US" altLang="ko-KR" sz="2400" dirty="0">
                  <a:latin typeface="Consolas" panose="020B0609020204030204" pitchFamily="49" charset="0"/>
                </a:rPr>
                <a:t>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학년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4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학년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/ins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 &lt;</a:t>
              </a:r>
              <a:r>
                <a:rPr lang="en-US" altLang="ko-KR" sz="24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</a:t>
              </a:r>
              <a:r>
                <a:rPr lang="en-US" altLang="ko-KR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del</a:t>
              </a:r>
              <a:r>
                <a:rPr lang="en-US" altLang="ko-KR" sz="2400" dirty="0">
                  <a:latin typeface="Consolas" panose="020B0609020204030204" pitchFamily="49" charset="0"/>
                </a:rPr>
                <a:t>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반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5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반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/del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 &lt;</a:t>
              </a:r>
              <a:r>
                <a:rPr lang="en-US" altLang="ko-KR" sz="24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취미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노래듣기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8F12AB-9832-75F7-DA05-238AE64F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059" y="2018815"/>
            <a:ext cx="3163984" cy="23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786876"/>
            <a:chOff x="2862787" y="1918320"/>
            <a:chExt cx="7772505" cy="37868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배경색상 변경하기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160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&lt;body 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bgcolor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=“cyan”&gt;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&lt;b&gt;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이름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김성태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&lt;/b&gt;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</a:t>
              </a:r>
              <a:r>
                <a:rPr lang="en-US" altLang="ko-KR" sz="24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2400" dirty="0">
                  <a:latin typeface="Consolas" panose="020B0609020204030204" pitchFamily="49" charset="0"/>
                </a:rPr>
                <a:t>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학교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서경초등학교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dirty="0">
                  <a:latin typeface="Consolas" panose="020B0609020204030204" pitchFamily="49" charset="0"/>
                </a:rPr>
                <a:t>/</a:t>
              </a:r>
              <a:r>
                <a:rPr lang="en-US" altLang="ko-KR" sz="24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2400" dirty="0">
                  <a:latin typeface="Consolas" panose="020B0609020204030204" pitchFamily="49" charset="0"/>
                </a:rPr>
                <a:t>&gt;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&lt;ins&gt;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학년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4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학년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&lt;/ins&gt; 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&lt;del&gt;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반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5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반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&lt;/del&gt; 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취미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노래듣기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&lt;/body&gt;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F4128-E491-4E3A-6152-D6C90AFF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12" y="2044286"/>
            <a:ext cx="2766431" cy="19296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187EC0-6F25-86F9-5AE8-C6EF8A38215C}"/>
              </a:ext>
            </a:extLst>
          </p:cNvPr>
          <p:cNvSpPr/>
          <p:nvPr/>
        </p:nvSpPr>
        <p:spPr>
          <a:xfrm>
            <a:off x="1025957" y="1784673"/>
            <a:ext cx="3757058" cy="523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0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9395858" cy="3786876"/>
            <a:chOff x="2862787" y="1918320"/>
            <a:chExt cx="7772505" cy="37868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글자색상 변경하기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160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&lt;body 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bgcolor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=“cyan”&gt;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&lt;b style=“</a:t>
              </a:r>
              <a:r>
                <a:rPr lang="en-US" altLang="ko-KR" sz="2400" dirty="0" err="1">
                  <a:latin typeface="Consolas" panose="020B0609020204030204" pitchFamily="49" charset="0"/>
                </a:rPr>
                <a:t>color:red</a:t>
              </a:r>
              <a:r>
                <a:rPr lang="en-US" altLang="ko-KR" sz="2400" dirty="0">
                  <a:latin typeface="Consolas" panose="020B0609020204030204" pitchFamily="49" charset="0"/>
                </a:rPr>
                <a:t>”&gt;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이름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김성태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&lt;/b&gt;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</a:t>
              </a:r>
              <a:r>
                <a:rPr lang="en-US" altLang="ko-KR" sz="24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2400" dirty="0">
                  <a:latin typeface="Consolas" panose="020B0609020204030204" pitchFamily="49" charset="0"/>
                </a:rPr>
                <a:t>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학교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서경초등학교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dirty="0">
                  <a:latin typeface="Consolas" panose="020B0609020204030204" pitchFamily="49" charset="0"/>
                </a:rPr>
                <a:t>/</a:t>
              </a:r>
              <a:r>
                <a:rPr lang="en-US" altLang="ko-KR" sz="24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2400" dirty="0">
                  <a:latin typeface="Consolas" panose="020B0609020204030204" pitchFamily="49" charset="0"/>
                </a:rPr>
                <a:t>&gt;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&lt;ins&gt;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학년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4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학년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&lt;/ins&gt; 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&lt;del&gt;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반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5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반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&lt;/del&gt; 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취미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노래듣기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&lt;/body&gt;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20CB20-2F13-4F77-61D9-6283FD0B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800" y="2929410"/>
            <a:ext cx="2768437" cy="19825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0540AF-D467-CCF3-56A8-EAFBC5D7E7D3}"/>
              </a:ext>
            </a:extLst>
          </p:cNvPr>
          <p:cNvSpPr/>
          <p:nvPr/>
        </p:nvSpPr>
        <p:spPr>
          <a:xfrm>
            <a:off x="1912886" y="2176464"/>
            <a:ext cx="3725914" cy="4377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1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2309548"/>
            <a:chOff x="2862787" y="1918320"/>
            <a:chExt cx="7772505" cy="23095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이미지</a:t>
              </a: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태그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68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</a:t>
              </a:r>
              <a:r>
                <a:rPr lang="en-US" altLang="ko-KR" sz="2400" dirty="0" err="1">
                  <a:latin typeface="Consolas" panose="020B0609020204030204" pitchFamily="49" charset="0"/>
                </a:rPr>
                <a:t>img</a:t>
              </a:r>
              <a:r>
                <a:rPr lang="en-US" altLang="ko-KR" sz="2400" dirty="0">
                  <a:latin typeface="Consolas" panose="020B0609020204030204" pitchFamily="49" charset="0"/>
                </a:rPr>
                <a:t> </a:t>
              </a:r>
              <a:r>
                <a:rPr lang="en-US" altLang="ko-KR" sz="2400" dirty="0" err="1">
                  <a:latin typeface="Consolas" panose="020B0609020204030204" pitchFamily="49" charset="0"/>
                </a:rPr>
                <a:t>src</a:t>
              </a:r>
              <a:r>
                <a:rPr lang="en-US" altLang="ko-KR" sz="2400" dirty="0">
                  <a:latin typeface="Consolas" panose="020B0609020204030204" pitchFamily="49" charset="0"/>
                </a:rPr>
                <a:t>=“bird.jpg” /&gt;</a:t>
              </a:r>
              <a:endParaRPr lang="en-US" altLang="ko-KR" sz="24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FAB26-3EF5-A42E-42AA-CE5C184F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6030"/>
            <a:ext cx="585578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1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755550"/>
            <a:chOff x="2862787" y="1918320"/>
            <a:chExt cx="7772505" cy="1755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6038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자기 소개 페이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지 꾸미기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128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자기 소개 페이지에 글자 태그들과 이미지를 사용해서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본인만의 페이지를 꾸며보자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15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971542"/>
            <a:chOff x="2862787" y="1918320"/>
            <a:chExt cx="7772505" cy="39715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HTML</a:t>
              </a: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이란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344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HTML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은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HyperText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Markup Language</a:t>
              </a: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240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HyperText</a:t>
              </a:r>
              <a:r>
                <a:rPr lang="en-US" altLang="ko-KR" sz="2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: </a:t>
              </a:r>
              <a:r>
                <a:rPr lang="ko-KR" altLang="en-US" sz="2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연결링크</a:t>
              </a:r>
              <a:endPara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Markup :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구조화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2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Language : </a:t>
              </a:r>
              <a:r>
                <a:rPr lang="ko-KR" altLang="en-US" sz="2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언어</a:t>
              </a:r>
              <a:endPara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즉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웹 상에 정보를 표현하기 위한 구조화된 언어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9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2EBB99-B893-2D59-49BF-9B704AD07628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EE6E1-8D45-C5B6-02B1-C5CF8D8976E6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HTML</a:t>
            </a: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이란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3FB04-2C80-F6C0-384E-E22D5640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6" y="983851"/>
            <a:ext cx="7877907" cy="51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7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FE8B12-B3B9-7792-1AFD-E423A7E23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27" y="1123424"/>
            <a:ext cx="7320874" cy="483401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B0DD58-FB33-4287-9BF4-60FF8B46610D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185CF-8143-0494-A0A9-81CD8469D9D4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개발환경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6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156208"/>
            <a:chOff x="2862787" y="1918320"/>
            <a:chExt cx="7772505" cy="41562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HTML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기본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529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타이틀입니다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안녕하세요</a:t>
              </a:r>
            </a:p>
            <a:p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HTML</a:t>
            </a: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이란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06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525539"/>
            <a:chOff x="2862787" y="1918320"/>
            <a:chExt cx="7772505" cy="45255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HTML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기본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898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타이틀입니다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	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안녕하세요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dirty="0" err="1">
                  <a:latin typeface="Consolas" panose="020B0609020204030204" pitchFamily="49" charset="0"/>
                </a:rPr>
                <a:t>br</a:t>
              </a:r>
              <a:r>
                <a:rPr lang="en-US" altLang="ko-KR" sz="24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		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반갑습니다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dirty="0" err="1">
                  <a:latin typeface="Consolas" panose="020B0609020204030204" pitchFamily="49" charset="0"/>
                </a:rPr>
                <a:t>hr</a:t>
              </a:r>
              <a:r>
                <a:rPr lang="en-US" altLang="ko-KR" sz="2400" dirty="0">
                  <a:latin typeface="Consolas" panose="020B0609020204030204" pitchFamily="49" charset="0"/>
                </a:rPr>
                <a:t>&gt;</a:t>
              </a:r>
              <a:endParaRPr lang="ko-KR" altLang="en-US" sz="2400" b="0" dirty="0">
                <a:effectLst/>
                <a:latin typeface="Consolas" panose="020B0609020204030204" pitchFamily="49" charset="0"/>
              </a:endParaRPr>
            </a:p>
            <a:p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HTML</a:t>
            </a: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이란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23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2678880"/>
            <a:chOff x="2862787" y="1918320"/>
            <a:chExt cx="7772505" cy="26788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제목 태그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2052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	&lt;</a:t>
              </a:r>
              <a:r>
                <a:rPr lang="en-US" altLang="ko-KR" sz="2400" dirty="0">
                  <a:latin typeface="Consolas" panose="020B0609020204030204" pitchFamily="49" charset="0"/>
                </a:rPr>
                <a:t>h1&gt;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안녕하세요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&lt;/h1&gt;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&lt;h6&gt;</a:t>
              </a:r>
              <a:r>
                <a:rPr lang="ko-KR" altLang="en-US" sz="2400" dirty="0">
                  <a:latin typeface="Consolas" panose="020B0609020204030204" pitchFamily="49" charset="0"/>
                </a:rPr>
                <a:t>반갑습니다</a:t>
              </a:r>
              <a:r>
                <a:rPr lang="en-US" altLang="ko-KR" sz="2400" dirty="0">
                  <a:latin typeface="Consolas" panose="020B0609020204030204" pitchFamily="49" charset="0"/>
                </a:rPr>
                <a:t>&lt;/h6&gt;</a:t>
              </a:r>
              <a:endParaRPr lang="ko-KR" altLang="en-US" sz="24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2678880"/>
            <a:chOff x="2862787" y="1918320"/>
            <a:chExt cx="7772505" cy="26788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본문 태그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2052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	&lt;</a:t>
              </a:r>
              <a:r>
                <a:rPr lang="en-US" altLang="ko-KR" sz="2400" dirty="0">
                  <a:latin typeface="Consolas" panose="020B0609020204030204" pitchFamily="49" charset="0"/>
                </a:rPr>
                <a:t>p&gt;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안녕하세요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&lt;/p&gt;</a:t>
              </a:r>
            </a:p>
            <a:p>
              <a:r>
                <a:rPr lang="en-US" altLang="ko-KR" sz="2400" dirty="0">
                  <a:latin typeface="Consolas" panose="020B0609020204030204" pitchFamily="49" charset="0"/>
                </a:rPr>
                <a:t>	&lt;p&gt;</a:t>
              </a:r>
              <a:r>
                <a:rPr lang="ko-KR" altLang="en-US" sz="2400" dirty="0">
                  <a:latin typeface="Consolas" panose="020B0609020204030204" pitchFamily="49" charset="0"/>
                </a:rPr>
                <a:t>반갑습니다</a:t>
              </a:r>
              <a:r>
                <a:rPr lang="en-US" altLang="ko-KR" sz="2400" dirty="0">
                  <a:latin typeface="Consolas" panose="020B0609020204030204" pitchFamily="49" charset="0"/>
                </a:rPr>
                <a:t>&lt;/p&gt;</a:t>
              </a:r>
              <a:endParaRPr lang="ko-KR" altLang="en-US" sz="24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80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417544"/>
            <a:chOff x="2862787" y="1918320"/>
            <a:chExt cx="7772505" cy="34175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5054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자기 소개 페이지 만들어보기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2790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이름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학교</a:t>
              </a:r>
              <a:endParaRPr lang="en-US" altLang="ko-KR" sz="2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학년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취미</a:t>
              </a:r>
              <a:endParaRPr lang="en-US" altLang="ko-KR" sz="2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추가로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넣고싶은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 항목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99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514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에스코어 드림 4 Regular</vt:lpstr>
      <vt:lpstr>에스코어 드림 8 Heavy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김성태</dc:creator>
  <cp:lastModifiedBy>김성태</cp:lastModifiedBy>
  <cp:revision>20</cp:revision>
  <dcterms:created xsi:type="dcterms:W3CDTF">2023-01-01T17:04:02Z</dcterms:created>
  <dcterms:modified xsi:type="dcterms:W3CDTF">2023-01-08T05:35:48Z</dcterms:modified>
</cp:coreProperties>
</file>